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6" r:id="rId4"/>
  </p:sldMasterIdLst>
  <p:notesMasterIdLst>
    <p:notesMasterId r:id="rId13"/>
  </p:notesMasterIdLst>
  <p:handoutMasterIdLst>
    <p:handoutMasterId r:id="rId14"/>
  </p:handoutMasterIdLst>
  <p:sldIdLst>
    <p:sldId id="264" r:id="rId5"/>
    <p:sldId id="1030" r:id="rId6"/>
    <p:sldId id="1049" r:id="rId7"/>
    <p:sldId id="1054" r:id="rId8"/>
    <p:sldId id="1028" r:id="rId9"/>
    <p:sldId id="1055" r:id="rId10"/>
    <p:sldId id="280" r:id="rId11"/>
    <p:sldId id="1039" r:id="rId12"/>
  </p:sldIdLst>
  <p:sldSz cx="12192000" cy="6858000"/>
  <p:notesSz cx="6858000" cy="9144000"/>
  <p:embeddedFontLst>
    <p:embeddedFont>
      <p:font typeface="IBM Plex Sans" panose="020B0503050203000203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3E943EA1-0AA3-4AFF-9AA7-CC7EF17DF453}">
          <p14:sldIdLst>
            <p14:sldId id="264"/>
            <p14:sldId id="1030"/>
            <p14:sldId id="1049"/>
            <p14:sldId id="1054"/>
            <p14:sldId id="1028"/>
            <p14:sldId id="1055"/>
            <p14:sldId id="280"/>
            <p14:sldId id="1039"/>
          </p14:sldIdLst>
        </p14:section>
        <p14:section name="Tools" id="{13298FAA-B0CE-4181-B38D-E38972434BCB}">
          <p14:sldIdLst/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1523-35AB-876B-DDC7-768AC3967519}" name="Lars Chrois" initials="LC" userId="S::lc@prsnt.dk::0d5694f9-aae2-45f6-b917-66606c9d22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B2BA"/>
    <a:srgbClr val="DEE2E4"/>
    <a:srgbClr val="FFFFFF"/>
    <a:srgbClr val="B2B2B2"/>
    <a:srgbClr val="AB2026"/>
    <a:srgbClr val="9B1D23"/>
    <a:srgbClr val="B94335"/>
    <a:srgbClr val="EC8618"/>
    <a:srgbClr val="D6702F"/>
    <a:srgbClr val="4E9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13D9A-8C4F-50FF-D066-B1364184E720}" v="115" dt="2026-01-12T09:12:28.418"/>
    <p1510:client id="{CE4AB033-AEE9-452A-BF09-A92E9F1817D4}" v="7" dt="2026-01-12T08:04:11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9C2857-73BC-593D-2C40-099C41A940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A7C80-1329-E8B3-B39F-BF224CF07A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CEE5B-347F-47FB-8CC6-ED92E591A094}" type="datetimeFigureOut">
              <a:rPr lang="da-DK" smtClean="0"/>
              <a:t>12-01-2026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61767-1E81-E5AE-EC9E-C707EC9834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A1E28-18E5-FBE6-D240-0DEE07F4B7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7C296-5963-42E1-B2FA-C9D49A93C40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193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68F99-3EEE-4C51-AA7D-B7E93004C727}" type="datetimeFigureOut">
              <a:rPr lang="da-DK" smtClean="0"/>
              <a:t>12-01-2026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98BBF-BBF0-4DE9-8547-883D9E224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789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47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7740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5926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926C9-7977-96F9-BB2C-E4DFA0E3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DB2917-3133-1DA4-81F9-ECBBAED7B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FFEBE6-F5FF-DEB7-01F4-CF3A66775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F17CC-8312-0DE3-0BEF-C6B332EA6E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4028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741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41" name="ÆS_logo_POS_CMYK.pdf">
            <a:extLst>
              <a:ext uri="{FF2B5EF4-FFF2-40B4-BE49-F238E27FC236}">
                <a16:creationId xmlns:a16="http://schemas.microsoft.com/office/drawing/2014/main" id="{A5CC1B76-24ED-ABAE-B38B-EF2B5A0F54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ÆS_logo_POS_CMYK.pdf">
            <a:extLst>
              <a:ext uri="{FF2B5EF4-FFF2-40B4-BE49-F238E27FC236}">
                <a16:creationId xmlns:a16="http://schemas.microsoft.com/office/drawing/2014/main" id="{A5F93397-A5E6-2F20-FA54-23E0A9E4517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9F211235-3CF8-607C-8C75-5C8B6F0BFE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4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rgbClr val="192B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563AE1B-5A4D-8310-6D2B-405290F3DBBC}"/>
              </a:ext>
            </a:extLst>
          </p:cNvPr>
          <p:cNvGrpSpPr/>
          <p:nvPr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E4F3316-82CE-15A7-BD9A-2C61232B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B33BE0E-FD6D-6A63-2CC9-C015658086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E4D8D36-92F3-5383-34AF-2B95BC3C9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757374E-019C-5CF3-7D72-76E3074308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C95B4E-A8EF-E6AC-7278-5C6C31677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E6AA3D-0B57-42D4-878A-A803D0F2C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37F632B-732C-FF91-16E2-E0EE64EBF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417F9BA-9727-043C-D9E6-169DC3D8F6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732C3D-2FC5-036F-AECF-D45075139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" name="Kombinationstegning: figur 3">
              <a:extLst>
                <a:ext uri="{FF2B5EF4-FFF2-40B4-BE49-F238E27FC236}">
                  <a16:creationId xmlns:a16="http://schemas.microsoft.com/office/drawing/2014/main" id="{EDA21FB8-B8DA-D785-B529-17EF036F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F72CB98-5425-B455-0D95-40BA18C4F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025CBFE0-48EA-8E80-BF7B-3971770D1698}"/>
              </a:ext>
            </a:extLst>
          </p:cNvPr>
          <p:cNvGrpSpPr/>
          <p:nvPr userDrawn="1"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6B0C2FA-1A38-17D8-096F-76D876B44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080A15E-AC92-07AE-ED02-6E28DD0A39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35E4AD0-431C-F4BA-3002-044642D55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5243C7F-5EC7-A4ED-CBA7-6A224592BA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2F00E4F-FC7F-314A-0E13-7733859C5C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B3C32630-1D0D-9299-FDBC-E15A3666BA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4B9B5A1-332F-A7B1-3D53-B21F39BAF6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B3C1270-1FA1-2D72-471D-36F52600C3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6903BC5B-BFDB-F5F1-CA17-2C39BE2A6C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6" name="Kombinationstegning: figur 25">
              <a:extLst>
                <a:ext uri="{FF2B5EF4-FFF2-40B4-BE49-F238E27FC236}">
                  <a16:creationId xmlns:a16="http://schemas.microsoft.com/office/drawing/2014/main" id="{C629F577-80D7-02C9-A43A-C38265240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9A318EA0-5281-9362-181D-ED1CAE2A8E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sp>
        <p:nvSpPr>
          <p:cNvPr id="28" name="Pladsholder til billede 27">
            <a:extLst>
              <a:ext uri="{FF2B5EF4-FFF2-40B4-BE49-F238E27FC236}">
                <a16:creationId xmlns:a16="http://schemas.microsoft.com/office/drawing/2014/main" id="{8704F738-6CD5-F46F-CAD2-AEB4AA9C4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rgbClr val="A4B2BA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err="1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12-01-2026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4051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7" y="154051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7" y="1958975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7DAB05B-6074-7A6E-0309-17DC9F6890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4338" y="2519363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02BD8C8-731E-2093-C331-14CE8556CB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6187" y="251936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96201B8-E872-19AE-FCAA-3A72DD74FA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7" y="2937828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E6F72EE-0490-F46F-58BF-788F839BF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350012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D8270AC-0F9F-2118-89A5-4FA011AA86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7" y="350012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5AD80A4-7289-76F8-470C-2D27648F2D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7" y="3918585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CE0D423-B333-FFB1-9833-F67B0EFB28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4338" y="4478973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9EC909C-EB31-356E-B47C-67E2AB5652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46187" y="447897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9550632-E8D5-9674-66E2-E2EEA05528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4337" y="4897438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33FC44C-E6EF-0123-A942-4B073E4D7F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8F836E2-4985-6202-6619-0FA850EBEA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7" y="5457825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E261C05-6C74-FD1D-ABDF-FD57E2364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7" y="5876290"/>
            <a:ext cx="11361737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87015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12-01-2026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3828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8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8" y="195675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A7BC332-2FA7-F1A3-09E3-C341D87456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525" y="153828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42AF2EC7-B01A-38A9-8C46-D34E8D9D86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4375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96D7500-DA7D-A834-AF45-1DB4737C8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2525" y="195675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CD198459-CA3D-F1B9-857A-FE2CBFD17E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251777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552CA2D2-3D50-84DB-50BF-020B1295E0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8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1C2CE5B-E309-F041-C31C-98F18DA2E6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8" y="293624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A913D01E-430B-9F11-9C5A-55450E37BE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2525" y="251777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333B725-90CA-25E3-32F5-0EECCDA6FB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4375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1B2ED87-62C7-4F16-6B8A-03759F72F4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2525" y="293624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5B34670-3E45-AE0B-5342-CA165683CD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349885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4213B1FA-7DEF-F70C-FCBA-E74F51E9A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8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2CA03C1-E0FE-0E41-9C6D-21E2FF617A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8" y="3917315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AED3781-A0B6-CE6C-7DC3-3F2D7F549C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32525" y="3498850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EEE46EE-855C-5EE3-E945-D3B737984F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64375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28B688E-4DE7-8342-DF5C-95265A69B4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2525" y="3917315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4837B86-41C8-AB5C-2675-FBD75158BA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14338" y="447833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AAF3AAF7-0DAB-24EA-7626-ADAABC4F6E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46188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ACE17940-A783-9C4D-1E41-D345143F94C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4338" y="489680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79F90DB9-40F3-A4D8-3667-9046C1C323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32525" y="4478338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B1748D5-635C-A876-74ED-5337661C20A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064375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F4671A07-6B4A-D052-BF3B-D014DA7469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32525" y="4896803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AA1B1338-7AB2-28B2-CE61-42AB9F6E7E4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14338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CBC3BA55-9CAE-931A-CA5F-B855688757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46188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CB3C9DA4-E7D8-7A16-640E-32690CDB099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14338" y="587629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6F706B84-9AA8-DE8D-58A5-66F3DB430B8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32525" y="5457825"/>
            <a:ext cx="831850" cy="4191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8B9A91E2-2BF6-7A4D-450E-C65593E49A0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64375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EE3C840A-5046-305A-D59A-A81269FDA51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32525" y="5876290"/>
            <a:ext cx="5541962" cy="42132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96727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671753"/>
            <a:ext cx="8034338" cy="148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3C06-FBFF-4527-9249-04B5DDF988CE}" type="datetime1">
              <a:rPr lang="da-DK" smtClean="0"/>
              <a:t>12-01-2026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635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bg>
      <p:bgPr>
        <a:solidFill>
          <a:srgbClr val="A4B2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8034338" cy="156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2EBE-A064-4738-AAF1-6E6DA5417EF9}" type="datetime1">
              <a:rPr lang="da-DK" smtClean="0"/>
              <a:t>12-01-2026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564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Afsnitsoverskrift">
    <p:bg>
      <p:bgPr>
        <a:solidFill>
          <a:srgbClr val="AB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059B-3369-762F-D534-675CF1BF18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8034338" cy="156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AF42-F3BD-4BCC-8901-8E0DFAE0D901}" type="datetime1">
              <a:rPr lang="da-DK" smtClean="0"/>
              <a:t>12-01-2026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8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12-01-2026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nivau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03278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7FFD1-9811-9F57-D161-689CE381A1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34112" y="1677988"/>
            <a:ext cx="5541963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12-01-2026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12551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7FFD1-9811-9F57-D161-689CE381A1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96913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12-01-2026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3E80DA8-52D5-4DFA-7BA2-3A66929D65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73244" y="1677988"/>
            <a:ext cx="3602037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05801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12-01-2026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" y="419100"/>
            <a:ext cx="5541963" cy="83978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419100"/>
            <a:ext cx="5541962" cy="5738813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91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indholds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12-01-2026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8" y="419100"/>
            <a:ext cx="11361738" cy="83978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1677988"/>
            <a:ext cx="5541962" cy="447992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8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1FEB7-81CF-0755-490B-C17BD37E1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4339" y="1677988"/>
            <a:ext cx="5541962" cy="6181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62049-B8F7-13AF-4B0E-706AFE0EB2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14339" y="2517775"/>
            <a:ext cx="5541962" cy="3640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0EA7F-859C-B039-CB57-83760701FF5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34112" y="1677988"/>
            <a:ext cx="5541963" cy="6181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3ABD9-CCBE-8281-3BFE-AE34A9D8F06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34112" y="2517775"/>
            <a:ext cx="5541963" cy="36401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E389F-05A7-795B-3EA5-FDE2744A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B19E5-AB7E-41D6-848F-46E55995357E}" type="datetime1">
              <a:rPr lang="da-DK" smtClean="0"/>
              <a:t>12-01-2026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168A9E-8F50-7596-35B4-0F1D5BEE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14F73-FE74-B45F-0B29-A7D2C646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E7B53BF-4DC0-5FDB-1039-C35AF63425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702057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378EC-B021-7464-1BF3-731F2D6DD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622DCB-5FEB-2ECF-9492-27A9548F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3EAC-3A76-4181-995E-58DC54239F30}" type="datetime1">
              <a:rPr lang="da-DK" smtClean="0"/>
              <a:t>12-01-2026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A7E87-0555-0CE2-B957-CA4A213A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C199D-18D3-3981-EA70-1E1D37AAC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6286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1E62A-639D-621A-9430-7777049F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62D9-EE94-417C-81B5-8D4D3967DEAE}" type="datetime1">
              <a:rPr lang="da-DK" smtClean="0"/>
              <a:t>12-01-2026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67648-3F4D-BFA4-7005-73BFC3C2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64F91-3C0D-2797-769A-BEFAB2FE0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7871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14">
            <a:extLst>
              <a:ext uri="{FF2B5EF4-FFF2-40B4-BE49-F238E27FC236}">
                <a16:creationId xmlns:a16="http://schemas.microsoft.com/office/drawing/2014/main" id="{9F79B45E-8217-B58D-3E89-3F617B2ADDF4}"/>
              </a:ext>
            </a:extLst>
          </p:cNvPr>
          <p:cNvGrpSpPr/>
          <p:nvPr userDrawn="1"/>
        </p:nvGrpSpPr>
        <p:grpSpPr>
          <a:xfrm>
            <a:off x="4198901" y="3001824"/>
            <a:ext cx="3794198" cy="654672"/>
            <a:chOff x="830263" y="777875"/>
            <a:chExt cx="1665288" cy="28733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304C4EE-1C4A-B0B1-DF89-75D5C48186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7686CB7-A5E5-F2FF-814D-66791C8122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758C93F-719F-2B35-81D4-733D50A1ED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F5B63F4-89F6-AB3F-9E6B-D85799EF1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9E614E6-1970-448B-1500-759C06FFC6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457392A-3531-BC47-42AF-E1B668775E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0324151-AF46-311F-B23C-410A4C1FA9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E2466F4-3A44-E9E6-C276-0E82D93201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46B731E-6376-EFDE-3765-8592679FBA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6" name="Kombinationstegning: figur 25">
              <a:extLst>
                <a:ext uri="{FF2B5EF4-FFF2-40B4-BE49-F238E27FC236}">
                  <a16:creationId xmlns:a16="http://schemas.microsoft.com/office/drawing/2014/main" id="{0FA64D4B-A242-56F4-BC3A-890C6FC050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0C90425-B8E0-6A02-A2BE-214C67B944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346402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ÆS_logo_POS_CMYK.pdf">
            <a:extLst>
              <a:ext uri="{FF2B5EF4-FFF2-40B4-BE49-F238E27FC236}">
                <a16:creationId xmlns:a16="http://schemas.microsoft.com/office/drawing/2014/main" id="{8279718C-33AA-1D63-F4AE-507BFFAAA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r="152"/>
          <a:stretch/>
        </p:blipFill>
        <p:spPr>
          <a:xfrm>
            <a:off x="4198901" y="3001824"/>
            <a:ext cx="3794197" cy="6546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34016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bg>
      <p:bgPr>
        <a:solidFill>
          <a:srgbClr val="E0B3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E6E6FBE5-FD89-5517-7C26-F9DBB9ADF36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77837" y="1958975"/>
            <a:ext cx="11234737" cy="2431435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4800" kern="120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Brug ikke masterlayouts, </a:t>
            </a:r>
            <a:br>
              <a:rPr lang="da-DK" sz="4800" kern="120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</a:br>
            <a:r>
              <a:rPr lang="da-DK" sz="4800" kern="120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der ligger efter dette</a:t>
            </a:r>
          </a:p>
          <a:p>
            <a:pPr algn="ctr"/>
            <a:endParaRPr lang="da-DK" sz="1100" b="1">
              <a:solidFill>
                <a:srgbClr val="192B37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da-DK" sz="1800">
                <a:solidFill>
                  <a:srgbClr val="192B37"/>
                </a:solidFill>
              </a:rPr>
              <a:t>Slides i præsentationen efter denne er fra den præsentation, du har kopieret slides fra </a:t>
            </a:r>
            <a:br>
              <a:rPr lang="da-DK" sz="1800">
                <a:solidFill>
                  <a:schemeClr val="bg1"/>
                </a:solidFill>
              </a:rPr>
            </a:br>
            <a:r>
              <a:rPr lang="da-DK" sz="1800">
                <a:solidFill>
                  <a:srgbClr val="B94335"/>
                </a:solidFill>
              </a:rPr>
              <a:t>Slet layout fra masteren og brug et af de eksisterende layouts (før dette slide)</a:t>
            </a:r>
          </a:p>
        </p:txBody>
      </p:sp>
    </p:spTree>
    <p:extLst>
      <p:ext uri="{BB962C8B-B14F-4D97-AF65-F5344CB8AC3E}">
        <p14:creationId xmlns:p14="http://schemas.microsoft.com/office/powerpoint/2010/main" val="148922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28031AD-EEFD-6FEA-4BEC-EBD7D9B6716F}"/>
              </a:ext>
            </a:extLst>
          </p:cNvPr>
          <p:cNvSpPr/>
          <p:nvPr userDrawn="1"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/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7246CA8F-7E1F-FCBD-6F4E-A6278E462C59}"/>
              </a:ext>
            </a:extLst>
          </p:cNvPr>
          <p:cNvSpPr/>
          <p:nvPr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75624-6F22-75AD-7F9C-B5C12884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11361737" cy="8397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682E3-1200-6DFD-1151-577DC0B95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337" y="1677988"/>
            <a:ext cx="11361737" cy="4479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Normal tekst (bold for mellemrubrik, forøg nivau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2DC6F-A788-7B4D-06CB-E5D0B635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6188" y="6577013"/>
            <a:ext cx="1939925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619C5E17-E3FE-46F1-9A9E-4EDB6E4D0AA7}" type="datetime1">
              <a:rPr lang="da-DK" smtClean="0"/>
              <a:t>12-01-2026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27101-A64C-B695-DC11-5349CB46A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4262" y="6577013"/>
            <a:ext cx="6511926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da-DK"/>
              <a:t>Test af footer element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4518-9894-242B-21BB-F4A3B6876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2337" y="6577013"/>
            <a:ext cx="693737" cy="2730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2BC78506-0AA1-4479-72F8-ACEE3E335213}"/>
              </a:ext>
            </a:extLst>
          </p:cNvPr>
          <p:cNvGrpSpPr/>
          <p:nvPr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9A3E7CD-E2C2-DF6A-5910-7EBB2C471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3F96DF0B-F14F-DF4D-007B-43E022DCA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A458A159-6BEC-08A3-6E61-A61A52B4F8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A0E538F-7715-9CB7-6DEA-0A6144353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2A6D11B-4C36-DEAA-F006-95C973F65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5B2BECF9-08D5-DB58-18B1-8922BB0C9E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12E8FBC7-DBC9-9177-A00D-7C20C2109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5F175DEA-C979-C10D-9739-1A7C1AC389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7EFE5A71-B05C-90EF-A1EA-AC09D0FE13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39" name="Kombinationstegning: figur 38">
              <a:extLst>
                <a:ext uri="{FF2B5EF4-FFF2-40B4-BE49-F238E27FC236}">
                  <a16:creationId xmlns:a16="http://schemas.microsoft.com/office/drawing/2014/main" id="{378FDDF4-9A84-2972-8A9F-84F8B6340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5089C09F-C5DD-384C-1289-E6A4A719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826778AB-4ADA-476F-F5BC-1877799972DF}"/>
              </a:ext>
            </a:extLst>
          </p:cNvPr>
          <p:cNvGrpSpPr/>
          <p:nvPr userDrawn="1"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D5163BCA-ACBB-EFA8-5BF0-3AA08C8B92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66C5F51-4FA5-495F-9851-0349C3DE1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A57C059-3599-F8FD-D7B8-EBC19BD2F6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6912E3C-5050-5981-FC1D-6B6FB35C3F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668AE9A-D61F-D111-3D25-940444DF7A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67EA869-8FFF-FC8D-328C-D0E1097B1D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CAF1BF0-8700-A105-E4C5-7E3BFD6AEB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A1FFB29-ED07-6514-AEE9-9D98C4877F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55CDF40-9EBD-4A5E-5125-588E0E5EEB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9" name="Kombinationstegning: figur 18">
              <a:extLst>
                <a:ext uri="{FF2B5EF4-FFF2-40B4-BE49-F238E27FC236}">
                  <a16:creationId xmlns:a16="http://schemas.microsoft.com/office/drawing/2014/main" id="{F6049C8D-A51E-6ACD-6B27-87584E330D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2D4F206-276E-1B62-E4D2-9FC34DDD3E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</p:grpSp>
    </p:spTree>
    <p:extLst>
      <p:ext uri="{BB962C8B-B14F-4D97-AF65-F5344CB8AC3E}">
        <p14:creationId xmlns:p14="http://schemas.microsoft.com/office/powerpoint/2010/main" val="417109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92" r:id="rId3"/>
    <p:sldLayoutId id="2147483691" r:id="rId4"/>
    <p:sldLayoutId id="2147483670" r:id="rId5"/>
    <p:sldLayoutId id="2147483679" r:id="rId6"/>
    <p:sldLayoutId id="2147483680" r:id="rId7"/>
    <p:sldLayoutId id="2147483669" r:id="rId8"/>
    <p:sldLayoutId id="2147483673" r:id="rId9"/>
    <p:sldLayoutId id="2147483685" r:id="rId10"/>
    <p:sldLayoutId id="2147483683" r:id="rId11"/>
    <p:sldLayoutId id="2147483684" r:id="rId12"/>
    <p:sldLayoutId id="2147483674" r:id="rId13"/>
    <p:sldLayoutId id="2147483675" r:id="rId14"/>
    <p:sldLayoutId id="2147483676" r:id="rId15"/>
    <p:sldLayoutId id="2147483686" r:id="rId16"/>
    <p:sldLayoutId id="2147483687" r:id="rId17"/>
    <p:sldLayoutId id="2147483681" r:id="rId18"/>
  </p:sldLayoutIdLst>
  <p:hf hdr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None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•"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2pPr>
      <a:lvl3pPr marL="425450" indent="-23495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–"/>
        <a:defRPr sz="16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3pPr>
      <a:lvl4pPr marL="609600" indent="-15875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•"/>
        <a:tabLst>
          <a:tab pos="438150" algn="l"/>
        </a:tabLst>
        <a:defRPr sz="12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4pPr>
      <a:lvl5pPr marL="831850" indent="-203200" algn="l" defTabSz="914400" rtl="0" eaLnBrk="1" latinLnBrk="0" hangingPunct="1">
        <a:lnSpc>
          <a:spcPct val="110000"/>
        </a:lnSpc>
        <a:spcBef>
          <a:spcPts val="0"/>
        </a:spcBef>
        <a:buFont typeface="IBM Plex Sans" panose="020B0503050203000203" pitchFamily="34" charset="0"/>
        <a:buChar char="–"/>
        <a:defRPr sz="1200" kern="1200">
          <a:solidFill>
            <a:schemeClr val="tx2"/>
          </a:solidFill>
          <a:latin typeface="IBM Plex Sans" panose="020B050305020300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IBM Plex Sans" panose="020B050305020300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41" userDrawn="1">
          <p15:clr>
            <a:srgbClr val="D9D9D9"/>
          </p15:clr>
        </p15:guide>
        <p15:guide id="142" pos="7680" userDrawn="1">
          <p15:clr>
            <a:srgbClr val="D9D9D9"/>
          </p15:clr>
        </p15:guide>
        <p15:guide id="143" pos="87" userDrawn="1">
          <p15:clr>
            <a:srgbClr val="D9D9D9"/>
          </p15:clr>
        </p15:guide>
        <p15:guide id="144" pos="174" userDrawn="1">
          <p15:clr>
            <a:srgbClr val="D9D9D9"/>
          </p15:clr>
        </p15:guide>
        <p15:guide id="145" pos="261" userDrawn="1">
          <p15:clr>
            <a:srgbClr val="F26B43"/>
          </p15:clr>
        </p15:guide>
        <p15:guide id="146" pos="349" userDrawn="1">
          <p15:clr>
            <a:srgbClr val="D9D9D9"/>
          </p15:clr>
        </p15:guide>
        <p15:guide id="147" pos="436" userDrawn="1">
          <p15:clr>
            <a:srgbClr val="D9D9D9"/>
          </p15:clr>
        </p15:guide>
        <p15:guide id="148" pos="523" userDrawn="1">
          <p15:clr>
            <a:srgbClr val="D9D9D9"/>
          </p15:clr>
        </p15:guide>
        <p15:guide id="149" pos="610" userDrawn="1">
          <p15:clr>
            <a:srgbClr val="D9D9D9"/>
          </p15:clr>
        </p15:guide>
        <p15:guide id="150" pos="698" userDrawn="1">
          <p15:clr>
            <a:srgbClr val="A4A3A4"/>
          </p15:clr>
        </p15:guide>
        <p15:guide id="151" pos="785" userDrawn="1">
          <p15:clr>
            <a:srgbClr val="D9D9D9"/>
          </p15:clr>
        </p15:guide>
        <p15:guide id="152" pos="872" userDrawn="1">
          <p15:clr>
            <a:srgbClr val="A4A3A4"/>
          </p15:clr>
        </p15:guide>
        <p15:guide id="153" pos="960" userDrawn="1">
          <p15:clr>
            <a:srgbClr val="D9D9D9"/>
          </p15:clr>
        </p15:guide>
        <p15:guide id="154" pos="1047" userDrawn="1">
          <p15:clr>
            <a:srgbClr val="D9D9D9"/>
          </p15:clr>
        </p15:guide>
        <p15:guide id="155" pos="1134" userDrawn="1">
          <p15:clr>
            <a:srgbClr val="D9D9D9"/>
          </p15:clr>
        </p15:guide>
        <p15:guide id="156" pos="1221" userDrawn="1">
          <p15:clr>
            <a:srgbClr val="D9D9D9"/>
          </p15:clr>
        </p15:guide>
        <p15:guide id="157" pos="1309" userDrawn="1">
          <p15:clr>
            <a:srgbClr val="A4A3A4"/>
          </p15:clr>
        </p15:guide>
        <p15:guide id="158" pos="1396" userDrawn="1">
          <p15:clr>
            <a:srgbClr val="D9D9D9"/>
          </p15:clr>
        </p15:guide>
        <p15:guide id="159" pos="1483" userDrawn="1">
          <p15:clr>
            <a:srgbClr val="A4A3A4"/>
          </p15:clr>
        </p15:guide>
        <p15:guide id="160" pos="1570" userDrawn="1">
          <p15:clr>
            <a:srgbClr val="D9D9D9"/>
          </p15:clr>
        </p15:guide>
        <p15:guide id="161" pos="1658" userDrawn="1">
          <p15:clr>
            <a:srgbClr val="D9D9D9"/>
          </p15:clr>
        </p15:guide>
        <p15:guide id="162" pos="1745" userDrawn="1">
          <p15:clr>
            <a:srgbClr val="D9D9D9"/>
          </p15:clr>
        </p15:guide>
        <p15:guide id="163" pos="1832" userDrawn="1">
          <p15:clr>
            <a:srgbClr val="D9D9D9"/>
          </p15:clr>
        </p15:guide>
        <p15:guide id="164" pos="1920" userDrawn="1">
          <p15:clr>
            <a:srgbClr val="A4A3A4"/>
          </p15:clr>
        </p15:guide>
        <p15:guide id="165" pos="2007" userDrawn="1">
          <p15:clr>
            <a:srgbClr val="D9D9D9"/>
          </p15:clr>
        </p15:guide>
        <p15:guide id="166" pos="2094" userDrawn="1">
          <p15:clr>
            <a:srgbClr val="A4A3A4"/>
          </p15:clr>
        </p15:guide>
        <p15:guide id="167" pos="2181" userDrawn="1">
          <p15:clr>
            <a:srgbClr val="D9D9D9"/>
          </p15:clr>
        </p15:guide>
        <p15:guide id="168" pos="2269" userDrawn="1">
          <p15:clr>
            <a:srgbClr val="D9D9D9"/>
          </p15:clr>
        </p15:guide>
        <p15:guide id="169" pos="2356" userDrawn="1">
          <p15:clr>
            <a:srgbClr val="D9D9D9"/>
          </p15:clr>
        </p15:guide>
        <p15:guide id="170" pos="2443" userDrawn="1">
          <p15:clr>
            <a:srgbClr val="D9D9D9"/>
          </p15:clr>
        </p15:guide>
        <p15:guide id="171" pos="2530" userDrawn="1">
          <p15:clr>
            <a:srgbClr val="A4A3A4"/>
          </p15:clr>
        </p15:guide>
        <p15:guide id="172" pos="2618" userDrawn="1">
          <p15:clr>
            <a:srgbClr val="D9D9D9"/>
          </p15:clr>
        </p15:guide>
        <p15:guide id="173" pos="2705" userDrawn="1">
          <p15:clr>
            <a:srgbClr val="A4A3A4"/>
          </p15:clr>
        </p15:guide>
        <p15:guide id="174" pos="2792" userDrawn="1">
          <p15:clr>
            <a:srgbClr val="D9D9D9"/>
          </p15:clr>
        </p15:guide>
        <p15:guide id="175" pos="2880" userDrawn="1">
          <p15:clr>
            <a:srgbClr val="D9D9D9"/>
          </p15:clr>
        </p15:guide>
        <p15:guide id="176" pos="2967" userDrawn="1">
          <p15:clr>
            <a:srgbClr val="D9D9D9"/>
          </p15:clr>
        </p15:guide>
        <p15:guide id="177" pos="3054" userDrawn="1">
          <p15:clr>
            <a:srgbClr val="D9D9D9"/>
          </p15:clr>
        </p15:guide>
        <p15:guide id="178" pos="3141" userDrawn="1">
          <p15:clr>
            <a:srgbClr val="A4A3A4"/>
          </p15:clr>
        </p15:guide>
        <p15:guide id="179" pos="3229" userDrawn="1">
          <p15:clr>
            <a:srgbClr val="D9D9D9"/>
          </p15:clr>
        </p15:guide>
        <p15:guide id="180" pos="3316" userDrawn="1">
          <p15:clr>
            <a:srgbClr val="A4A3A4"/>
          </p15:clr>
        </p15:guide>
        <p15:guide id="181" pos="3403" userDrawn="1">
          <p15:clr>
            <a:srgbClr val="D9D9D9"/>
          </p15:clr>
        </p15:guide>
        <p15:guide id="182" pos="3490" userDrawn="1">
          <p15:clr>
            <a:srgbClr val="D9D9D9"/>
          </p15:clr>
        </p15:guide>
        <p15:guide id="183" pos="3578" userDrawn="1">
          <p15:clr>
            <a:srgbClr val="D9D9D9"/>
          </p15:clr>
        </p15:guide>
        <p15:guide id="184" pos="3665" userDrawn="1">
          <p15:clr>
            <a:srgbClr val="D9D9D9"/>
          </p15:clr>
        </p15:guide>
        <p15:guide id="185" pos="3752" userDrawn="1">
          <p15:clr>
            <a:srgbClr val="A4A3A4"/>
          </p15:clr>
        </p15:guide>
        <p15:guide id="186" pos="3840" userDrawn="1">
          <p15:clr>
            <a:srgbClr val="D9D9D9"/>
          </p15:clr>
        </p15:guide>
        <p15:guide id="187" pos="3927" userDrawn="1">
          <p15:clr>
            <a:srgbClr val="A4A3A4"/>
          </p15:clr>
        </p15:guide>
        <p15:guide id="188" pos="4014" userDrawn="1">
          <p15:clr>
            <a:srgbClr val="D9D9D9"/>
          </p15:clr>
        </p15:guide>
        <p15:guide id="189" pos="4101" userDrawn="1">
          <p15:clr>
            <a:srgbClr val="D9D9D9"/>
          </p15:clr>
        </p15:guide>
        <p15:guide id="190" pos="4189" userDrawn="1">
          <p15:clr>
            <a:srgbClr val="D9D9D9"/>
          </p15:clr>
        </p15:guide>
        <p15:guide id="191" pos="4276" userDrawn="1">
          <p15:clr>
            <a:srgbClr val="D9D9D9"/>
          </p15:clr>
        </p15:guide>
        <p15:guide id="192" pos="4363" userDrawn="1">
          <p15:clr>
            <a:srgbClr val="A4A3A4"/>
          </p15:clr>
        </p15:guide>
        <p15:guide id="193" pos="4450" userDrawn="1">
          <p15:clr>
            <a:srgbClr val="D9D9D9"/>
          </p15:clr>
        </p15:guide>
        <p15:guide id="194" pos="4538" userDrawn="1">
          <p15:clr>
            <a:srgbClr val="A4A3A4"/>
          </p15:clr>
        </p15:guide>
        <p15:guide id="195" pos="4625" userDrawn="1">
          <p15:clr>
            <a:srgbClr val="D9D9D9"/>
          </p15:clr>
        </p15:guide>
        <p15:guide id="196" pos="4712" userDrawn="1">
          <p15:clr>
            <a:srgbClr val="D9D9D9"/>
          </p15:clr>
        </p15:guide>
        <p15:guide id="197" pos="4800" userDrawn="1">
          <p15:clr>
            <a:srgbClr val="D9D9D9"/>
          </p15:clr>
        </p15:guide>
        <p15:guide id="198" pos="4887" userDrawn="1">
          <p15:clr>
            <a:srgbClr val="D9D9D9"/>
          </p15:clr>
        </p15:guide>
        <p15:guide id="199" pos="4974" userDrawn="1">
          <p15:clr>
            <a:srgbClr val="A4A3A4"/>
          </p15:clr>
        </p15:guide>
        <p15:guide id="200" pos="5061" userDrawn="1">
          <p15:clr>
            <a:srgbClr val="D9D9D9"/>
          </p15:clr>
        </p15:guide>
        <p15:guide id="201" pos="5149" userDrawn="1">
          <p15:clr>
            <a:srgbClr val="A4A3A4"/>
          </p15:clr>
        </p15:guide>
        <p15:guide id="202" pos="5236" userDrawn="1">
          <p15:clr>
            <a:srgbClr val="D9D9D9"/>
          </p15:clr>
        </p15:guide>
        <p15:guide id="203" pos="5323" userDrawn="1">
          <p15:clr>
            <a:srgbClr val="D9D9D9"/>
          </p15:clr>
        </p15:guide>
        <p15:guide id="204" pos="5410" userDrawn="1">
          <p15:clr>
            <a:srgbClr val="D9D9D9"/>
          </p15:clr>
        </p15:guide>
        <p15:guide id="205" pos="5498" userDrawn="1">
          <p15:clr>
            <a:srgbClr val="D9D9D9"/>
          </p15:clr>
        </p15:guide>
        <p15:guide id="206" pos="5585" userDrawn="1">
          <p15:clr>
            <a:srgbClr val="A4A3A4"/>
          </p15:clr>
        </p15:guide>
        <p15:guide id="207" pos="5672" userDrawn="1">
          <p15:clr>
            <a:srgbClr val="D9D9D9"/>
          </p15:clr>
        </p15:guide>
        <p15:guide id="208" pos="5760" userDrawn="1">
          <p15:clr>
            <a:srgbClr val="A4A3A4"/>
          </p15:clr>
        </p15:guide>
        <p15:guide id="209" pos="5847" userDrawn="1">
          <p15:clr>
            <a:srgbClr val="D9D9D9"/>
          </p15:clr>
        </p15:guide>
        <p15:guide id="210" pos="5934" userDrawn="1">
          <p15:clr>
            <a:srgbClr val="D9D9D9"/>
          </p15:clr>
        </p15:guide>
        <p15:guide id="211" pos="6021" userDrawn="1">
          <p15:clr>
            <a:srgbClr val="D9D9D9"/>
          </p15:clr>
        </p15:guide>
        <p15:guide id="212" pos="6109" userDrawn="1">
          <p15:clr>
            <a:srgbClr val="D9D9D9"/>
          </p15:clr>
        </p15:guide>
        <p15:guide id="213" pos="6196" userDrawn="1">
          <p15:clr>
            <a:srgbClr val="A4A3A4"/>
          </p15:clr>
        </p15:guide>
        <p15:guide id="214" pos="6283" userDrawn="1">
          <p15:clr>
            <a:srgbClr val="D9D9D9"/>
          </p15:clr>
        </p15:guide>
        <p15:guide id="215" pos="6370" userDrawn="1">
          <p15:clr>
            <a:srgbClr val="A4A3A4"/>
          </p15:clr>
        </p15:guide>
        <p15:guide id="216" pos="6458" userDrawn="1">
          <p15:clr>
            <a:srgbClr val="D9D9D9"/>
          </p15:clr>
        </p15:guide>
        <p15:guide id="217" pos="6545" userDrawn="1">
          <p15:clr>
            <a:srgbClr val="D9D9D9"/>
          </p15:clr>
        </p15:guide>
        <p15:guide id="218" pos="6632" userDrawn="1">
          <p15:clr>
            <a:srgbClr val="D9D9D9"/>
          </p15:clr>
        </p15:guide>
        <p15:guide id="219" pos="6720" userDrawn="1">
          <p15:clr>
            <a:srgbClr val="D9D9D9"/>
          </p15:clr>
        </p15:guide>
        <p15:guide id="220" pos="6807" userDrawn="1">
          <p15:clr>
            <a:srgbClr val="A4A3A4"/>
          </p15:clr>
        </p15:guide>
        <p15:guide id="221" pos="6894" userDrawn="1">
          <p15:clr>
            <a:srgbClr val="D9D9D9"/>
          </p15:clr>
        </p15:guide>
        <p15:guide id="222" pos="6981" userDrawn="1">
          <p15:clr>
            <a:srgbClr val="A4A3A4"/>
          </p15:clr>
        </p15:guide>
        <p15:guide id="223" pos="7069" userDrawn="1">
          <p15:clr>
            <a:srgbClr val="D9D9D9"/>
          </p15:clr>
        </p15:guide>
        <p15:guide id="224" pos="7156" userDrawn="1">
          <p15:clr>
            <a:srgbClr val="D9D9D9"/>
          </p15:clr>
        </p15:guide>
        <p15:guide id="225" pos="7243" userDrawn="1">
          <p15:clr>
            <a:srgbClr val="D9D9D9"/>
          </p15:clr>
        </p15:guide>
        <p15:guide id="226" pos="7330" userDrawn="1">
          <p15:clr>
            <a:srgbClr val="D9D9D9"/>
          </p15:clr>
        </p15:guide>
        <p15:guide id="227" pos="7418" userDrawn="1">
          <p15:clr>
            <a:srgbClr val="F26B43"/>
          </p15:clr>
        </p15:guide>
        <p15:guide id="228" pos="7505" userDrawn="1">
          <p15:clr>
            <a:srgbClr val="D9D9D9"/>
          </p15:clr>
        </p15:guide>
        <p15:guide id="229" pos="7592" userDrawn="1">
          <p15:clr>
            <a:srgbClr val="D9D9D9"/>
          </p15:clr>
        </p15:guide>
        <p15:guide id="230" orient="horz" userDrawn="1">
          <p15:clr>
            <a:srgbClr val="D9D9D9"/>
          </p15:clr>
        </p15:guide>
        <p15:guide id="231" orient="horz" pos="4320" userDrawn="1">
          <p15:clr>
            <a:srgbClr val="D9D9D9"/>
          </p15:clr>
        </p15:guide>
        <p15:guide id="232" orient="horz" pos="88" userDrawn="1">
          <p15:clr>
            <a:srgbClr val="D9D9D9"/>
          </p15:clr>
        </p15:guide>
        <p15:guide id="233" orient="horz" pos="176" userDrawn="1">
          <p15:clr>
            <a:srgbClr val="D9D9D9"/>
          </p15:clr>
        </p15:guide>
        <p15:guide id="234" orient="horz" pos="264" userDrawn="1">
          <p15:clr>
            <a:srgbClr val="F26B43"/>
          </p15:clr>
        </p15:guide>
        <p15:guide id="235" orient="horz" pos="352" userDrawn="1">
          <p15:clr>
            <a:srgbClr val="D9D9D9"/>
          </p15:clr>
        </p15:guide>
        <p15:guide id="236" orient="horz" pos="440" userDrawn="1">
          <p15:clr>
            <a:srgbClr val="D9D9D9"/>
          </p15:clr>
        </p15:guide>
        <p15:guide id="237" orient="horz" pos="528" userDrawn="1">
          <p15:clr>
            <a:srgbClr val="D9D9D9"/>
          </p15:clr>
        </p15:guide>
        <p15:guide id="238" orient="horz" pos="617" userDrawn="1">
          <p15:clr>
            <a:srgbClr val="D9D9D9"/>
          </p15:clr>
        </p15:guide>
        <p15:guide id="239" orient="horz" pos="705" userDrawn="1">
          <p15:clr>
            <a:srgbClr val="D9D9D9"/>
          </p15:clr>
        </p15:guide>
        <p15:guide id="240" orient="horz" pos="793" userDrawn="1">
          <p15:clr>
            <a:srgbClr val="D9D9D9"/>
          </p15:clr>
        </p15:guide>
        <p15:guide id="241" orient="horz" pos="881" userDrawn="1">
          <p15:clr>
            <a:srgbClr val="D9D9D9"/>
          </p15:clr>
        </p15:guide>
        <p15:guide id="242" orient="horz" pos="969" userDrawn="1">
          <p15:clr>
            <a:srgbClr val="D9D9D9"/>
          </p15:clr>
        </p15:guide>
        <p15:guide id="243" orient="horz" pos="1057" userDrawn="1">
          <p15:clr>
            <a:srgbClr val="F26B43"/>
          </p15:clr>
        </p15:guide>
        <p15:guide id="244" orient="horz" pos="1146" userDrawn="1">
          <p15:clr>
            <a:srgbClr val="D9D9D9"/>
          </p15:clr>
        </p15:guide>
        <p15:guide id="245" orient="horz" pos="1234" userDrawn="1">
          <p15:clr>
            <a:srgbClr val="D9D9D9"/>
          </p15:clr>
        </p15:guide>
        <p15:guide id="246" orient="horz" pos="1322" userDrawn="1">
          <p15:clr>
            <a:srgbClr val="D9D9D9"/>
          </p15:clr>
        </p15:guide>
        <p15:guide id="247" orient="horz" pos="1410" userDrawn="1">
          <p15:clr>
            <a:srgbClr val="D9D9D9"/>
          </p15:clr>
        </p15:guide>
        <p15:guide id="248" orient="horz" pos="1498" userDrawn="1">
          <p15:clr>
            <a:srgbClr val="D9D9D9"/>
          </p15:clr>
        </p15:guide>
        <p15:guide id="249" orient="horz" pos="1586" userDrawn="1">
          <p15:clr>
            <a:srgbClr val="D9D9D9"/>
          </p15:clr>
        </p15:guide>
        <p15:guide id="250" orient="horz" pos="1675" userDrawn="1">
          <p15:clr>
            <a:srgbClr val="D9D9D9"/>
          </p15:clr>
        </p15:guide>
        <p15:guide id="251" orient="horz" pos="1763" userDrawn="1">
          <p15:clr>
            <a:srgbClr val="D9D9D9"/>
          </p15:clr>
        </p15:guide>
        <p15:guide id="252" orient="horz" pos="1851" userDrawn="1">
          <p15:clr>
            <a:srgbClr val="D9D9D9"/>
          </p15:clr>
        </p15:guide>
        <p15:guide id="253" orient="horz" pos="1939" userDrawn="1">
          <p15:clr>
            <a:srgbClr val="D9D9D9"/>
          </p15:clr>
        </p15:guide>
        <p15:guide id="254" orient="horz" pos="2027" userDrawn="1">
          <p15:clr>
            <a:srgbClr val="D9D9D9"/>
          </p15:clr>
        </p15:guide>
        <p15:guide id="255" orient="horz" pos="2115" userDrawn="1">
          <p15:clr>
            <a:srgbClr val="D9D9D9"/>
          </p15:clr>
        </p15:guide>
        <p15:guide id="256" orient="horz" pos="2204" userDrawn="1">
          <p15:clr>
            <a:srgbClr val="D9D9D9"/>
          </p15:clr>
        </p15:guide>
        <p15:guide id="257" orient="horz" pos="2292" userDrawn="1">
          <p15:clr>
            <a:srgbClr val="D9D9D9"/>
          </p15:clr>
        </p15:guide>
        <p15:guide id="258" orient="horz" pos="2380" userDrawn="1">
          <p15:clr>
            <a:srgbClr val="D9D9D9"/>
          </p15:clr>
        </p15:guide>
        <p15:guide id="259" orient="horz" pos="2468" userDrawn="1">
          <p15:clr>
            <a:srgbClr val="D9D9D9"/>
          </p15:clr>
        </p15:guide>
        <p15:guide id="260" orient="horz" pos="2556" userDrawn="1">
          <p15:clr>
            <a:srgbClr val="D9D9D9"/>
          </p15:clr>
        </p15:guide>
        <p15:guide id="261" orient="horz" pos="2644" userDrawn="1">
          <p15:clr>
            <a:srgbClr val="D9D9D9"/>
          </p15:clr>
        </p15:guide>
        <p15:guide id="262" orient="horz" pos="2733" userDrawn="1">
          <p15:clr>
            <a:srgbClr val="D9D9D9"/>
          </p15:clr>
        </p15:guide>
        <p15:guide id="263" orient="horz" pos="2821" userDrawn="1">
          <p15:clr>
            <a:srgbClr val="D9D9D9"/>
          </p15:clr>
        </p15:guide>
        <p15:guide id="264" orient="horz" pos="2909" userDrawn="1">
          <p15:clr>
            <a:srgbClr val="D9D9D9"/>
          </p15:clr>
        </p15:guide>
        <p15:guide id="265" orient="horz" pos="2997" userDrawn="1">
          <p15:clr>
            <a:srgbClr val="D9D9D9"/>
          </p15:clr>
        </p15:guide>
        <p15:guide id="266" orient="horz" pos="3085" userDrawn="1">
          <p15:clr>
            <a:srgbClr val="D9D9D9"/>
          </p15:clr>
        </p15:guide>
        <p15:guide id="267" orient="horz" pos="3173" userDrawn="1">
          <p15:clr>
            <a:srgbClr val="D9D9D9"/>
          </p15:clr>
        </p15:guide>
        <p15:guide id="268" orient="horz" pos="3262" userDrawn="1">
          <p15:clr>
            <a:srgbClr val="D9D9D9"/>
          </p15:clr>
        </p15:guide>
        <p15:guide id="269" orient="horz" pos="3350" userDrawn="1">
          <p15:clr>
            <a:srgbClr val="D9D9D9"/>
          </p15:clr>
        </p15:guide>
        <p15:guide id="270" orient="horz" pos="3438" userDrawn="1">
          <p15:clr>
            <a:srgbClr val="D9D9D9"/>
          </p15:clr>
        </p15:guide>
        <p15:guide id="271" orient="horz" pos="3526" userDrawn="1">
          <p15:clr>
            <a:srgbClr val="D9D9D9"/>
          </p15:clr>
        </p15:guide>
        <p15:guide id="272" orient="horz" pos="3614" userDrawn="1">
          <p15:clr>
            <a:srgbClr val="D9D9D9"/>
          </p15:clr>
        </p15:guide>
        <p15:guide id="273" orient="horz" pos="3702" userDrawn="1">
          <p15:clr>
            <a:srgbClr val="D9D9D9"/>
          </p15:clr>
        </p15:guide>
        <p15:guide id="274" orient="horz" pos="3791" userDrawn="1">
          <p15:clr>
            <a:srgbClr val="D9D9D9"/>
          </p15:clr>
        </p15:guide>
        <p15:guide id="275" orient="horz" pos="3879" userDrawn="1">
          <p15:clr>
            <a:srgbClr val="F26B43"/>
          </p15:clr>
        </p15:guide>
        <p15:guide id="276" orient="horz" pos="3967" userDrawn="1">
          <p15:clr>
            <a:srgbClr val="D9D9D9"/>
          </p15:clr>
        </p15:guide>
        <p15:guide id="277" orient="horz" pos="4143" userDrawn="1">
          <p15:clr>
            <a:srgbClr val="D9D9D9"/>
          </p15:clr>
        </p15:guide>
        <p15:guide id="278" orient="horz" pos="4231" userDrawn="1">
          <p15:clr>
            <a:srgbClr val="D9D9D9"/>
          </p15:clr>
        </p15:guide>
        <p15:guide id="279" orient="horz" pos="4054" userDrawn="1">
          <p15:clr>
            <a:srgbClr val="D9D9D9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BE1181B-E96C-81A3-A304-4590BAD35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5400"/>
              <a:t>Årsberetning 2025</a:t>
            </a:r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C83C7967-B6F6-4E77-D535-F7B72D75FE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Årsmødet 2026</a:t>
            </a:r>
          </a:p>
        </p:txBody>
      </p:sp>
      <p:pic>
        <p:nvPicPr>
          <p:cNvPr id="14" name="Pladsholder til billede 13" descr="Et billede, der indeholder tøj, person, Ansigt, udendørs&#10;&#10;Automatisk genereret beskrivelse">
            <a:extLst>
              <a:ext uri="{FF2B5EF4-FFF2-40B4-BE49-F238E27FC236}">
                <a16:creationId xmlns:a16="http://schemas.microsoft.com/office/drawing/2014/main" id="{B868DBC3-A231-48B0-23B8-95105BBAAE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278" r="202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854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B71108-54F6-D9EE-61D7-0C772BF5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12-01-2026</a:t>
            </a:fld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F4A83A-B930-F006-DCA0-140C8673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2</a:t>
            </a:fld>
            <a:endParaRPr lang="da-DK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962520A0-727B-194C-2C82-299FFE963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8" y="1644242"/>
            <a:ext cx="5541962" cy="4513671"/>
          </a:xfrm>
        </p:spPr>
        <p:txBody>
          <a:bodyPr vert="horz" lIns="0" tIns="0" rIns="0" bIns="0" rtlCol="0" anchor="t">
            <a:noAutofit/>
          </a:bodyPr>
          <a:lstStyle/>
          <a:p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da-DK" sz="2000">
                <a:ea typeface="IBM Plex Sans" panose="020B0503050203000203" pitchFamily="34" charset="0"/>
              </a:rPr>
              <a:t>Vi b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ekæmper ensomhed, bl.a. i</a:t>
            </a:r>
            <a:r>
              <a:rPr lang="da-DK" sz="2000">
                <a:ea typeface="IBM Plex Sans" panose="020B0503050203000203" pitchFamily="34" charset="0"/>
              </a:rPr>
              <a:t> 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mandefælleskaber, i vores lokalafdelinger.</a:t>
            </a:r>
            <a:b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</a:b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da-DK" sz="2000">
                <a:effectLst/>
                <a:latin typeface="IBM Plex Sans"/>
                <a:ea typeface="IBM Plex Sans" panose="020B0503050203000203" pitchFamily="34" charset="0"/>
              </a:rPr>
              <a:t>Vi har</a:t>
            </a:r>
            <a:r>
              <a:rPr lang="da-DK" sz="2000">
                <a:latin typeface="IBM Plex Sans"/>
                <a:ea typeface="IBM Plex Sans" panose="020B0503050203000203" pitchFamily="34" charset="0"/>
              </a:rPr>
              <a:t> </a:t>
            </a:r>
            <a:r>
              <a:rPr lang="da-DK" sz="2000">
                <a:effectLst/>
                <a:latin typeface="IBM Plex Sans"/>
                <a:ea typeface="IBM Plex Sans" panose="020B0503050203000203" pitchFamily="34" charset="0"/>
              </a:rPr>
              <a:t>en ny anonym telefonlinje for ældre.</a:t>
            </a: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>
                <a:ea typeface="IBM Plex Sans" panose="020B0503050203000203" pitchFamily="34" charset="0"/>
              </a:rPr>
              <a:t>Vi b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ygger bro mellem ældrepleje og sundhed.</a:t>
            </a: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>
                <a:ea typeface="IBM Plex Sans" panose="020B0503050203000203" pitchFamily="34" charset="0"/>
              </a:rPr>
              <a:t>Vi p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åvirker ældrereformen.</a:t>
            </a: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>
                <a:ea typeface="IBM Plex Sans" panose="020B0503050203000203" pitchFamily="34" charset="0"/>
              </a:rPr>
              <a:t>Vi b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ekæmper it-svindel.</a:t>
            </a: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>
                <a:ea typeface="IBM Plex Sans" panose="020B0503050203000203" pitchFamily="34" charset="0"/>
              </a:rPr>
              <a:t>Vi s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tøtter og hjælper pressede pårørende.</a:t>
            </a: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da-DK" sz="2000">
                <a:ea typeface="IBM Plex Sans" panose="020B0503050203000203" pitchFamily="34" charset="0"/>
              </a:rPr>
              <a:t>Vi h</a:t>
            </a:r>
            <a:r>
              <a:rPr lang="da-DK" sz="2000">
                <a:effectLst/>
                <a:latin typeface="IBM Plex Sans" panose="020B0503050203000203" pitchFamily="34" charset="0"/>
                <a:ea typeface="IBM Plex Sans" panose="020B0503050203000203" pitchFamily="34" charset="0"/>
              </a:rPr>
              <a:t>ar 48.000 rådgivninger om året.</a:t>
            </a:r>
            <a:endParaRPr lang="da-DK" sz="20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8AF2A97-86A8-8732-8D1B-2A7C4149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908198"/>
            <a:ext cx="5541963" cy="839788"/>
          </a:xfrm>
        </p:spPr>
        <p:txBody>
          <a:bodyPr/>
          <a:lstStyle/>
          <a:p>
            <a:r>
              <a:rPr lang="da-DK"/>
              <a:t>Vi kæmper, påvirker og </a:t>
            </a:r>
            <a:br>
              <a:rPr lang="da-DK"/>
            </a:br>
            <a:r>
              <a:rPr lang="da-DK"/>
              <a:t>bygger broer</a:t>
            </a:r>
          </a:p>
        </p:txBody>
      </p:sp>
      <p:cxnSp>
        <p:nvCxnSpPr>
          <p:cNvPr id="5" name="Lige forbindelse 4" hidden="1">
            <a:extLst>
              <a:ext uri="{FF2B5EF4-FFF2-40B4-BE49-F238E27FC236}">
                <a16:creationId xmlns:a16="http://schemas.microsoft.com/office/drawing/2014/main" id="{F8930B1C-86A0-2B13-515D-FDC1CEE3D10B}"/>
              </a:ext>
            </a:extLst>
          </p:cNvPr>
          <p:cNvCxnSpPr/>
          <p:nvPr/>
        </p:nvCxnSpPr>
        <p:spPr>
          <a:xfrm>
            <a:off x="900430" y="900430"/>
            <a:ext cx="0" cy="4262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 hidden="1">
            <a:extLst>
              <a:ext uri="{FF2B5EF4-FFF2-40B4-BE49-F238E27FC236}">
                <a16:creationId xmlns:a16="http://schemas.microsoft.com/office/drawing/2014/main" id="{BE14ADB5-93C1-7BE1-DADD-DDB4C8DFC1D5}"/>
              </a:ext>
            </a:extLst>
          </p:cNvPr>
          <p:cNvCxnSpPr/>
          <p:nvPr/>
        </p:nvCxnSpPr>
        <p:spPr>
          <a:xfrm>
            <a:off x="436880" y="1548130"/>
            <a:ext cx="75380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 hidden="1">
            <a:extLst>
              <a:ext uri="{FF2B5EF4-FFF2-40B4-BE49-F238E27FC236}">
                <a16:creationId xmlns:a16="http://schemas.microsoft.com/office/drawing/2014/main" id="{416D296A-2852-00D9-5AC4-EEB30D53A8E9}"/>
              </a:ext>
            </a:extLst>
          </p:cNvPr>
          <p:cNvCxnSpPr/>
          <p:nvPr/>
        </p:nvCxnSpPr>
        <p:spPr>
          <a:xfrm>
            <a:off x="6661150" y="900430"/>
            <a:ext cx="0" cy="4262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 hidden="1">
            <a:extLst>
              <a:ext uri="{FF2B5EF4-FFF2-40B4-BE49-F238E27FC236}">
                <a16:creationId xmlns:a16="http://schemas.microsoft.com/office/drawing/2014/main" id="{27767566-76C3-5A6E-A354-3BE31F47648D}"/>
              </a:ext>
            </a:extLst>
          </p:cNvPr>
          <p:cNvCxnSpPr/>
          <p:nvPr/>
        </p:nvCxnSpPr>
        <p:spPr>
          <a:xfrm>
            <a:off x="5581015" y="900430"/>
            <a:ext cx="0" cy="4262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5">
            <a:extLst>
              <a:ext uri="{FF2B5EF4-FFF2-40B4-BE49-F238E27FC236}">
                <a16:creationId xmlns:a16="http://schemas.microsoft.com/office/drawing/2014/main" id="{FE793044-9AC4-7973-3CA7-B8BF037B9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8" name="Pladsholder til billede 17" descr="Et billede, der indeholder tøj, person, mur, Ansigt&#10;&#10;Automatisk genereret beskrivelse">
            <a:extLst>
              <a:ext uri="{FF2B5EF4-FFF2-40B4-BE49-F238E27FC236}">
                <a16:creationId xmlns:a16="http://schemas.microsoft.com/office/drawing/2014/main" id="{D1A06D7C-7C01-D3AF-D97E-D48AEA80BE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794" r="21720"/>
          <a:stretch/>
        </p:blipFill>
        <p:spPr>
          <a:xfrm>
            <a:off x="6235703" y="7937"/>
            <a:ext cx="5956298" cy="6568210"/>
          </a:xfrm>
        </p:spPr>
      </p:pic>
    </p:spTree>
    <p:extLst>
      <p:ext uri="{BB962C8B-B14F-4D97-AF65-F5344CB8AC3E}">
        <p14:creationId xmlns:p14="http://schemas.microsoft.com/office/powerpoint/2010/main" val="2496896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ladsholder til billede 10">
            <a:extLst>
              <a:ext uri="{FF2B5EF4-FFF2-40B4-BE49-F238E27FC236}">
                <a16:creationId xmlns:a16="http://schemas.microsoft.com/office/drawing/2014/main" id="{8DCC4572-8751-B061-B610-EC2DFDA509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644" b="644"/>
          <a:stretch/>
        </p:blipFill>
        <p:spPr>
          <a:xfrm>
            <a:off x="0" y="7937"/>
            <a:ext cx="4438836" cy="6569076"/>
          </a:xfrm>
        </p:spPr>
      </p:pic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962520A0-727B-194C-2C82-299FFE963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0005" y="1311094"/>
            <a:ext cx="6738722" cy="4699402"/>
          </a:xfrm>
        </p:spPr>
        <p:txBody>
          <a:bodyPr vert="horz" lIns="0" tIns="0" rIns="0" bIns="0" rtlCol="0" anchor="t">
            <a:normAutofit fontScale="6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Mange valgmøder op til kommunalvalget om rengøring og robotstøvsugere – kendte ansigter og faste teams – flere plejehjemspladser 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Lokalafdelinger hjælper med det digitale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Telefonvenner trives og der dannes nye vennepar over telefonen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/>
              <a:t>40.000 deltager i motion hos Ældre Sagen lokalt – stolemotion, træning i naturen, boldspil, vandre- og cykelture og vinterbadning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/>
              <a:t>Flere fællesskaber for mænd giver sundere livsstil og mindre ensomhed – værksteder, motion, bordtennis, herreværelse, læsegrupper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Danmark spiser sammen – i uge 17 og 45.  </a:t>
            </a:r>
            <a:br>
              <a:rPr lang="da-DK" sz="2400"/>
            </a:br>
            <a:r>
              <a:rPr lang="da-DK" sz="2400">
                <a:latin typeface="IBM Plex Sans"/>
              </a:rPr>
              <a:t>Over 15.000 mennesker har spist sammen i Ældre Sagens lokalafdelinger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/>
              <a:t>Frivillige hjælper og giver tryghed og overskud i børnehaver og på skoler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B71108-54F6-D9EE-61D7-0C772BF5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6188" y="6577013"/>
            <a:ext cx="1939925" cy="2730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DC91F-28B5-4ED4-980F-F7980C0A9ECB}" type="datetime1">
              <a:rPr lang="da-DK" smtClean="0"/>
              <a:pPr>
                <a:spcAft>
                  <a:spcPts val="600"/>
                </a:spcAft>
              </a:pPr>
              <a:t>12-01-2026</a:t>
            </a:fld>
            <a:endParaRPr lang="da-DK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27602210-7C55-7893-BE2A-5DD8AB08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4262" y="6577013"/>
            <a:ext cx="6511926" cy="273050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F4A83A-B930-F006-DCA0-140C8673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2337" y="6577013"/>
            <a:ext cx="693737" cy="2730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3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5F2750A1-5C5F-A2C0-7A79-F42E38857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05" y="338969"/>
            <a:ext cx="11361737" cy="839788"/>
          </a:xfrm>
        </p:spPr>
        <p:txBody>
          <a:bodyPr anchor="t">
            <a:normAutofit/>
          </a:bodyPr>
          <a:lstStyle/>
          <a:p>
            <a:r>
              <a:rPr lang="da-DK"/>
              <a:t>Et travlt år for </a:t>
            </a:r>
            <a:br>
              <a:rPr lang="da-DK"/>
            </a:br>
            <a:r>
              <a:rPr lang="da-DK"/>
              <a:t>frivillige i Ældre Sagen</a:t>
            </a:r>
          </a:p>
        </p:txBody>
      </p:sp>
    </p:spTree>
    <p:extLst>
      <p:ext uri="{BB962C8B-B14F-4D97-AF65-F5344CB8AC3E}">
        <p14:creationId xmlns:p14="http://schemas.microsoft.com/office/powerpoint/2010/main" val="325564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AAE29D57-4427-DC3E-75B2-5469F8465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7" y="1529133"/>
            <a:ext cx="7234238" cy="5047880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/>
              <a:t>Ingen skal mangle en at tale med. Tryghedsopkald er en af Ældre Sagens ældste aktiviteter</a:t>
            </a:r>
            <a:br>
              <a:rPr lang="da-DK"/>
            </a:b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/>
              <a:t>Ældretelefonens 5.260 samtaler skaber glæde, og den betjenes af frivillige</a:t>
            </a:r>
            <a:br>
              <a:rPr lang="da-DK"/>
            </a:b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/>
              <a:t>Digitale frivillige hjælper med mobiltelefon, computer</a:t>
            </a:r>
            <a:br>
              <a:rPr lang="da-DK"/>
            </a:b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>
                <a:latin typeface="IBM Plex Sans"/>
              </a:rPr>
              <a:t>Stor lokal presseindsats og valgmøder op til kommunalvalget for at gøre opmærksom på svigtende rengøring, tvungen robotstøvsuger, kendte ansigter og faste teams i hjemmeplejen og mangel på plejehjemspladser</a:t>
            </a:r>
            <a:br>
              <a:rPr lang="da-DK"/>
            </a:b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/>
              <a:t>Større indsats for døende og efterladte i vågetjenesten som fejrede 20 års fødselsdag i 2025</a:t>
            </a:r>
            <a:br>
              <a:rPr lang="da-DK"/>
            </a:b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/>
              <a:t>Mænd mødes i værksteder, til motion, i læsegrupper</a:t>
            </a:r>
            <a:br>
              <a:rPr lang="da-DK"/>
            </a:b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/>
              <a:t>Ældre Sagens besøgsvenner aflægger 200.000 besøg om året hos ældre, der savner selskab</a:t>
            </a:r>
            <a:br>
              <a:rPr lang="da-DK" sz="1800">
                <a:solidFill>
                  <a:srgbClr val="FF0000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Calibri" panose="020F0502020204030204" pitchFamily="34" charset="0"/>
              </a:rPr>
            </a:br>
            <a:endParaRPr lang="da-DK" sz="1800">
              <a:effectLst/>
              <a:latin typeface="Calibri" panose="020F0502020204030204" pitchFamily="34" charset="0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>
              <a:solidFill>
                <a:srgbClr val="AB2026"/>
              </a:solidFill>
              <a:effectLst/>
              <a:latin typeface="+mn-lt"/>
              <a:ea typeface="IBM Plex San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343747-EEE9-71C0-F407-DA1FC2D2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91F-28B5-4ED4-980F-F7980C0A9ECB}" type="datetime1">
              <a:rPr lang="da-DK" smtClean="0"/>
              <a:t>12-01-2026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D63586-6267-6AC9-5BA3-4F68D2B80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FC958E-FA52-F506-B114-BCD992D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</a:t>
            </a:fld>
            <a:endParaRPr lang="da-DK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0D85A8B-5922-3D9B-8194-FBE0AF3EA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/>
              <a:t>Et travlt år for </a:t>
            </a:r>
            <a:br>
              <a:rPr lang="da-DK" sz="3200"/>
            </a:br>
            <a:r>
              <a:rPr lang="da-DK" sz="3200"/>
              <a:t>frivillige i Ældre Sagen</a:t>
            </a:r>
          </a:p>
        </p:txBody>
      </p:sp>
      <p:pic>
        <p:nvPicPr>
          <p:cNvPr id="13" name="Pladsholder til indhold 12" descr="Et billede, der indeholder person, indendørs, mur, komfort/trøst&#10;&#10;Automatisk genereret beskrivelse">
            <a:extLst>
              <a:ext uri="{FF2B5EF4-FFF2-40B4-BE49-F238E27FC236}">
                <a16:creationId xmlns:a16="http://schemas.microsoft.com/office/drawing/2014/main" id="{14BB483A-B082-57D7-1E9C-05255BADD3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3335" t="789" r="42457"/>
          <a:stretch>
            <a:fillRect/>
          </a:stretch>
        </p:blipFill>
        <p:spPr>
          <a:xfrm>
            <a:off x="7803472" y="7937"/>
            <a:ext cx="4388528" cy="6569076"/>
          </a:xfrm>
        </p:spPr>
      </p:pic>
    </p:spTree>
    <p:extLst>
      <p:ext uri="{BB962C8B-B14F-4D97-AF65-F5344CB8AC3E}">
        <p14:creationId xmlns:p14="http://schemas.microsoft.com/office/powerpoint/2010/main" val="2146020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52598"/>
            <a:ext cx="11361737" cy="839788"/>
          </a:xfrm>
        </p:spPr>
        <p:txBody>
          <a:bodyPr/>
          <a:lstStyle/>
          <a:p>
            <a:r>
              <a:rPr lang="da-DK" sz="3600"/>
              <a:t>Indflydelse på ældrepolitik i 2025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12-01-2026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4D0692-9B5F-9E83-7F48-D0315724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5</a:t>
            </a:fld>
            <a:endParaRPr lang="da-DK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337" y="1172421"/>
            <a:ext cx="5546516" cy="54045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tx1"/>
                </a:solidFill>
              </a:rPr>
              <a:t>Alternativer til digitale løsninger efterlyses – digitalisering skal være til gavn for den enkelte. I toget, hos kommunen, i forretninger, i hjemmeplejen og på sygehuset. </a:t>
            </a:r>
            <a:br>
              <a:rPr lang="da-DK">
                <a:solidFill>
                  <a:schemeClr val="tx1"/>
                </a:solidFill>
              </a:rPr>
            </a:br>
            <a:endParaRPr lang="da-DK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tx1"/>
                </a:solidFill>
              </a:rPr>
              <a:t>Demensvenlige lokalafdelinger laver mange uundværlige aktiviteter for mennesker med demens og deres pårørende.</a:t>
            </a:r>
            <a:br>
              <a:rPr lang="da-DK">
                <a:solidFill>
                  <a:schemeClr val="tx1"/>
                </a:solidFill>
              </a:rPr>
            </a:br>
            <a:endParaRPr lang="da-DK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tx1"/>
                </a:solidFill>
              </a:rPr>
              <a:t>Vi flytter nogle af Ældre Sagens aktiviteter ud i almene boligområder, så det bliver lettere at finde fællesskaber.</a:t>
            </a:r>
            <a:br>
              <a:rPr lang="da-DK">
                <a:solidFill>
                  <a:schemeClr val="tx1"/>
                </a:solidFill>
              </a:rPr>
            </a:br>
            <a:endParaRPr lang="da-DK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tx1"/>
                </a:solidFill>
              </a:rPr>
              <a:t>Vi fører en utrættelig kamp mod digital svindel og for digital inklusion.</a:t>
            </a:r>
            <a:br>
              <a:rPr lang="da-DK">
                <a:solidFill>
                  <a:schemeClr val="tx1"/>
                </a:solidFill>
              </a:rPr>
            </a:br>
            <a:endParaRPr lang="da-DK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tx1"/>
                </a:solidFill>
              </a:rPr>
              <a:t>Ældre Sagen samarbejder med forskere, medicinalfirmaer, teknologifirmer og faglige organisationer om at sprede nye viden om og forebygge demens.</a:t>
            </a:r>
            <a:endParaRPr lang="da-DK" sz="1800">
              <a:solidFill>
                <a:schemeClr val="tx1"/>
              </a:solidFill>
            </a:endParaRPr>
          </a:p>
          <a:p>
            <a:endParaRPr lang="da-DK" sz="1800">
              <a:solidFill>
                <a:schemeClr val="tx1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6474D7E-4CFA-09B5-0717-7A027BE9569C}"/>
              </a:ext>
            </a:extLst>
          </p:cNvPr>
          <p:cNvSpPr txBox="1"/>
          <p:nvPr/>
        </p:nvSpPr>
        <p:spPr>
          <a:xfrm>
            <a:off x="6599206" y="914401"/>
            <a:ext cx="5098212" cy="477040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a-DK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/>
              <a:t>Høringer og politisk dialog om Sundhedsreformen</a:t>
            </a:r>
            <a:br>
              <a:rPr lang="da-DK" sz="1600"/>
            </a:br>
            <a:endParaRPr lang="da-DK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/>
              <a:t>Læger henviser ud af ensomhed på Vesterbro og i Sydhavnen. En social brobygger taler med den enkelte og støtter ham eller hende ind i fællesskaber fx i en af Ældre Sagens lokalafdelinger.</a:t>
            </a:r>
            <a:br>
              <a:rPr lang="da-DK" sz="1600"/>
            </a:br>
            <a:endParaRPr lang="da-DK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/>
              <a:t>Mere end en million mennesker i Ældre Sagen støtter kampen for ældre og pårørende</a:t>
            </a:r>
            <a:endParaRPr lang="da-DK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6026BBE-8EA2-4568-ACA8-49E84D905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662"/>
          <a:stretch>
            <a:fillRect/>
          </a:stretch>
        </p:blipFill>
        <p:spPr>
          <a:xfrm>
            <a:off x="6779144" y="3959751"/>
            <a:ext cx="4733939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52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D1D14-022F-9DAD-8751-DEFA3BF9D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B7B84-4A29-D6F2-16C8-47499202E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52598"/>
            <a:ext cx="11361737" cy="839788"/>
          </a:xfrm>
        </p:spPr>
        <p:txBody>
          <a:bodyPr/>
          <a:lstStyle/>
          <a:p>
            <a:r>
              <a:rPr lang="da-DK" sz="3600"/>
              <a:t>Indflydelse på ældrepolitik i 2025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641433A-36A7-A440-74DF-2D6597B37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C45D7-6462-489C-A979-B114E41E8386}" type="datetime1">
              <a:rPr lang="da-DK" smtClean="0"/>
              <a:t>12-01-2026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93B3211-62F3-B741-28E9-F67CA6B13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4056D09-5A67-A608-222F-E39B02050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6</a:t>
            </a:fld>
            <a:endParaRPr lang="da-DK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21D0CA85-DDBB-B16D-5B01-F8EF9D155C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4582" y="1065866"/>
            <a:ext cx="5609651" cy="5439535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/>
              <a:t>Ældre Sagen afleverede 196 vidnesbyrd til Folketingets Ældreudvalg. De dokumenterer rystende omsorgssvigt og mangel på værdighed i ældreplejen. Vi forventer handling.</a:t>
            </a:r>
            <a:br>
              <a:rPr lang="da-DK" sz="1500"/>
            </a:br>
            <a:endParaRPr lang="da-DK" sz="15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/>
              <a:t>Dyre dagligvarer har presset pensionisters økonomi. Ældre Sagen foreslår en købekraftsgaranti, så folkepensionen reguleres, hvis priserne stiger ekstraordinært</a:t>
            </a:r>
            <a:br>
              <a:rPr lang="da-DK" sz="1500"/>
            </a:br>
            <a:endParaRPr lang="da-DK" sz="15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/>
              <a:t>Ældre Sagen forhindrede, at ældrechecken blev udskudt. Det ville have ramt de fattigste pensionister, der er dybt afhængige af ældrechecken</a:t>
            </a:r>
            <a:br>
              <a:rPr lang="da-DK" sz="1500"/>
            </a:br>
            <a:endParaRPr lang="da-DK" sz="15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>
                <a:latin typeface="IBM Plex Sans"/>
              </a:rPr>
              <a:t>Kommunal- og regionsvalgåret 2025 betød mange og store lokale valgmøder, arrangeret af Ældre Sagen. Hvad lovede kommunalpolitikerne? Vi holder øje med de nye byråd. Nu skal en værdig ældrepleje i mål</a:t>
            </a:r>
            <a:br>
              <a:rPr lang="da-DK" sz="1500"/>
            </a:br>
            <a:endParaRPr lang="da-DK" sz="15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/>
              <a:t>Vi har fået modregningen afskaffet. Nu arbejder 100.000 ældre ud over pensionsalderen. De kan og de vil.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/>
              <a:t>Ældre Sagen har fået stor indflydelse på sundhedsreformen, Sundhedsstrukturkommissionen og en ny ældrelov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09BA2916-FA56-A02E-96E0-091B567304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03" r="10233"/>
          <a:stretch>
            <a:fillRect/>
          </a:stretch>
        </p:blipFill>
        <p:spPr>
          <a:xfrm>
            <a:off x="8221353" y="167149"/>
            <a:ext cx="3634966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0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A7159980-D977-EC22-F123-2CF67993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54340"/>
            <a:ext cx="8926016" cy="1406101"/>
          </a:xfrm>
        </p:spPr>
        <p:txBody>
          <a:bodyPr/>
          <a:lstStyle/>
          <a:p>
            <a:r>
              <a:rPr lang="da-DK"/>
              <a:t>Over 21.000 uvurderlige frivillige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17FCA3F5-D648-3886-1AAE-9DBA1AC0A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04876"/>
            <a:ext cx="10124172" cy="16379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21.000 frivillige i Ældre Sagen spiller en uvurderlig rolle for alle dem, de hjælper og for </a:t>
            </a:r>
            <a:br>
              <a:rPr lang="da-DK"/>
            </a:br>
            <a:r>
              <a:rPr lang="da-DK"/>
              <a:t>Ældre Sagens aktiviteter</a:t>
            </a:r>
            <a:br>
              <a:rPr lang="da-DK"/>
            </a:br>
            <a:endParaRPr lang="da-DK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21.000 frivillige skaber sociale netværk og fællesskaber, der gavner den enkelte</a:t>
            </a:r>
            <a:br>
              <a:rPr lang="da-DK"/>
            </a:br>
            <a:endParaRPr lang="da-DK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21.000 frivillige skaber aktiviteter, der inviterer ældre, der føler sig ensomme, ind i fællesskaber</a:t>
            </a:r>
            <a:br>
              <a:rPr lang="da-DK"/>
            </a:br>
            <a:endParaRPr lang="da-DK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21.000 frivillige er med til at løse tunge samfundsopgaver, fx indenfor digitalisering, </a:t>
            </a:r>
            <a:br>
              <a:rPr lang="da-DK"/>
            </a:br>
            <a:r>
              <a:rPr lang="da-DK"/>
              <a:t>sundhed og ensomhed</a:t>
            </a:r>
            <a:br>
              <a:rPr lang="da-DK"/>
            </a:br>
            <a:endParaRPr lang="da-DK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Over 100.000 arrangementer og aktiviteter i de 215 lokalafdelinger i 2025</a:t>
            </a:r>
          </a:p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0D4C574-8B18-4933-65B3-624D39A23A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6188" y="6577013"/>
            <a:ext cx="1939925" cy="273050"/>
          </a:xfrm>
        </p:spPr>
        <p:txBody>
          <a:bodyPr/>
          <a:lstStyle/>
          <a:p>
            <a:fld id="{E1F51329-5A9B-4FA1-B51F-EE0A6E70E354}" type="datetime1">
              <a:rPr lang="da-DK" smtClean="0"/>
              <a:t>12-01-2026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ACB3D5E-C780-A99D-7A45-6A163C37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4262" y="6577013"/>
            <a:ext cx="6511926" cy="273050"/>
          </a:xfrm>
        </p:spPr>
        <p:txBody>
          <a:bodyPr/>
          <a:lstStyle/>
          <a:p>
            <a:r>
              <a:rPr lang="da-DK"/>
              <a:t>Test af footer element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151679-1DAE-50B6-4F6E-7C41DE8D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2337" y="6577013"/>
            <a:ext cx="693737" cy="273050"/>
          </a:xfrm>
        </p:spPr>
        <p:txBody>
          <a:bodyPr/>
          <a:lstStyle/>
          <a:p>
            <a:fld id="{0E8862F4-759C-4937-98C7-CDEB1EE77131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727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2696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Office-tema">
  <a:themeElements>
    <a:clrScheme name="Brugerdefineret 17">
      <a:dk1>
        <a:srgbClr val="000000"/>
      </a:dk1>
      <a:lt1>
        <a:srgbClr val="FFFFFF"/>
      </a:lt1>
      <a:dk2>
        <a:srgbClr val="192B37"/>
      </a:dk2>
      <a:lt2>
        <a:srgbClr val="DEE2E4"/>
      </a:lt2>
      <a:accent1>
        <a:srgbClr val="52575B"/>
      </a:accent1>
      <a:accent2>
        <a:srgbClr val="3A8182"/>
      </a:accent2>
      <a:accent3>
        <a:srgbClr val="E0B362"/>
      </a:accent3>
      <a:accent4>
        <a:srgbClr val="9DB4C7"/>
      </a:accent4>
      <a:accent5>
        <a:srgbClr val="BB575D"/>
      </a:accent5>
      <a:accent6>
        <a:srgbClr val="E4C6BA"/>
      </a:accent6>
      <a:hlink>
        <a:srgbClr val="AB2026"/>
      </a:hlink>
      <a:folHlink>
        <a:srgbClr val="B2B2B2"/>
      </a:folHlink>
    </a:clrScheme>
    <a:fontScheme name="Custom 29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EE2E4"/>
        </a:solidFill>
        <a:ln>
          <a:noFill/>
        </a:ln>
      </a:spPr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A4B2BA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Logo">
      <a:srgbClr val="AB2026"/>
    </a:custClr>
    <a:custClr name="BAggrund">
      <a:srgbClr val="192B37"/>
    </a:custClr>
    <a:custClr name="BLANK">
      <a:srgbClr val="FFFFFF"/>
    </a:custClr>
    <a:custClr name="Turkis">
      <a:srgbClr val="235656"/>
    </a:custClr>
    <a:custClr name="Brun">
      <a:srgbClr val="A36A24"/>
    </a:custClr>
    <a:custClr name="Rosa">
      <a:srgbClr val="BB575D"/>
    </a:custClr>
    <a:custClr name="BLANK">
      <a:srgbClr val="FFFFFF"/>
    </a:custClr>
    <a:custClr name="Graa">
      <a:srgbClr val="52575B"/>
    </a:custClr>
    <a:custClr name="Mellem Graa">
      <a:srgbClr val="B2B2B2"/>
    </a:custClr>
    <a:custClr name="Lys Graa">
      <a:srgbClr val="D7D9DA"/>
    </a:custClr>
    <a:custClr name="Streg">
      <a:srgbClr val="A4B2BA"/>
    </a:custClr>
    <a:custClr name="Baggrund Lys">
      <a:srgbClr val="DEE2E4"/>
    </a:custClr>
    <a:custClr name="BLANK">
      <a:srgbClr val="FFFFFF"/>
    </a:custClr>
    <a:custClr name="Turkis Lys">
      <a:srgbClr val="3A8182"/>
    </a:custClr>
    <a:custClr name="Guld">
      <a:srgbClr val="E0B362"/>
    </a:custClr>
    <a:custClr name="Rosa Lys">
      <a:srgbClr val="CF8B8F"/>
    </a:custClr>
    <a:custClr name="BLANK">
      <a:srgbClr val="FFFFFF"/>
    </a:custClr>
    <a:custClr name="Action GO">
      <a:srgbClr val="4E9E6F"/>
    </a:custClr>
    <a:custClr name="Avtion Vent">
      <a:srgbClr val="EC8618"/>
    </a:custClr>
    <a:custClr name="Action Stop">
      <a:srgbClr val="B94335"/>
    </a:custClr>
  </a:custClrLst>
  <a:extLst>
    <a:ext uri="{05A4C25C-085E-4340-85A3-A5531E510DB2}">
      <thm15:themeFamily xmlns:thm15="http://schemas.microsoft.com/office/thememl/2012/main" name="AES_ppt-skabelon-2024" id="{344F7B3E-C0CF-47A3-9868-BF4F1E56F7F0}" vid="{72B37E83-1C1E-439D-A622-BA3A06557D0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A920CECA8CC4883664EDA7710AEE6" ma:contentTypeVersion="14" ma:contentTypeDescription="Create a new document." ma:contentTypeScope="" ma:versionID="a4e1c1fc0c975d645361fa3be577c20f">
  <xsd:schema xmlns:xsd="http://www.w3.org/2001/XMLSchema" xmlns:xs="http://www.w3.org/2001/XMLSchema" xmlns:p="http://schemas.microsoft.com/office/2006/metadata/properties" xmlns:ns2="0ad8118d-f8b4-43d7-82dc-69c7f87f3bad" xmlns:ns3="a4987417-5998-45b8-a010-01ffe066eac8" targetNamespace="http://schemas.microsoft.com/office/2006/metadata/properties" ma:root="true" ma:fieldsID="d5443cd1dd8ee5a3516918a0bb8d8ed4" ns2:_="" ns3:_="">
    <xsd:import namespace="0ad8118d-f8b4-43d7-82dc-69c7f87f3bad"/>
    <xsd:import namespace="a4987417-5998-45b8-a010-01ffe066ea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8118d-f8b4-43d7-82dc-69c7f87f3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991f354-4b5f-47f6-9ac2-88b5116a3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987417-5998-45b8-a010-01ffe066eac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aae655-21d2-4516-9965-3568bebe48d6}" ma:internalName="TaxCatchAll" ma:showField="CatchAllData" ma:web="a4987417-5998-45b8-a010-01ffe066e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ad8118d-f8b4-43d7-82dc-69c7f87f3bad">
      <Terms xmlns="http://schemas.microsoft.com/office/infopath/2007/PartnerControls"/>
    </lcf76f155ced4ddcb4097134ff3c332f>
    <TaxCatchAll xmlns="a4987417-5998-45b8-a010-01ffe066eac8" xsi:nil="true"/>
  </documentManagement>
</p:properties>
</file>

<file path=customXml/itemProps1.xml><?xml version="1.0" encoding="utf-8"?>
<ds:datastoreItem xmlns:ds="http://schemas.openxmlformats.org/officeDocument/2006/customXml" ds:itemID="{4359F76E-BE67-4A70-BC9D-60FDB53AE4AC}">
  <ds:schemaRefs>
    <ds:schemaRef ds:uri="0ad8118d-f8b4-43d7-82dc-69c7f87f3bad"/>
    <ds:schemaRef ds:uri="a4987417-5998-45b8-a010-01ffe066ea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C4030A-4243-4964-90DD-BCB1B85D40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3083A4-C65A-41AD-8D65-AFDF142F1CED}">
  <ds:schemaRefs>
    <ds:schemaRef ds:uri="http://purl.org/dc/terms/"/>
    <ds:schemaRef ds:uri="http://schemas.microsoft.com/office/2006/documentManagement/types"/>
    <ds:schemaRef ds:uri="http://purl.org/dc/dcmitype/"/>
    <ds:schemaRef ds:uri="0ad8118d-f8b4-43d7-82dc-69c7f87f3bad"/>
    <ds:schemaRef ds:uri="http://schemas.microsoft.com/office/infopath/2007/PartnerControls"/>
    <ds:schemaRef ds:uri="http://www.w3.org/XML/1998/namespace"/>
    <ds:schemaRef ds:uri="http://purl.org/dc/elements/1.1/"/>
    <ds:schemaRef ds:uri="a4987417-5998-45b8-a010-01ffe066eac8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AES_ppt-skabelon-2024</Template>
  <TotalTime>0</TotalTime>
  <Words>734</Words>
  <Application>Microsoft Office PowerPoint</Application>
  <PresentationFormat>Widescreen</PresentationFormat>
  <Paragraphs>78</Paragraphs>
  <Slides>8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IBM Plex Sans Medium</vt:lpstr>
      <vt:lpstr>Symbol</vt:lpstr>
      <vt:lpstr>Calibri</vt:lpstr>
      <vt:lpstr>IBM Plex Sans</vt:lpstr>
      <vt:lpstr>Arial</vt:lpstr>
      <vt:lpstr>Aptos</vt:lpstr>
      <vt:lpstr>Office-tema</vt:lpstr>
      <vt:lpstr>Årsberetning 2025</vt:lpstr>
      <vt:lpstr>Vi kæmper, påvirker og  bygger broer</vt:lpstr>
      <vt:lpstr>Et travlt år for  frivillige i Ældre Sagen</vt:lpstr>
      <vt:lpstr>Et travlt år for  frivillige i Ældre Sagen</vt:lpstr>
      <vt:lpstr>Indflydelse på ældrepolitik i 2025</vt:lpstr>
      <vt:lpstr>Indflydelse på ældrepolitik i 2025</vt:lpstr>
      <vt:lpstr>Over 21.000 uvurderlige frivillige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Årsberetning 2024</dc:title>
  <dc:creator>Julie Aebischer Nørgaard-Gebru</dc:creator>
  <cp:lastModifiedBy>Julie Aebischer Nørgaard-Gebru</cp:lastModifiedBy>
  <cp:revision>2</cp:revision>
  <dcterms:created xsi:type="dcterms:W3CDTF">2024-12-16T09:09:41Z</dcterms:created>
  <dcterms:modified xsi:type="dcterms:W3CDTF">2026-01-12T12:26:47Z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2985337</vt:lpwstr>
  </property>
  <property fmtid="{D5CDD505-2E9C-101B-9397-08002B2CF9AE}" pid="3" name="NXPowerLiteSettings">
    <vt:lpwstr>F9000F7008E001</vt:lpwstr>
  </property>
  <property fmtid="{D5CDD505-2E9C-101B-9397-08002B2CF9AE}" pid="4" name="NXPowerLiteVersion">
    <vt:lpwstr>D10.0.1</vt:lpwstr>
  </property>
  <property fmtid="{D5CDD505-2E9C-101B-9397-08002B2CF9AE}" pid="5" name="ContentTypeId">
    <vt:lpwstr>0x01010092BA920CECA8CC4883664EDA7710AEE6</vt:lpwstr>
  </property>
  <property fmtid="{D5CDD505-2E9C-101B-9397-08002B2CF9AE}" pid="6" name="MediaServiceImageTags">
    <vt:lpwstr/>
  </property>
</Properties>
</file>