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142533428" r:id="rId5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376A03-C108-E91B-4D50-9E704ECAA9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0D136FCE-6188-9FBF-3EC7-97DF41524C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F966423-D6A6-41B7-FB91-9B3F71BAB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E7AA4-8D99-462F-8BE8-8A6C9C9BC205}" type="datetimeFigureOut">
              <a:rPr lang="da-DK" smtClean="0"/>
              <a:t>11-06-2025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C148044-BB39-65D7-E389-A49E744D3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9C81256-9EBF-640C-F2CC-E2484729C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2E72-CDCD-4933-8180-1EE59E01EC7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11328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95CDFD-36CE-8E17-66CD-792724B4B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7C8A3E4B-83AE-F124-4A2F-3C609B41DD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E964425-BF42-541D-B3D1-2BEE1F27D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E7AA4-8D99-462F-8BE8-8A6C9C9BC205}" type="datetimeFigureOut">
              <a:rPr lang="da-DK" smtClean="0"/>
              <a:t>11-06-2025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266F2F7-CB7F-9B6F-47F8-A3A8A8808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BD7C340-0A22-8A8A-4D1B-DC4627542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2E72-CDCD-4933-8180-1EE59E01EC7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18994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E6EFD81B-DD4B-645F-E7ED-E505E20299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2B102F79-AC17-BA19-2F79-77D0575F25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F5C000F-8D3F-2226-7DDD-1357291A8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E7AA4-8D99-462F-8BE8-8A6C9C9BC205}" type="datetimeFigureOut">
              <a:rPr lang="da-DK" smtClean="0"/>
              <a:t>11-06-2025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368A080-3149-375D-6BF5-6F5E2005F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525FEB0-EA1E-F48C-7032-05E91A438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2E72-CDCD-4933-8180-1EE59E01EC7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69740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9AC22B-F30A-2C2B-4B53-8E5C132DF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9F6D846-F0A9-B9B6-C407-2F5425E06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EC12C9F-C16A-8BDC-DA84-97D80CF8D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E7AA4-8D99-462F-8BE8-8A6C9C9BC205}" type="datetimeFigureOut">
              <a:rPr lang="da-DK" smtClean="0"/>
              <a:t>11-06-2025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1C78A5E-314D-2E84-FFD9-DDE2CF5F6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19209AE-A02C-FD64-8D55-347876E67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2E72-CDCD-4933-8180-1EE59E01EC7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79962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EA23DF-F601-1312-B20E-2AFB74605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A0CFD310-6E08-8E0A-2D4B-4573A7F5C1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90E1DFB-DAE7-267E-BE87-9A0D84DF9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E7AA4-8D99-462F-8BE8-8A6C9C9BC205}" type="datetimeFigureOut">
              <a:rPr lang="da-DK" smtClean="0"/>
              <a:t>11-06-2025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EA97062-2809-B0CD-7CE6-E8C7BBB02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E1015C7-8DC3-D303-2656-6E5A1F9B8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2E72-CDCD-4933-8180-1EE59E01EC7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13239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747748-9781-0BAC-8717-B2348FF29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B9293A1-E6CE-E924-4D70-8676798B7C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AB413730-4817-50BF-6F77-40BBE0EB92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79DB7343-A3F6-A9E2-3E47-59D76AA42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E7AA4-8D99-462F-8BE8-8A6C9C9BC205}" type="datetimeFigureOut">
              <a:rPr lang="da-DK" smtClean="0"/>
              <a:t>11-06-2025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8AFBBB6F-6215-BD27-5B33-A5F216830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873347CE-4F74-F430-2419-0009CE84C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2E72-CDCD-4933-8180-1EE59E01EC7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24187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B824B4-04D4-1F1D-EAB0-7009968C4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443578D3-8614-E0F0-DAE9-7B25145EC4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B0417649-EA9D-22E2-6F43-CA57A50CFE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2E26F9C1-B3AD-D261-7B52-B9844A87C6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43D669FC-4BA9-FBEC-7CC9-CFD1106E87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D98B8341-2224-A264-77B6-0E6121433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E7AA4-8D99-462F-8BE8-8A6C9C9BC205}" type="datetimeFigureOut">
              <a:rPr lang="da-DK" smtClean="0"/>
              <a:t>11-06-2025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767015D6-D700-9392-B522-C741E9813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D58B4313-C9B9-5B4E-80F3-BC60B4E65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2E72-CDCD-4933-8180-1EE59E01EC7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2948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703E73-1FC3-9838-BCD0-442812664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CF332470-462E-1718-1A43-23780AF6D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E7AA4-8D99-462F-8BE8-8A6C9C9BC205}" type="datetimeFigureOut">
              <a:rPr lang="da-DK" smtClean="0"/>
              <a:t>11-06-2025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32ED2148-DFCC-8EEC-6549-262C11C7A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0EF671EF-2489-7D8B-9C0F-31DEDCC75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2E72-CDCD-4933-8180-1EE59E01EC7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65158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1893A02F-C136-F079-AFD7-DE4DFCA3E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E7AA4-8D99-462F-8BE8-8A6C9C9BC205}" type="datetimeFigureOut">
              <a:rPr lang="da-DK" smtClean="0"/>
              <a:t>11-06-2025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EAB44DEF-39F7-E80D-DFED-FF86BFC88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60AD733D-E0AB-8A12-4AE5-FC98D64E2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2E72-CDCD-4933-8180-1EE59E01EC7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18758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1DF33B-F442-BA4E-78D2-C530DE342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F09D35B-5EC9-E986-AA9E-3E365D120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ECAF6060-67FD-B6D7-7AD4-519E464D19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F2053C47-F4F9-111B-84FC-034B992EA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E7AA4-8D99-462F-8BE8-8A6C9C9BC205}" type="datetimeFigureOut">
              <a:rPr lang="da-DK" smtClean="0"/>
              <a:t>11-06-2025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4ECD9526-2BED-A08B-4BE9-92A1FCD88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89BF6EE2-558B-2618-B9FB-50E32B7AE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2E72-CDCD-4933-8180-1EE59E01EC7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87362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9CDA4D-D1B0-23D6-BCF2-0B8E8EE1B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FA4C7A6B-B6E6-54A0-8F9E-A68AA4C820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CB47CD6E-86E4-AA0F-CB91-9D8D3A716D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72B1C2BB-D491-95BC-A2A4-193F3672E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E7AA4-8D99-462F-8BE8-8A6C9C9BC205}" type="datetimeFigureOut">
              <a:rPr lang="da-DK" smtClean="0"/>
              <a:t>11-06-2025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FF89035-6374-AC92-7656-223B84F58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26333365-28EE-FF71-F843-777CC1FD0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2E72-CDCD-4933-8180-1EE59E01EC7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16737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FF37D2DC-01AE-2D0F-544E-D345F7BDA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048B45DA-DEB3-8E12-CF0A-649FFC198A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987D327-009B-0120-1DBF-F583842B1C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BE7AA4-8D99-462F-8BE8-8A6C9C9BC205}" type="datetimeFigureOut">
              <a:rPr lang="da-DK" smtClean="0"/>
              <a:t>11-06-2025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CEAFA83-DEBB-47A4-2386-AD18F3BA40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BFE72B0-B91E-8DCC-FAF8-979E23F3F7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CFE2E72-CDCD-4933-8180-1EE59E01EC7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33160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5B895A4-C5B9-ACDF-ACAE-9F436E8BE9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4338" y="1677988"/>
            <a:ext cx="5541962" cy="4479925"/>
          </a:xfrm>
        </p:spPr>
        <p:txBody>
          <a:bodyPr vert="horz" lIns="0" tIns="0" rIns="0" bIns="0" rtlCol="0" anchor="t">
            <a:normAutofit fontScale="55000" lnSpcReduction="20000"/>
          </a:bodyPr>
          <a:lstStyle/>
          <a:p>
            <a:pPr>
              <a:spcAft>
                <a:spcPts val="600"/>
              </a:spcAft>
            </a:pPr>
            <a:endParaRPr lang="en-US"/>
          </a:p>
          <a:p>
            <a:pPr>
              <a:spcAft>
                <a:spcPts val="600"/>
              </a:spcAft>
            </a:pPr>
            <a:r>
              <a:rPr lang="en-US" sz="2400" b="1">
                <a:latin typeface="IBM Plex Sans"/>
              </a:rPr>
              <a:t>HEY – YOU – SEE – SO</a:t>
            </a:r>
          </a:p>
          <a:p>
            <a:pPr>
              <a:spcAft>
                <a:spcPts val="600"/>
              </a:spcAft>
            </a:pPr>
            <a:endParaRPr lang="en-US"/>
          </a:p>
          <a:p>
            <a:pPr>
              <a:spcAft>
                <a:spcPts val="600"/>
              </a:spcAft>
            </a:pPr>
            <a:r>
              <a:rPr lang="en-US" err="1">
                <a:latin typeface="IBM Plex Sans"/>
              </a:rPr>
              <a:t>Fængende</a:t>
            </a:r>
            <a:r>
              <a:rPr lang="en-US">
                <a:latin typeface="IBM Plex Sans"/>
              </a:rPr>
              <a:t> </a:t>
            </a:r>
            <a:r>
              <a:rPr lang="en-US" err="1">
                <a:latin typeface="IBM Plex Sans"/>
              </a:rPr>
              <a:t>overskrift</a:t>
            </a:r>
            <a:r>
              <a:rPr lang="en-US">
                <a:latin typeface="IBM Plex Sans"/>
              </a:rPr>
              <a:t> (Hey)</a:t>
            </a:r>
          </a:p>
          <a:p>
            <a:pPr>
              <a:spcAft>
                <a:spcPts val="600"/>
              </a:spcAft>
            </a:pPr>
            <a:endParaRPr lang="en-US"/>
          </a:p>
          <a:p>
            <a:pPr>
              <a:spcAft>
                <a:spcPts val="600"/>
              </a:spcAft>
            </a:pPr>
            <a:r>
              <a:rPr lang="en-US" err="1">
                <a:latin typeface="IBM Plex Sans"/>
              </a:rPr>
              <a:t>Underrubrik</a:t>
            </a:r>
            <a:r>
              <a:rPr lang="en-US">
                <a:latin typeface="IBM Plex Sans"/>
              </a:rPr>
              <a:t> (</a:t>
            </a:r>
            <a:r>
              <a:rPr lang="en-US" err="1">
                <a:latin typeface="IBM Plex Sans"/>
              </a:rPr>
              <a:t>hvad</a:t>
            </a:r>
            <a:r>
              <a:rPr lang="en-US">
                <a:latin typeface="IBM Plex Sans"/>
              </a:rPr>
              <a:t> </a:t>
            </a:r>
            <a:r>
              <a:rPr lang="en-US" err="1">
                <a:latin typeface="IBM Plex Sans"/>
              </a:rPr>
              <a:t>kan</a:t>
            </a:r>
            <a:r>
              <a:rPr lang="en-US">
                <a:latin typeface="IBM Plex Sans"/>
              </a:rPr>
              <a:t> du </a:t>
            </a:r>
            <a:r>
              <a:rPr lang="en-US" err="1">
                <a:latin typeface="IBM Plex Sans"/>
              </a:rPr>
              <a:t>læse</a:t>
            </a:r>
            <a:r>
              <a:rPr lang="en-US">
                <a:latin typeface="IBM Plex Sans"/>
              </a:rPr>
              <a:t> </a:t>
            </a:r>
            <a:r>
              <a:rPr lang="en-US" err="1">
                <a:latin typeface="IBM Plex Sans"/>
              </a:rPr>
              <a:t>nedenfor</a:t>
            </a:r>
            <a:r>
              <a:rPr lang="en-US">
                <a:latin typeface="IBM Plex Sans"/>
              </a:rPr>
              <a:t>)</a:t>
            </a:r>
          </a:p>
          <a:p>
            <a:pPr>
              <a:spcAft>
                <a:spcPts val="600"/>
              </a:spcAft>
            </a:pPr>
            <a:endParaRPr lang="en-US"/>
          </a:p>
          <a:p>
            <a:pPr>
              <a:spcAft>
                <a:spcPts val="600"/>
              </a:spcAft>
            </a:pPr>
            <a:r>
              <a:rPr lang="en-US" err="1">
                <a:latin typeface="IBM Plex Sans"/>
              </a:rPr>
              <a:t>Indledning</a:t>
            </a:r>
            <a:r>
              <a:rPr lang="en-US">
                <a:latin typeface="IBM Plex Sans"/>
              </a:rPr>
              <a:t> (</a:t>
            </a:r>
            <a:r>
              <a:rPr lang="en-US" err="1">
                <a:latin typeface="IBM Plex Sans"/>
              </a:rPr>
              <a:t>hvorfor</a:t>
            </a:r>
            <a:r>
              <a:rPr lang="en-US">
                <a:latin typeface="IBM Plex Sans"/>
              </a:rPr>
              <a:t> er det her relevant for dig) (You)</a:t>
            </a:r>
          </a:p>
          <a:p>
            <a:pPr>
              <a:spcAft>
                <a:spcPts val="600"/>
              </a:spcAft>
            </a:pPr>
            <a:endParaRPr lang="en-US"/>
          </a:p>
          <a:p>
            <a:pPr>
              <a:spcAft>
                <a:spcPts val="600"/>
              </a:spcAft>
            </a:pPr>
            <a:r>
              <a:rPr lang="en-US">
                <a:latin typeface="IBM Plex Sans"/>
              </a:rPr>
              <a:t>3 </a:t>
            </a:r>
            <a:r>
              <a:rPr lang="en-US" err="1">
                <a:latin typeface="IBM Plex Sans"/>
              </a:rPr>
              <a:t>argumenter</a:t>
            </a:r>
            <a:r>
              <a:rPr lang="en-US">
                <a:latin typeface="IBM Plex Sans"/>
              </a:rPr>
              <a:t> m. </a:t>
            </a:r>
            <a:r>
              <a:rPr lang="en-US" err="1">
                <a:latin typeface="IBM Plex Sans"/>
              </a:rPr>
              <a:t>uddybning</a:t>
            </a:r>
            <a:r>
              <a:rPr lang="en-US">
                <a:latin typeface="IBM Plex Sans"/>
              </a:rPr>
              <a:t> (SEE)</a:t>
            </a:r>
          </a:p>
          <a:p>
            <a:pPr>
              <a:spcAft>
                <a:spcPts val="600"/>
              </a:spcAft>
            </a:pPr>
            <a:endParaRPr lang="en-US"/>
          </a:p>
          <a:p>
            <a:pPr>
              <a:spcAft>
                <a:spcPts val="600"/>
              </a:spcAft>
            </a:pPr>
            <a:r>
              <a:rPr lang="en-US" err="1">
                <a:latin typeface="IBM Plex Sans"/>
              </a:rPr>
              <a:t>Så</a:t>
            </a:r>
            <a:r>
              <a:rPr lang="en-US">
                <a:latin typeface="IBM Plex Sans"/>
              </a:rPr>
              <a:t> </a:t>
            </a:r>
            <a:r>
              <a:rPr lang="en-US" err="1">
                <a:latin typeface="IBM Plex Sans"/>
              </a:rPr>
              <a:t>derfor</a:t>
            </a:r>
            <a:r>
              <a:rPr lang="en-US">
                <a:latin typeface="IBM Plex Sans"/>
              </a:rPr>
              <a:t> </a:t>
            </a:r>
            <a:r>
              <a:rPr lang="en-US" err="1">
                <a:latin typeface="IBM Plex Sans"/>
              </a:rPr>
              <a:t>skal</a:t>
            </a:r>
            <a:r>
              <a:rPr lang="en-US">
                <a:latin typeface="IBM Plex Sans"/>
              </a:rPr>
              <a:t> du </a:t>
            </a:r>
            <a:r>
              <a:rPr lang="en-US" err="1">
                <a:latin typeface="IBM Plex Sans"/>
              </a:rPr>
              <a:t>gøre</a:t>
            </a:r>
            <a:r>
              <a:rPr lang="en-US">
                <a:latin typeface="IBM Plex Sans"/>
              </a:rPr>
              <a:t> det her (SO)</a:t>
            </a:r>
          </a:p>
          <a:p>
            <a:pPr>
              <a:spcAft>
                <a:spcPts val="600"/>
              </a:spcAft>
            </a:pPr>
            <a:endParaRPr lang="en-US"/>
          </a:p>
        </p:txBody>
      </p:sp>
      <p:pic>
        <p:nvPicPr>
          <p:cNvPr id="8" name="Pladsholder til indhold 7" descr="Et billede, der indeholder tekst, skærmbillede, Font/skrifttype, design&#10;&#10;AI-genereret indhold kan være ukorrekt.">
            <a:extLst>
              <a:ext uri="{FF2B5EF4-FFF2-40B4-BE49-F238E27FC236}">
                <a16:creationId xmlns:a16="http://schemas.microsoft.com/office/drawing/2014/main" id="{13E5A0C8-1284-2CF5-29A2-408610AD6DC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rcRect l="4896" r="22736"/>
          <a:stretch>
            <a:fillRect/>
          </a:stretch>
        </p:blipFill>
        <p:spPr>
          <a:xfrm>
            <a:off x="6234112" y="1677988"/>
            <a:ext cx="5541963" cy="4479925"/>
          </a:xfrm>
          <a:noFill/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EA9593-622C-1BA4-C6E6-142D4FB469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66188" y="6577013"/>
            <a:ext cx="1939925" cy="273050"/>
          </a:xfrm>
        </p:spPr>
        <p:txBody>
          <a:bodyPr anchor="ctr">
            <a:normAutofit lnSpcReduction="10000"/>
          </a:bodyPr>
          <a:lstStyle/>
          <a:p>
            <a:pPr>
              <a:spcAft>
                <a:spcPts val="600"/>
              </a:spcAft>
            </a:pPr>
            <a:fld id="{91689223-5211-426B-9C4B-0029DBBD0F7E}" type="datetime1">
              <a:rPr lang="da-DK" smtClean="0"/>
              <a:pPr>
                <a:spcAft>
                  <a:spcPts val="600"/>
                </a:spcAft>
              </a:pPr>
              <a:t>11-06-2025</a:t>
            </a:fld>
            <a:endParaRPr lang="da-DK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BB700CF2-11F7-EF6C-75FE-2F625B6CA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54262" y="6577013"/>
            <a:ext cx="6511926" cy="273050"/>
          </a:xfrm>
        </p:spPr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27007C-BED9-DB06-9D23-2969C53FA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82337" y="6577013"/>
            <a:ext cx="693737" cy="273050"/>
          </a:xfrm>
        </p:spPr>
        <p:txBody>
          <a:bodyPr anchor="ctr">
            <a:normAutofit lnSpcReduction="10000"/>
          </a:bodyPr>
          <a:lstStyle/>
          <a:p>
            <a:pPr>
              <a:spcAft>
                <a:spcPts val="600"/>
              </a:spcAft>
            </a:pPr>
            <a:fld id="{0E8862F4-759C-4937-98C7-CDEB1EE77131}" type="slidenum">
              <a:rPr lang="da-DK" smtClean="0"/>
              <a:pPr>
                <a:spcAft>
                  <a:spcPts val="600"/>
                </a:spcAft>
              </a:pPr>
              <a:t>1</a:t>
            </a:fld>
            <a:endParaRPr lang="da-DK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12279ED-E059-7A55-E7FE-79B24ACC2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7" y="419100"/>
            <a:ext cx="11361737" cy="839788"/>
          </a:xfrm>
        </p:spPr>
        <p:txBody>
          <a:bodyPr anchor="t">
            <a:normAutofit/>
          </a:bodyPr>
          <a:lstStyle/>
          <a:p>
            <a:r>
              <a:rPr lang="en-US" err="1"/>
              <a:t>Debatoplæg</a:t>
            </a:r>
            <a:r>
              <a:rPr lang="en-US"/>
              <a:t> - </a:t>
            </a:r>
            <a:r>
              <a:rPr lang="en-US" err="1"/>
              <a:t>en</a:t>
            </a:r>
            <a:r>
              <a:rPr lang="en-US"/>
              <a:t> </a:t>
            </a:r>
            <a:r>
              <a:rPr lang="en-US" err="1"/>
              <a:t>skabelon</a:t>
            </a:r>
          </a:p>
        </p:txBody>
      </p:sp>
    </p:spTree>
    <p:extLst>
      <p:ext uri="{BB962C8B-B14F-4D97-AF65-F5344CB8AC3E}">
        <p14:creationId xmlns:p14="http://schemas.microsoft.com/office/powerpoint/2010/main" val="3990848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E58DAFE9E20E469DCFE30201EF77A0" ma:contentTypeVersion="3" ma:contentTypeDescription="Create a new document." ma:contentTypeScope="" ma:versionID="df0440b31ea8b65d8d41bfa324272794">
  <xsd:schema xmlns:xsd="http://www.w3.org/2001/XMLSchema" xmlns:xs="http://www.w3.org/2001/XMLSchema" xmlns:p="http://schemas.microsoft.com/office/2006/metadata/properties" xmlns:ns2="1a99d793-f7af-4031-980c-75c05b237f5a" targetNamespace="http://schemas.microsoft.com/office/2006/metadata/properties" ma:root="true" ma:fieldsID="995b002620399ec7cd11639a9e3e5472" ns2:_="">
    <xsd:import namespace="1a99d793-f7af-4031-980c-75c05b237f5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99d793-f7af-4031-980c-75c05b237f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B6C5AE-E0F8-416E-95F6-ED05099E05E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3541064-E1A3-4967-9C2F-23A8B650E22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E50E5F2-5E6C-4686-9809-E2490A56F7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99d793-f7af-4031-980c-75c05b237f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IBM Plex Sans</vt:lpstr>
      <vt:lpstr>Office-tema</vt:lpstr>
      <vt:lpstr>Debatoplæg - en skabelon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Tina Hosbond</dc:creator>
  <cp:lastModifiedBy>Victoria Kruse Hansen</cp:lastModifiedBy>
  <cp:revision>1</cp:revision>
  <dcterms:created xsi:type="dcterms:W3CDTF">2025-05-23T10:41:34Z</dcterms:created>
  <dcterms:modified xsi:type="dcterms:W3CDTF">2025-06-11T07:25:25Z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0x0101001FE58DAFE9E20E469DCFE30201EF77A0</vt:lpwstr>
  </property>
</Properties>
</file>