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0"/>
  </p:notesMasterIdLst>
  <p:sldIdLst>
    <p:sldId id="1049" r:id="rId6"/>
    <p:sldId id="2142533500" r:id="rId7"/>
    <p:sldId id="2142533501" r:id="rId8"/>
    <p:sldId id="2142533523" r:id="rId9"/>
    <p:sldId id="1052" r:id="rId10"/>
    <p:sldId id="2142533512" r:id="rId11"/>
    <p:sldId id="1055" r:id="rId12"/>
    <p:sldId id="2142533524" r:id="rId13"/>
    <p:sldId id="2142533522" r:id="rId14"/>
    <p:sldId id="2142533496" r:id="rId15"/>
    <p:sldId id="280" r:id="rId16"/>
    <p:sldId id="281" r:id="rId17"/>
    <p:sldId id="2142533510" r:id="rId18"/>
    <p:sldId id="2142533525" r:id="rId19"/>
  </p:sldIdLst>
  <p:sldSz cx="12192000" cy="6858000"/>
  <p:notesSz cx="9944100" cy="6805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3E572567-B255-4A90-88C8-2634212A8836}">
          <p14:sldIdLst/>
        </p14:section>
        <p14:section name="Standardsektion" id="{D1146028-B7BD-4093-BC0B-FD10C56A7BC1}">
          <p14:sldIdLst/>
        </p14:section>
        <p14:section name="Standardsektion" id="{C914BD14-D10A-4D59-AF10-82081494E75E}">
          <p14:sldIdLst>
            <p14:sldId id="1049"/>
            <p14:sldId id="2142533500"/>
            <p14:sldId id="2142533501"/>
            <p14:sldId id="2142533523"/>
            <p14:sldId id="1052"/>
            <p14:sldId id="2142533512"/>
            <p14:sldId id="1055"/>
            <p14:sldId id="2142533524"/>
            <p14:sldId id="2142533522"/>
            <p14:sldId id="2142533496"/>
            <p14:sldId id="280"/>
            <p14:sldId id="281"/>
            <p14:sldId id="2142533510"/>
            <p14:sldId id="2142533525"/>
          </p14:sldIdLst>
        </p14:section>
        <p14:section name="Tools" id="{13298FAA-B0CE-4181-B38D-E38972434BCB}">
          <p14:sldIdLst/>
        </p14:section>
        <p14:section name="Tools" id="{3A6D4E84-4BF0-4B97-8434-DCE38124A19D}">
          <p14:sldIdLst/>
        </p14:section>
        <p14:section name="Tools" id="{E93E3EBF-2321-4A01-8FD7-2065D85C66A3}">
          <p14:sldIdLst/>
        </p14:section>
        <p14:section name="Standardsektion" id="{9F491F3E-65A2-43AC-87B0-5FB5AED6C8EE}">
          <p14:sldIdLst/>
        </p14:section>
        <p14:section name="Tools" id="{AC6DDC7A-07FF-4E68-9A59-C9E8FD5548BD}">
          <p14:sldIdLst/>
        </p14:section>
        <p14:section name="Standardsektion" id="{3E943EA1-0AA3-4AFF-9AA7-CC7EF17DF45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D9FBE5"/>
    <a:srgbClr val="BED9C4"/>
    <a:srgbClr val="FFBBBE"/>
    <a:srgbClr val="FFF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2"/>
            <a:ext cx="4309110" cy="34146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632689" y="2"/>
            <a:ext cx="4309110" cy="341463"/>
          </a:xfrm>
          <a:prstGeom prst="rect">
            <a:avLst/>
          </a:prstGeom>
        </p:spPr>
        <p:txBody>
          <a:bodyPr vert="horz" lIns="91440" tIns="45720" rIns="91440" bIns="45720" rtlCol="0"/>
          <a:lstStyle>
            <a:lvl1pPr algn="r">
              <a:defRPr sz="1200"/>
            </a:lvl1pPr>
          </a:lstStyle>
          <a:p>
            <a:fld id="{8C062806-1435-451F-A1A0-33F32AB28C79}" type="datetimeFigureOut">
              <a:rPr lang="da-DK" smtClean="0"/>
              <a:t>08-05-2026</a:t>
            </a:fld>
            <a:endParaRPr lang="da-DK"/>
          </a:p>
        </p:txBody>
      </p:sp>
      <p:sp>
        <p:nvSpPr>
          <p:cNvPr id="4" name="Pladsholder til slidebillede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4411" y="3275201"/>
            <a:ext cx="7955279" cy="267971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6464152"/>
            <a:ext cx="4309110" cy="34146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632689" y="6464152"/>
            <a:ext cx="4309110" cy="341462"/>
          </a:xfrm>
          <a:prstGeom prst="rect">
            <a:avLst/>
          </a:prstGeom>
        </p:spPr>
        <p:txBody>
          <a:bodyPr vert="horz" lIns="91440" tIns="45720" rIns="91440" bIns="45720" rtlCol="0" anchor="b"/>
          <a:lstStyle>
            <a:lvl1pPr algn="r">
              <a:defRPr sz="1200"/>
            </a:lvl1pPr>
          </a:lstStyle>
          <a:p>
            <a:fld id="{E8B23C5F-1057-4D02-8278-9373A9252565}" type="slidenum">
              <a:rPr lang="da-DK" smtClean="0"/>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C2C98BBF-BBF0-4DE9-8547-883D9E224976}" type="slidenum">
              <a:rPr lang="da-DK" smtClean="0"/>
              <a:t>1</a:t>
            </a:fld>
            <a:endParaRPr lang="da-DK"/>
          </a:p>
        </p:txBody>
      </p:sp>
    </p:spTree>
    <p:extLst>
      <p:ext uri="{BB962C8B-B14F-4D97-AF65-F5344CB8AC3E}">
        <p14:creationId xmlns:p14="http://schemas.microsoft.com/office/powerpoint/2010/main" val="18324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Ad 1) </a:t>
            </a:r>
            <a:r>
              <a:rPr lang="da-DK" b="1"/>
              <a:t>Post: </a:t>
            </a:r>
            <a:r>
              <a:rPr lang="da-DK" sz="1800">
                <a:effectLst/>
                <a:latin typeface="Georgia" panose="02040502050405020303" pitchFamily="18" charset="0"/>
                <a:ea typeface="Times" panose="02020603050405020304" pitchFamily="18" charset="0"/>
                <a:cs typeface="Times New Roman" panose="02020603050405020304" pitchFamily="18" charset="0"/>
              </a:rPr>
              <a:t>Siden </a:t>
            </a:r>
            <a:r>
              <a:rPr lang="da-DK" sz="1800" err="1">
                <a:effectLst/>
                <a:latin typeface="Georgia" panose="02040502050405020303" pitchFamily="18" charset="0"/>
                <a:ea typeface="Times" panose="02020603050405020304" pitchFamily="18" charset="0"/>
                <a:cs typeface="Times New Roman" panose="02020603050405020304" pitchFamily="18" charset="0"/>
              </a:rPr>
              <a:t>dao</a:t>
            </a:r>
            <a:r>
              <a:rPr lang="da-DK" sz="1800">
                <a:effectLst/>
                <a:latin typeface="Georgia" panose="02040502050405020303" pitchFamily="18" charset="0"/>
                <a:ea typeface="Times" panose="02020603050405020304" pitchFamily="18" charset="0"/>
                <a:cs typeface="Times New Roman" panose="02020603050405020304" pitchFamily="18" charset="0"/>
              </a:rPr>
              <a:t> - som følge af </a:t>
            </a:r>
            <a:r>
              <a:rPr lang="da-DK" sz="1800" err="1">
                <a:effectLst/>
                <a:latin typeface="Georgia" panose="02040502050405020303" pitchFamily="18" charset="0"/>
                <a:ea typeface="Times" panose="02020603050405020304" pitchFamily="18" charset="0"/>
                <a:cs typeface="Times New Roman" panose="02020603050405020304" pitchFamily="18" charset="0"/>
              </a:rPr>
              <a:t>PostNords</a:t>
            </a:r>
            <a:r>
              <a:rPr lang="da-DK" sz="1800">
                <a:effectLst/>
                <a:latin typeface="Georgia" panose="02040502050405020303" pitchFamily="18" charset="0"/>
                <a:ea typeface="Times" panose="02020603050405020304" pitchFamily="18" charset="0"/>
                <a:cs typeface="Times New Roman" panose="02020603050405020304" pitchFamily="18" charset="0"/>
              </a:rPr>
              <a:t> ophør med at levere breve - overtog al brevlevering pr. 1. januar 2026, har der været betydelige problemer med brevomdelingen. Ældre Sagen har fulgt udviklingen tæt og er bekymret over meldinger om breve, der ikke bliver omdelt, fejllevereret eller bliver væsentligt forsinkede. Dao oplyser selv, at de har modtaget ca. 15.000 klager og henvendelser, hvilket indikerer alvorlige driftsproblemer. Samtidig oplever mange medlemmer store vanskeligheder med at købe frimærker lokalt.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b="0"/>
              <a:t>Ældre Sagens indsats om bekymring har vakt international bevågenhed. Mange andre lande står overfor potentielle liberaliseringer af statslige postordninger. Vores konsulent på området (Marlene Cordes) bliver jævnligt kontaktet af internationale medier og senest holdt oplæg på en stor international </a:t>
            </a:r>
            <a:r>
              <a:rPr lang="da-DK" b="0" err="1"/>
              <a:t>postkofonference</a:t>
            </a:r>
            <a:r>
              <a:rPr lang="da-DK" b="0"/>
              <a:t> om Ældre Sagens bekymringer.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b="0"/>
              <a:t>Ad 2) </a:t>
            </a:r>
            <a:r>
              <a:rPr lang="da-DK" b="1"/>
              <a:t>Busser:</a:t>
            </a:r>
            <a:r>
              <a:rPr lang="da-DK" b="0"/>
              <a:t> Ældre Sagen er aktivt gået ind i kampen for bevarelse af lokale busruter – særligt i landdistrikterne. Både med offentlig udtalelser i medierne til konkrete spareforslag og med en podcast dedikeret til emnet.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Ad 3)</a:t>
            </a:r>
            <a:r>
              <a:rPr lang="da-DK" b="1"/>
              <a:t> Elevatorer</a:t>
            </a:r>
            <a:r>
              <a:rPr lang="da-DK"/>
              <a:t>: </a:t>
            </a:r>
            <a:r>
              <a:rPr lang="da-DK" sz="1800">
                <a:effectLst/>
                <a:latin typeface="Georgia" panose="02040502050405020303" pitchFamily="18" charset="0"/>
                <a:ea typeface="Times" panose="02020603050405020304" pitchFamily="18" charset="0"/>
                <a:cs typeface="Times New Roman" panose="02020603050405020304" pitchFamily="18" charset="0"/>
              </a:rPr>
              <a:t>Ældre Sagen har udtalt sig om de alvorlige konsekvenser, som de vedvarende problemer med defekte elevatorer på togstationer har for ældre og mennesker med gangbesvær. Når elevatorer står stille i dagevis, udelukker det i praksis svækkede mennesker fra at kunne rejse og få adgang til helt almindelige hverdagsaktiviteter. Ældre Sagen ønsker, at elevatordriften på offentlige stationer skal opprioriteres markant – både med hurtigere responstid ved fejl, bedre opfølgning og adgang til reservedele lokalt. For mange mennesker er elevatoren ikke et luksusgode, men en helt nødvendig forudsætning for at kunne klare sig selv i dagligdagen.</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Ad 4) </a:t>
            </a:r>
            <a:r>
              <a:rPr lang="da-DK" b="1"/>
              <a:t>Rejsekort som app: </a:t>
            </a:r>
            <a:r>
              <a:rPr lang="da-DK" sz="1800" b="0" kern="0">
                <a:effectLst/>
                <a:latin typeface="Georgia" panose="02040502050405020303" pitchFamily="18" charset="0"/>
                <a:ea typeface="Times" panose="02020603050405020304" pitchFamily="18" charset="0"/>
                <a:cs typeface="Times New Roman" panose="02020603050405020304" pitchFamily="18" charset="0"/>
              </a:rPr>
              <a:t>Ældre Sagen har udtalt sig kritisk om kommunikationen om rejsekort som app og basiskortet. Det fysiske alternativ til rejsekortsappen er kommet alt for sent, og informationen om, hvordan man som helt ikke-digital får det fysiske basiskort, er meget mangelfuld. Den mangelfulde information har medført en række henvendelser til Ældre Sagen fra ældre og deres pårørende.</a:t>
            </a:r>
            <a:endParaRPr lang="da-DK" sz="1800" b="1" kern="0">
              <a:effectLst/>
              <a:latin typeface="Arial" panose="020B0604020202020204" pitchFamily="34" charset="0"/>
              <a:ea typeface="Times" panose="02020603050405020304" pitchFamily="18" charset="0"/>
              <a:cs typeface="Times New Roman" panose="02020603050405020304" pitchFamily="18" charset="0"/>
            </a:endParaRPr>
          </a:p>
          <a:p>
            <a:endParaRPr lang="da-DK"/>
          </a:p>
        </p:txBody>
      </p:sp>
      <p:sp>
        <p:nvSpPr>
          <p:cNvPr id="4" name="Slide Number Placeholder 3"/>
          <p:cNvSpPr>
            <a:spLocks noGrp="1"/>
          </p:cNvSpPr>
          <p:nvPr>
            <p:ph type="sldNum" sz="quarter" idx="5"/>
          </p:nvPr>
        </p:nvSpPr>
        <p:spPr/>
        <p:txBody>
          <a:bodyPr/>
          <a:lstStyle/>
          <a:p>
            <a:fld id="{C2C98BBF-BBF0-4DE9-8547-883D9E224976}" type="slidenum">
              <a:rPr lang="da-DK" smtClean="0"/>
              <a:t>11</a:t>
            </a:fld>
            <a:endParaRPr lang="da-DK"/>
          </a:p>
        </p:txBody>
      </p:sp>
    </p:spTree>
    <p:extLst>
      <p:ext uri="{BB962C8B-B14F-4D97-AF65-F5344CB8AC3E}">
        <p14:creationId xmlns:p14="http://schemas.microsoft.com/office/powerpoint/2010/main" val="373741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lnSpc>
                <a:spcPct val="150000"/>
              </a:lnSpc>
              <a:buNone/>
            </a:pPr>
            <a:r>
              <a:rPr lang="da-DK" sz="1800">
                <a:effectLst/>
                <a:latin typeface="Georgia" panose="02040502050405020303" pitchFamily="18" charset="0"/>
                <a:ea typeface="Times" panose="02020603050405020304" pitchFamily="18" charset="0"/>
                <a:cs typeface="Times New Roman" panose="02020603050405020304" pitchFamily="18" charset="0"/>
              </a:rPr>
              <a:t>Ad1)</a:t>
            </a:r>
            <a:r>
              <a:rPr lang="da-DK" sz="1800" b="1">
                <a:effectLst/>
                <a:latin typeface="Georgia" panose="02040502050405020303" pitchFamily="18" charset="0"/>
                <a:ea typeface="Times" panose="02020603050405020304" pitchFamily="18" charset="0"/>
                <a:cs typeface="Times New Roman" panose="02020603050405020304" pitchFamily="18" charset="0"/>
              </a:rPr>
              <a:t> PLEJEHJEMSUNDERSØGELSE</a:t>
            </a:r>
            <a:r>
              <a:rPr lang="da-DK" sz="1800">
                <a:effectLst/>
                <a:latin typeface="Georgia" panose="02040502050405020303" pitchFamily="18" charset="0"/>
                <a:ea typeface="Times" panose="02020603050405020304" pitchFamily="18" charset="0"/>
                <a:cs typeface="Times New Roman" panose="02020603050405020304" pitchFamily="18" charset="0"/>
              </a:rPr>
              <a:t>: Der har i marts/april været fornyet og massiv kritik af Ældreministeriets brugertilfredshedsundersøgelse på plejehjem. </a:t>
            </a:r>
          </a:p>
          <a:p>
            <a:pPr algn="just">
              <a:lnSpc>
                <a:spcPct val="150000"/>
              </a:lnSpc>
              <a:buNone/>
            </a:pPr>
            <a:r>
              <a:rPr lang="da-DK" sz="1800">
                <a:effectLst/>
                <a:latin typeface="Georgia" panose="02040502050405020303" pitchFamily="18" charset="0"/>
                <a:ea typeface="Times" panose="02020603050405020304" pitchFamily="18" charset="0"/>
                <a:cs typeface="Times New Roman" panose="02020603050405020304" pitchFamily="18" charset="0"/>
              </a:rPr>
              <a:t>Forskere har udtalt, at undersøgelsens resultater på kommuneniveau ikke er repræsentative. Det betyder, at undersøgelsen kan give et skævt billede af tilfredsheden blandt beboere på plejehjem i den enkelte kommune. </a:t>
            </a:r>
            <a:r>
              <a:rPr lang="da-DK" sz="1800">
                <a:effectLst/>
                <a:latin typeface="Georgia" panose="02040502050405020303" pitchFamily="18" charset="0"/>
                <a:ea typeface="Georgia" panose="02040502050405020303" pitchFamily="18" charset="0"/>
                <a:cs typeface="Georgia" panose="02040502050405020303" pitchFamily="18" charset="0"/>
              </a:rPr>
              <a:t>Der er ikke den samme kritik af resultaterne på landsplan, men der er enighed om, at undersøgelsen ikke kan sige noget om tilfredsheden på den tredjedel af plejehjemmene, som ikke deltager – hverken på kommuneniveau eller </a:t>
            </a:r>
            <a:r>
              <a:rPr lang="da-DK" sz="1800" err="1">
                <a:effectLst/>
                <a:latin typeface="Georgia" panose="02040502050405020303" pitchFamily="18" charset="0"/>
                <a:ea typeface="Georgia" panose="02040502050405020303" pitchFamily="18" charset="0"/>
                <a:cs typeface="Georgia" panose="02040502050405020303" pitchFamily="18" charset="0"/>
              </a:rPr>
              <a:t>lands-plan</a:t>
            </a:r>
            <a:r>
              <a:rPr lang="da-DK" sz="1800">
                <a:effectLst/>
                <a:latin typeface="Georgia" panose="02040502050405020303" pitchFamily="18" charset="0"/>
                <a:ea typeface="Georgia" panose="02040502050405020303" pitchFamily="18" charset="0"/>
                <a:cs typeface="Georgia" panose="02040502050405020303" pitchFamily="18" charset="0"/>
              </a:rPr>
              <a:t>. </a:t>
            </a:r>
            <a:endParaRPr lang="da-DK" sz="1800">
              <a:effectLst/>
              <a:latin typeface="Georgia" panose="02040502050405020303" pitchFamily="18" charset="0"/>
              <a:ea typeface="Times" panose="02020603050405020304" pitchFamily="18" charset="0"/>
              <a:cs typeface="Times New Roman" panose="02020603050405020304" pitchFamily="18" charset="0"/>
            </a:endParaRPr>
          </a:p>
          <a:p>
            <a:pPr algn="just">
              <a:lnSpc>
                <a:spcPct val="150000"/>
              </a:lnSpc>
              <a:buNone/>
            </a:pPr>
            <a:r>
              <a:rPr lang="da-DK" sz="1800">
                <a:effectLst/>
                <a:latin typeface="Georgia" panose="02040502050405020303" pitchFamily="18" charset="0"/>
                <a:ea typeface="Georgia" panose="02040502050405020303" pitchFamily="18" charset="0"/>
                <a:cs typeface="Georgia" panose="02040502050405020303" pitchFamily="18" charset="0"/>
              </a:rPr>
              <a:t> </a:t>
            </a:r>
            <a:endParaRPr lang="da-DK" sz="1800">
              <a:effectLst/>
              <a:latin typeface="Georgia" panose="02040502050405020303" pitchFamily="18" charset="0"/>
              <a:ea typeface="Times" panose="02020603050405020304" pitchFamily="18" charset="0"/>
              <a:cs typeface="Times New Roman" panose="02020603050405020304" pitchFamily="18" charset="0"/>
            </a:endParaRPr>
          </a:p>
          <a:p>
            <a:pPr algn="just">
              <a:lnSpc>
                <a:spcPct val="150000"/>
              </a:lnSpc>
            </a:pPr>
            <a:r>
              <a:rPr lang="da-DK" sz="1800">
                <a:effectLst/>
                <a:latin typeface="Georgia" panose="02040502050405020303" pitchFamily="18" charset="0"/>
                <a:ea typeface="Georgia" panose="02040502050405020303" pitchFamily="18" charset="0"/>
                <a:cs typeface="Georgia" panose="02040502050405020303" pitchFamily="18" charset="0"/>
              </a:rPr>
              <a:t>Ældre Sagens sekretariat har i starten af 2026 udarbejdet et notat til de ældre- og sundhedspolitisk frivillige, som beskriver svagheder ved undersøgelsen, og er aktuelt i dialog med Ældreministeriet om muligheder for at deltage i møde med kommunerne om datagrundlaget for undersøgelsen. </a:t>
            </a:r>
            <a:endParaRPr lang="da-DK" sz="1800">
              <a:effectLst/>
              <a:latin typeface="Georgia" panose="02040502050405020303" pitchFamily="18" charset="0"/>
              <a:ea typeface="Times" panose="02020603050405020304" pitchFamily="18" charset="0"/>
              <a:cs typeface="Times New Roman" panose="02020603050405020304" pitchFamily="18" charset="0"/>
            </a:endParaRP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Ad 2) </a:t>
            </a:r>
            <a:r>
              <a:rPr lang="da-DK" b="1"/>
              <a:t>Beredskab på plejehjem:  </a:t>
            </a:r>
            <a:r>
              <a:rPr lang="da-DK" sz="1800">
                <a:effectLst/>
                <a:latin typeface="Georgia" panose="02040502050405020303" pitchFamily="18" charset="0"/>
                <a:ea typeface="Times" panose="02020603050405020304" pitchFamily="18" charset="0"/>
                <a:cs typeface="Times New Roman" panose="02020603050405020304" pitchFamily="18" charset="0"/>
              </a:rPr>
              <a:t>Ældre Sagen har udtrykt bekymring for kommunale forskelle på beredskab på plejehjem. Det er bekymrende, at forskellighederne medfører et postnummerlotteri, hvor man som sårbart menneske ikke kan være sikker på at få samme hjælp alle steder. Alle ældre skal kunne være trygge og få fundamentale behov dækket, uanset hvor man bor. Det nyvalgte folketing bør have politisk fokus på krise-beredskab for sårbare mennesker.</a:t>
            </a:r>
          </a:p>
          <a:p>
            <a:endParaRPr lang="da-DK"/>
          </a:p>
          <a:p>
            <a:r>
              <a:rPr lang="da-DK"/>
              <a:t>Ad 3) </a:t>
            </a:r>
            <a:r>
              <a:rPr lang="da-DK" b="1"/>
              <a:t>Kommunale nedprioriteringer: </a:t>
            </a:r>
            <a:r>
              <a:rPr lang="da-DK"/>
              <a:t>Kommunernes driftsbudgetter til ældreområdet er steget med 900 mio. kr. fra 2025 til 2026. Men de 900 mio. kr. dækker langt fra udgifterne til det stigende antal ældre, og udgifter pr. ældre er således faldet (fra 182.000 kr. til 175.000 </a:t>
            </a:r>
            <a:r>
              <a:rPr lang="da-DK" err="1"/>
              <a:t>kr</a:t>
            </a:r>
            <a:r>
              <a:rPr lang="da-DK"/>
              <a:t>).</a:t>
            </a:r>
          </a:p>
          <a:p>
            <a:r>
              <a:rPr lang="da-DK"/>
              <a:t>Ældre Sagens opgørelse har vist at 91 ud of 98 kommuner har skåret ned på udgifterne pr. </a:t>
            </a:r>
            <a:r>
              <a:rPr lang="da-DK" err="1"/>
              <a:t>ældre´set</a:t>
            </a:r>
            <a:r>
              <a:rPr lang="da-DK"/>
              <a:t> i forhold til andre områder. </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Ad 4) </a:t>
            </a:r>
            <a:r>
              <a:rPr lang="da-DK" b="1"/>
              <a:t>Digital svindel:  Sidste men ikke mindst: </a:t>
            </a:r>
            <a:r>
              <a:rPr lang="da-DK" sz="1200">
                <a:effectLst/>
                <a:latin typeface="Georgia" panose="02040502050405020303" pitchFamily="18" charset="0"/>
                <a:ea typeface="Times" panose="02020603050405020304" pitchFamily="18" charset="0"/>
                <a:cs typeface="Times New Roman" panose="02020603050405020304" pitchFamily="18" charset="0"/>
              </a:rPr>
              <a:t>Ældre Sagen har udtalt sig til landsdækkende presse om digital svindel i forbindelse med, at flere formodede gerningsmænd blev anholdt. Det er blevet pointeret, at Ældre Sagen som organisation gør alt, hvad der er muligt for at forebygge digital svindel gennem oplysning og information og samtidig kæmper for tekniske løsninger, der skal forhindre it-kriminalitet.</a:t>
            </a:r>
          </a:p>
          <a:p>
            <a:endParaRPr lang="da-DK"/>
          </a:p>
        </p:txBody>
      </p:sp>
      <p:sp>
        <p:nvSpPr>
          <p:cNvPr id="4" name="Pladsholder til slidenummer 3"/>
          <p:cNvSpPr>
            <a:spLocks noGrp="1"/>
          </p:cNvSpPr>
          <p:nvPr>
            <p:ph type="sldNum" sz="quarter" idx="5"/>
          </p:nvPr>
        </p:nvSpPr>
        <p:spPr/>
        <p:txBody>
          <a:bodyPr/>
          <a:lstStyle/>
          <a:p>
            <a:fld id="{C2C98BBF-BBF0-4DE9-8547-883D9E224976}" type="slidenum">
              <a:rPr lang="da-DK" smtClean="0"/>
              <a:t>12</a:t>
            </a:fld>
            <a:endParaRPr lang="da-DK"/>
          </a:p>
        </p:txBody>
      </p:sp>
    </p:spTree>
    <p:extLst>
      <p:ext uri="{BB962C8B-B14F-4D97-AF65-F5344CB8AC3E}">
        <p14:creationId xmlns:p14="http://schemas.microsoft.com/office/powerpoint/2010/main" val="187156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t>Sekretriatet</a:t>
            </a:r>
            <a:r>
              <a:rPr lang="da-DK"/>
              <a:t> dækker transport og der serveres frokost til de ”frivillige”</a:t>
            </a:r>
          </a:p>
          <a:p>
            <a:endParaRPr lang="da-DK"/>
          </a:p>
          <a:p>
            <a:r>
              <a:rPr lang="da-DK"/>
              <a:t>Det er et bevidst valg ikke at bruge en masse ressourcer (”medlemmernes penge”) på at ”fejre os selv”</a:t>
            </a:r>
          </a:p>
          <a:p>
            <a:endParaRPr lang="da-DK"/>
          </a:p>
          <a:p>
            <a:endParaRPr lang="da-DK"/>
          </a:p>
        </p:txBody>
      </p:sp>
      <p:sp>
        <p:nvSpPr>
          <p:cNvPr id="4" name="Pladsholder til slidenummer 3"/>
          <p:cNvSpPr>
            <a:spLocks noGrp="1"/>
          </p:cNvSpPr>
          <p:nvPr>
            <p:ph type="sldNum" sz="quarter" idx="5"/>
          </p:nvPr>
        </p:nvSpPr>
        <p:spPr/>
        <p:txBody>
          <a:bodyPr/>
          <a:lstStyle/>
          <a:p>
            <a:fld id="{C2C98BBF-BBF0-4DE9-8547-883D9E224976}" type="slidenum">
              <a:rPr lang="da-DK" smtClean="0"/>
              <a:t>13</a:t>
            </a:fld>
            <a:endParaRPr lang="da-DK"/>
          </a:p>
        </p:txBody>
      </p:sp>
    </p:spTree>
    <p:extLst>
      <p:ext uri="{BB962C8B-B14F-4D97-AF65-F5344CB8AC3E}">
        <p14:creationId xmlns:p14="http://schemas.microsoft.com/office/powerpoint/2010/main" val="362385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Efter endnu en politisk høring om omsorgstræthed</a:t>
            </a:r>
          </a:p>
          <a:p>
            <a:r>
              <a:rPr lang="da-DK"/>
              <a:t>i januar 2026 besluttedes det, at Ældre Sagens primære </a:t>
            </a:r>
          </a:p>
          <a:p>
            <a:r>
              <a:rPr lang="da-DK"/>
              <a:t>valgkamps-krav skulle være indførelsen af en </a:t>
            </a:r>
            <a:r>
              <a:rPr lang="da-DK" b="1"/>
              <a:t>omsorgsgaranti</a:t>
            </a:r>
          </a:p>
          <a:p>
            <a:endParaRPr lang="da-DK"/>
          </a:p>
        </p:txBody>
      </p:sp>
      <p:sp>
        <p:nvSpPr>
          <p:cNvPr id="4" name="Slide Number Placeholder 3"/>
          <p:cNvSpPr>
            <a:spLocks noGrp="1"/>
          </p:cNvSpPr>
          <p:nvPr>
            <p:ph type="sldNum" sz="quarter" idx="5"/>
          </p:nvPr>
        </p:nvSpPr>
        <p:spPr/>
        <p:txBody>
          <a:bodyPr/>
          <a:lstStyle/>
          <a:p>
            <a:fld id="{C2C98BBF-BBF0-4DE9-8547-883D9E224976}" type="slidenum">
              <a:rPr lang="da-DK" smtClean="0"/>
              <a:t>2</a:t>
            </a:fld>
            <a:endParaRPr lang="da-DK"/>
          </a:p>
        </p:txBody>
      </p:sp>
    </p:spTree>
    <p:extLst>
      <p:ext uri="{BB962C8B-B14F-4D97-AF65-F5344CB8AC3E}">
        <p14:creationId xmlns:p14="http://schemas.microsoft.com/office/powerpoint/2010/main" val="161947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a:t>De 11 politiske forslag er:</a:t>
            </a:r>
            <a:br>
              <a:rPr lang="da-DK" sz="1000"/>
            </a:br>
            <a:r>
              <a:rPr lang="da-DK" sz="1000" b="1">
                <a:effectLst/>
                <a:latin typeface="IBM Plex Sans" panose="020B0503050203000203" pitchFamily="34" charset="0"/>
                <a:ea typeface="Aptos" panose="020B0004020202020204" pitchFamily="34" charset="0"/>
                <a:cs typeface="Times New Roman" panose="02020603050405020304" pitchFamily="18" charset="0"/>
              </a:rPr>
              <a:t>Luft i køreplanerne i hjemmeplejen</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Ingen alene om natten. </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Ensartede krav</a:t>
            </a:r>
            <a:r>
              <a:rPr lang="da-DK" sz="1000">
                <a:effectLst/>
                <a:latin typeface="IBM Plex Sans" panose="020B0503050203000203" pitchFamily="34" charset="0"/>
                <a:ea typeface="Aptos" panose="020B0004020202020204" pitchFamily="34" charset="0"/>
                <a:cs typeface="Times New Roman" panose="02020603050405020304" pitchFamily="18" charset="0"/>
              </a:rPr>
              <a:t> til kvaliteten i den sundhedsfaglige pleje og behandling </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Flere fagligheder i ældreplejen</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Demenspakke</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Altid en sygeplejerske på vagt på plejehjem og sundheds-og omsorgspladser</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Almen praksis skal kunne visitere til helhedspleje</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Svækkede ældre skal have en plejehjemsgaranti ved behov</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Synlig og nærværende ledelse</a:t>
            </a:r>
            <a:r>
              <a:rPr lang="da-DK" sz="1000">
                <a:effectLst/>
                <a:latin typeface="IBM Plex Sans" panose="020B0503050203000203" pitchFamily="34" charset="0"/>
                <a:ea typeface="Aptos" panose="020B0004020202020204" pitchFamily="34" charset="0"/>
                <a:cs typeface="Times New Roman" panose="02020603050405020304" pitchFamily="18" charset="0"/>
              </a:rPr>
              <a:t> på alle plejehjem og i hjemmeplejen. </a:t>
            </a:r>
            <a:endParaRPr lang="da-DK" sz="1000" b="1">
              <a:effectLst/>
              <a:latin typeface="IBM Plex Sans" panose="020B0503050203000203" pitchFamily="34" charset="0"/>
              <a:ea typeface="Aptos" panose="020B0004020202020204" pitchFamily="34" charset="0"/>
              <a:cs typeface="Times New Roman" panose="02020603050405020304" pitchFamily="18" charset="0"/>
            </a:endParaRPr>
          </a:p>
          <a:p>
            <a:r>
              <a:rPr lang="da-DK" sz="1000" b="1">
                <a:effectLst/>
                <a:latin typeface="IBM Plex Sans" panose="020B0503050203000203" pitchFamily="34" charset="0"/>
                <a:ea typeface="Aptos" panose="020B0004020202020204" pitchFamily="34" charset="0"/>
                <a:cs typeface="Times New Roman" panose="02020603050405020304" pitchFamily="18" charset="0"/>
              </a:rPr>
              <a:t>Ældreombudsmand</a:t>
            </a:r>
          </a:p>
          <a:p>
            <a:r>
              <a:rPr lang="da-DK" sz="1000" b="1">
                <a:effectLst/>
                <a:latin typeface="IBM Plex Sans" panose="020B0503050203000203" pitchFamily="34" charset="0"/>
                <a:ea typeface="Aptos" panose="020B0004020202020204" pitchFamily="34" charset="0"/>
                <a:cs typeface="Times New Roman" panose="02020603050405020304" pitchFamily="18" charset="0"/>
              </a:rPr>
              <a:t>Garanti for at penge tildelt ældre, bruges på ældre </a:t>
            </a:r>
          </a:p>
          <a:p>
            <a:endParaRPr lang="da-DK" sz="1000" b="1">
              <a:effectLst/>
              <a:latin typeface="IBM Plex Sans" panose="020B0503050203000203" pitchFamily="34" charset="0"/>
              <a:ea typeface="Aptos" panose="020B0004020202020204" pitchFamily="34" charset="0"/>
              <a:cs typeface="Times New Roman" panose="02020603050405020304" pitchFamily="18" charset="0"/>
            </a:endParaRPr>
          </a:p>
          <a:p>
            <a:endParaRPr lang="da-DK" sz="1000" b="1">
              <a:effectLst/>
              <a:latin typeface="IBM Plex Sans" panose="020B0503050203000203" pitchFamily="34" charset="0"/>
              <a:ea typeface="Aptos" panose="020B0004020202020204" pitchFamily="34" charset="0"/>
              <a:cs typeface="Times New Roman" panose="02020603050405020304" pitchFamily="18" charset="0"/>
            </a:endParaRPr>
          </a:p>
          <a:p>
            <a:endParaRPr lang="da-DK" sz="1000" b="1">
              <a:effectLst/>
              <a:latin typeface="IBM Plex Sans" panose="020B0503050203000203" pitchFamily="34" charset="0"/>
              <a:ea typeface="Aptos" panose="020B0004020202020204" pitchFamily="34" charset="0"/>
              <a:cs typeface="Times New Roman" panose="02020603050405020304" pitchFamily="18" charset="0"/>
            </a:endParaRPr>
          </a:p>
          <a:p>
            <a:endParaRPr lang="da-DK" sz="1000" b="1">
              <a:effectLst/>
              <a:latin typeface="IBM Plex Sans" panose="020B0503050203000203" pitchFamily="34" charset="0"/>
              <a:ea typeface="Aptos" panose="020B0004020202020204" pitchFamily="34" charset="0"/>
              <a:cs typeface="Times New Roman" panose="02020603050405020304" pitchFamily="18" charset="0"/>
            </a:endParaRPr>
          </a:p>
          <a:p>
            <a:br>
              <a:rPr lang="da-DK" sz="1000"/>
            </a:br>
            <a:endParaRPr lang="da-DK" sz="1000"/>
          </a:p>
          <a:p>
            <a:endParaRPr lang="da-DK" sz="1000"/>
          </a:p>
        </p:txBody>
      </p:sp>
      <p:sp>
        <p:nvSpPr>
          <p:cNvPr id="4" name="Pladsholder til slidenummer 3"/>
          <p:cNvSpPr>
            <a:spLocks noGrp="1"/>
          </p:cNvSpPr>
          <p:nvPr>
            <p:ph type="sldNum" sz="quarter" idx="5"/>
          </p:nvPr>
        </p:nvSpPr>
        <p:spPr/>
        <p:txBody>
          <a:bodyPr/>
          <a:lstStyle/>
          <a:p>
            <a:fld id="{C2C98BBF-BBF0-4DE9-8547-883D9E224976}" type="slidenum">
              <a:rPr lang="da-DK" smtClean="0"/>
              <a:t>3</a:t>
            </a:fld>
            <a:endParaRPr lang="da-DK"/>
          </a:p>
        </p:txBody>
      </p:sp>
    </p:spTree>
    <p:extLst>
      <p:ext uri="{BB962C8B-B14F-4D97-AF65-F5344CB8AC3E}">
        <p14:creationId xmlns:p14="http://schemas.microsoft.com/office/powerpoint/2010/main" val="95251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B3FE-F7E0-71EA-7BF8-D7BA2EE1417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4F8701A-7F56-D7AE-15F6-D0FE9E31F94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2E284CD-8E4F-D47D-AB55-675DCD65545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3E6CFD5-0A36-E082-5D7A-CE922420B04B}"/>
              </a:ext>
            </a:extLst>
          </p:cNvPr>
          <p:cNvSpPr>
            <a:spLocks noGrp="1"/>
          </p:cNvSpPr>
          <p:nvPr>
            <p:ph type="sldNum" sz="quarter" idx="5"/>
          </p:nvPr>
        </p:nvSpPr>
        <p:spPr/>
        <p:txBody>
          <a:bodyPr/>
          <a:lstStyle/>
          <a:p>
            <a:fld id="{C2C98BBF-BBF0-4DE9-8547-883D9E224976}" type="slidenum">
              <a:rPr lang="da-DK" smtClean="0"/>
              <a:t>4</a:t>
            </a:fld>
            <a:endParaRPr lang="da-DK"/>
          </a:p>
        </p:txBody>
      </p:sp>
    </p:spTree>
    <p:extLst>
      <p:ext uri="{BB962C8B-B14F-4D97-AF65-F5344CB8AC3E}">
        <p14:creationId xmlns:p14="http://schemas.microsoft.com/office/powerpoint/2010/main" val="235175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DEMENSPAKKE:</a:t>
            </a:r>
            <a:br>
              <a:rPr lang="da-DK"/>
            </a:br>
            <a:r>
              <a:rPr lang="da-DK"/>
              <a:t>I valgkampens første opsnappede vi, at Venstre var på vej med et større demensudspil.</a:t>
            </a:r>
          </a:p>
          <a:p>
            <a:r>
              <a:rPr lang="da-DK"/>
              <a:t>Der blev skabt kontakt til Alzheimerforeningen og hurtigt lanceret et fælles udspil</a:t>
            </a:r>
          </a:p>
          <a:p>
            <a:r>
              <a:rPr lang="da-DK"/>
              <a:t>Sophie Løhde og </a:t>
            </a:r>
            <a:r>
              <a:rPr lang="da-DK" err="1"/>
              <a:t>Staphanie</a:t>
            </a:r>
            <a:r>
              <a:rPr lang="da-DK"/>
              <a:t> Lohse blev orienteret</a:t>
            </a:r>
          </a:p>
          <a:p>
            <a:r>
              <a:rPr lang="da-DK"/>
              <a:t>Venstres udspil endte med at flugte med Ældre Sagens ønske</a:t>
            </a:r>
          </a:p>
          <a:p>
            <a:r>
              <a:rPr lang="da-DK"/>
              <a:t>Der er således ytret ønsker om en større demenspakke fra både Venstre og Socialdemokratiet, jf. Statsministerens nytårstale</a:t>
            </a:r>
            <a:br>
              <a:rPr lang="da-DK"/>
            </a:br>
            <a:br>
              <a:rPr lang="da-DK"/>
            </a:br>
            <a:r>
              <a:rPr lang="da-DK"/>
              <a:t>ÆLDREOMBUDSMAND</a:t>
            </a:r>
            <a:br>
              <a:rPr lang="da-DK"/>
            </a:br>
            <a:r>
              <a:rPr lang="da-DK"/>
              <a:t>TV2 omtalte vores forslag</a:t>
            </a:r>
            <a:br>
              <a:rPr lang="da-DK"/>
            </a:br>
            <a:br>
              <a:rPr lang="da-DK"/>
            </a:br>
            <a:endParaRPr lang="da-DK"/>
          </a:p>
        </p:txBody>
      </p:sp>
      <p:sp>
        <p:nvSpPr>
          <p:cNvPr id="4" name="Pladsholder til slidenummer 3"/>
          <p:cNvSpPr>
            <a:spLocks noGrp="1"/>
          </p:cNvSpPr>
          <p:nvPr>
            <p:ph type="sldNum" sz="quarter" idx="5"/>
          </p:nvPr>
        </p:nvSpPr>
        <p:spPr/>
        <p:txBody>
          <a:bodyPr/>
          <a:lstStyle/>
          <a:p>
            <a:fld id="{C2C98BBF-BBF0-4DE9-8547-883D9E224976}" type="slidenum">
              <a:rPr lang="da-DK" smtClean="0"/>
              <a:t>5</a:t>
            </a:fld>
            <a:endParaRPr lang="da-DK"/>
          </a:p>
        </p:txBody>
      </p:sp>
    </p:spTree>
    <p:extLst>
      <p:ext uri="{BB962C8B-B14F-4D97-AF65-F5344CB8AC3E}">
        <p14:creationId xmlns:p14="http://schemas.microsoft.com/office/powerpoint/2010/main" val="284388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Når regeringen er dannet: Lykønskninger og velkomstbreve til udnævnte ministre på relevante områder</a:t>
            </a:r>
          </a:p>
          <a:p>
            <a:endParaRPr lang="da-DK"/>
          </a:p>
        </p:txBody>
      </p:sp>
      <p:sp>
        <p:nvSpPr>
          <p:cNvPr id="4" name="Pladsholder til slidenummer 3"/>
          <p:cNvSpPr>
            <a:spLocks noGrp="1"/>
          </p:cNvSpPr>
          <p:nvPr>
            <p:ph type="sldNum" sz="quarter" idx="5"/>
          </p:nvPr>
        </p:nvSpPr>
        <p:spPr/>
        <p:txBody>
          <a:bodyPr/>
          <a:lstStyle/>
          <a:p>
            <a:fld id="{C2C98BBF-BBF0-4DE9-8547-883D9E224976}" type="slidenum">
              <a:rPr lang="da-DK" smtClean="0"/>
              <a:t>6</a:t>
            </a:fld>
            <a:endParaRPr lang="da-DK"/>
          </a:p>
        </p:txBody>
      </p:sp>
    </p:spTree>
    <p:extLst>
      <p:ext uri="{BB962C8B-B14F-4D97-AF65-F5344CB8AC3E}">
        <p14:creationId xmlns:p14="http://schemas.microsoft.com/office/powerpoint/2010/main" val="194173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EE26-48D4-61AD-967E-7367CA81B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0D257-4FBB-90C5-B728-DA9B24930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D006A-2360-0F8E-67CB-3BD723908486}"/>
              </a:ext>
            </a:extLst>
          </p:cNvPr>
          <p:cNvSpPr>
            <a:spLocks noGrp="1"/>
          </p:cNvSpPr>
          <p:nvPr>
            <p:ph type="body" idx="1"/>
          </p:nvPr>
        </p:nvSpPr>
        <p:spPr/>
        <p:txBody>
          <a:bodyPr/>
          <a:lstStyle/>
          <a:p>
            <a:r>
              <a:rPr lang="en-US" err="1">
                <a:latin typeface="Calibri"/>
                <a:ea typeface="Calibri"/>
                <a:cs typeface="Calibri"/>
              </a:rPr>
              <a:t>Materiale</a:t>
            </a:r>
            <a:r>
              <a:rPr lang="en-US">
                <a:latin typeface="Calibri"/>
                <a:ea typeface="Calibri"/>
                <a:cs typeface="Calibri"/>
              </a:rPr>
              <a:t> om </a:t>
            </a:r>
            <a:r>
              <a:rPr lang="en-US" err="1">
                <a:latin typeface="Calibri"/>
                <a:ea typeface="Calibri"/>
                <a:cs typeface="Calibri"/>
              </a:rPr>
              <a:t>kampagnen</a:t>
            </a:r>
            <a:r>
              <a:rPr lang="en-US">
                <a:latin typeface="Calibri"/>
                <a:ea typeface="Calibri"/>
                <a:cs typeface="Calibri"/>
              </a:rPr>
              <a:t> er </a:t>
            </a:r>
            <a:r>
              <a:rPr lang="en-US" err="1">
                <a:latin typeface="Calibri"/>
                <a:ea typeface="Calibri"/>
                <a:cs typeface="Calibri"/>
              </a:rPr>
              <a:t>udsendt</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ældrepolitiske</a:t>
            </a:r>
            <a:r>
              <a:rPr lang="en-US">
                <a:latin typeface="Calibri"/>
                <a:ea typeface="Calibri"/>
                <a:cs typeface="Calibri"/>
              </a:rPr>
              <a:t> </a:t>
            </a:r>
            <a:r>
              <a:rPr lang="en-US" err="1">
                <a:latin typeface="Calibri"/>
                <a:ea typeface="Calibri"/>
                <a:cs typeface="Calibri"/>
              </a:rPr>
              <a:t>frivillige</a:t>
            </a:r>
            <a:r>
              <a:rPr lang="en-US">
                <a:latin typeface="Calibri"/>
                <a:ea typeface="Calibri"/>
                <a:cs typeface="Calibri"/>
              </a:rPr>
              <a:t> via </a:t>
            </a:r>
            <a:r>
              <a:rPr lang="en-US" err="1">
                <a:latin typeface="Calibri"/>
                <a:ea typeface="Calibri"/>
                <a:cs typeface="Calibri"/>
              </a:rPr>
              <a:t>FrivilligNYT</a:t>
            </a:r>
            <a:r>
              <a:rPr lang="en-US">
                <a:latin typeface="Calibri"/>
                <a:ea typeface="Calibri"/>
                <a:cs typeface="Calibri"/>
              </a:rPr>
              <a:t> </a:t>
            </a:r>
            <a:r>
              <a:rPr lang="en-US" err="1">
                <a:latin typeface="Calibri"/>
                <a:ea typeface="Calibri"/>
                <a:cs typeface="Calibri"/>
              </a:rPr>
              <a:t>og</a:t>
            </a:r>
            <a:r>
              <a:rPr lang="en-US">
                <a:latin typeface="Calibri"/>
                <a:ea typeface="Calibri"/>
                <a:cs typeface="Calibri"/>
              </a:rPr>
              <a:t> </a:t>
            </a:r>
            <a:r>
              <a:rPr lang="en-US" err="1">
                <a:latin typeface="Calibri"/>
                <a:ea typeface="Calibri"/>
                <a:cs typeface="Calibri"/>
              </a:rPr>
              <a:t>samtlige</a:t>
            </a:r>
            <a:r>
              <a:rPr lang="en-US">
                <a:latin typeface="Calibri"/>
                <a:ea typeface="Calibri"/>
                <a:cs typeface="Calibri"/>
              </a:rPr>
              <a:t> </a:t>
            </a:r>
            <a:r>
              <a:rPr lang="en-US" err="1">
                <a:latin typeface="Calibri"/>
                <a:ea typeface="Calibri"/>
                <a:cs typeface="Calibri"/>
              </a:rPr>
              <a:t>af</a:t>
            </a:r>
            <a:r>
              <a:rPr lang="en-US">
                <a:latin typeface="Calibri"/>
                <a:ea typeface="Calibri"/>
                <a:cs typeface="Calibri"/>
              </a:rPr>
              <a:t> </a:t>
            </a:r>
            <a:r>
              <a:rPr lang="en-US" err="1">
                <a:latin typeface="Calibri"/>
                <a:ea typeface="Calibri"/>
                <a:cs typeface="Calibri"/>
              </a:rPr>
              <a:t>landets</a:t>
            </a:r>
            <a:r>
              <a:rPr lang="en-US">
                <a:latin typeface="Calibri"/>
                <a:ea typeface="Calibri"/>
                <a:cs typeface="Calibri"/>
              </a:rPr>
              <a:t> </a:t>
            </a:r>
            <a:r>
              <a:rPr lang="en-US" err="1">
                <a:latin typeface="Calibri"/>
                <a:ea typeface="Calibri"/>
                <a:cs typeface="Calibri"/>
              </a:rPr>
              <a:t>borgmestre</a:t>
            </a:r>
            <a:r>
              <a:rPr lang="en-US">
                <a:latin typeface="Calibri"/>
                <a:ea typeface="Calibri"/>
                <a:cs typeface="Calibri"/>
              </a:rPr>
              <a:t> </a:t>
            </a:r>
            <a:r>
              <a:rPr lang="en-US" err="1">
                <a:latin typeface="Calibri"/>
                <a:ea typeface="Calibri"/>
                <a:cs typeface="Calibri"/>
              </a:rPr>
              <a:t>vil</a:t>
            </a:r>
            <a:r>
              <a:rPr lang="en-US">
                <a:latin typeface="Calibri"/>
                <a:ea typeface="Calibri"/>
                <a:cs typeface="Calibri"/>
              </a:rPr>
              <a:t> </a:t>
            </a:r>
            <a:r>
              <a:rPr lang="en-US" err="1">
                <a:latin typeface="Calibri"/>
                <a:ea typeface="Calibri"/>
                <a:cs typeface="Calibri"/>
              </a:rPr>
              <a:t>modtage</a:t>
            </a:r>
            <a:r>
              <a:rPr lang="en-US">
                <a:latin typeface="Calibri"/>
                <a:ea typeface="Calibri"/>
                <a:cs typeface="Calibri"/>
              </a:rPr>
              <a:t> et </a:t>
            </a:r>
            <a:r>
              <a:rPr lang="en-US" err="1">
                <a:latin typeface="Calibri"/>
                <a:ea typeface="Calibri"/>
                <a:cs typeface="Calibri"/>
              </a:rPr>
              <a:t>eksemplar</a:t>
            </a:r>
            <a:r>
              <a:rPr lang="en-US">
                <a:latin typeface="Calibri"/>
                <a:ea typeface="Calibri"/>
                <a:cs typeface="Calibri"/>
              </a:rPr>
              <a:t> </a:t>
            </a:r>
            <a:r>
              <a:rPr lang="en-US" err="1">
                <a:latin typeface="Calibri"/>
                <a:ea typeface="Calibri"/>
                <a:cs typeface="Calibri"/>
              </a:rPr>
              <a:t>af</a:t>
            </a:r>
            <a:r>
              <a:rPr lang="en-US">
                <a:latin typeface="Calibri"/>
                <a:ea typeface="Calibri"/>
                <a:cs typeface="Calibri"/>
              </a:rPr>
              <a:t> "</a:t>
            </a:r>
            <a:r>
              <a:rPr lang="en-US" err="1">
                <a:latin typeface="Calibri"/>
                <a:ea typeface="Calibri"/>
                <a:cs typeface="Calibri"/>
              </a:rPr>
              <a:t>Efterladt</a:t>
            </a:r>
            <a:r>
              <a:rPr lang="en-US">
                <a:latin typeface="Calibri"/>
                <a:ea typeface="Calibri"/>
                <a:cs typeface="Calibri"/>
              </a:rPr>
              <a:t>"</a:t>
            </a:r>
          </a:p>
        </p:txBody>
      </p:sp>
      <p:sp>
        <p:nvSpPr>
          <p:cNvPr id="4" name="Slide Number Placeholder 3">
            <a:extLst>
              <a:ext uri="{FF2B5EF4-FFF2-40B4-BE49-F238E27FC236}">
                <a16:creationId xmlns:a16="http://schemas.microsoft.com/office/drawing/2014/main" id="{CD762D4E-9A6D-3235-09CC-9272BE1823C5}"/>
              </a:ext>
            </a:extLst>
          </p:cNvPr>
          <p:cNvSpPr>
            <a:spLocks noGrp="1"/>
          </p:cNvSpPr>
          <p:nvPr>
            <p:ph type="sldNum" sz="quarter" idx="5"/>
          </p:nvPr>
        </p:nvSpPr>
        <p:spPr/>
        <p:txBody>
          <a:bodyPr/>
          <a:lstStyle/>
          <a:p>
            <a:fld id="{C2C98BBF-BBF0-4DE9-8547-883D9E224976}" type="slidenum">
              <a:rPr lang="da-DK" smtClean="0"/>
              <a:t>8</a:t>
            </a:fld>
            <a:endParaRPr lang="da-DK"/>
          </a:p>
        </p:txBody>
      </p:sp>
    </p:spTree>
    <p:extLst>
      <p:ext uri="{BB962C8B-B14F-4D97-AF65-F5344CB8AC3E}">
        <p14:creationId xmlns:p14="http://schemas.microsoft.com/office/powerpoint/2010/main" val="339271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t>Timiningen</a:t>
            </a:r>
            <a:r>
              <a:rPr lang="da-DK"/>
              <a:t> af kampagne og topmøde har vist sig at være rigtig god. De langtrukne regeringsforhandlinger har åbnet et rum for ny påvirkning og opmærksomhed. </a:t>
            </a:r>
          </a:p>
          <a:p>
            <a:r>
              <a:rPr lang="da-DK"/>
              <a:t>Der afgår busser fra alle dele af landet.</a:t>
            </a:r>
          </a:p>
          <a:p>
            <a:r>
              <a:rPr lang="da-DK"/>
              <a:t>Værter i hver eneste bus, Det GODE </a:t>
            </a:r>
            <a:r>
              <a:rPr lang="da-DK" err="1"/>
              <a:t>værtsskab</a:t>
            </a:r>
            <a:r>
              <a:rPr lang="da-DK"/>
              <a:t>. </a:t>
            </a:r>
          </a:p>
        </p:txBody>
      </p:sp>
      <p:sp>
        <p:nvSpPr>
          <p:cNvPr id="4" name="Pladsholder til slidenummer 3"/>
          <p:cNvSpPr>
            <a:spLocks noGrp="1"/>
          </p:cNvSpPr>
          <p:nvPr>
            <p:ph type="sldNum" sz="quarter" idx="5"/>
          </p:nvPr>
        </p:nvSpPr>
        <p:spPr/>
        <p:txBody>
          <a:bodyPr/>
          <a:lstStyle/>
          <a:p>
            <a:fld id="{C2C98BBF-BBF0-4DE9-8547-883D9E224976}" type="slidenum">
              <a:rPr lang="da-DK" smtClean="0"/>
              <a:t>9</a:t>
            </a:fld>
            <a:endParaRPr lang="da-DK"/>
          </a:p>
        </p:txBody>
      </p:sp>
    </p:spTree>
    <p:extLst>
      <p:ext uri="{BB962C8B-B14F-4D97-AF65-F5344CB8AC3E}">
        <p14:creationId xmlns:p14="http://schemas.microsoft.com/office/powerpoint/2010/main" val="230854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JOBBANK</a:t>
            </a:r>
            <a:r>
              <a:rPr lang="da-DK"/>
              <a:t>(ca. 1600 jobs der tilbyder fleksibilitet og nedsat arbejdstid. 300 daglige besøg på Jobbankens side. Mange henvendelser fra arbejdsgivere og medlemmer, der roser os for initiativet. Vi vil være på Folkemødet med Jobbanken og afholder Jobmesse i Campus i september)</a:t>
            </a:r>
          </a:p>
          <a:p>
            <a:endParaRPr lang="en-US" i="1"/>
          </a:p>
          <a:p>
            <a:endParaRPr lang="en-US" i="1"/>
          </a:p>
          <a:p>
            <a:endParaRPr lang="en-US" i="1"/>
          </a:p>
          <a:p>
            <a:endParaRPr lang="en-US" i="1"/>
          </a:p>
          <a:p>
            <a:r>
              <a:rPr lang="en-US" i="1"/>
              <a:t>INSPIRATIONSKATALOG:</a:t>
            </a:r>
            <a:br>
              <a:rPr lang="en-US" i="1">
                <a:cs typeface="+mn-lt"/>
              </a:rPr>
            </a:br>
            <a:r>
              <a:rPr lang="en-US" i="1"/>
              <a:t>I Ældre Sagen </a:t>
            </a:r>
            <a:r>
              <a:rPr lang="en-US" i="1" err="1"/>
              <a:t>betyder</a:t>
            </a:r>
            <a:r>
              <a:rPr lang="en-US" i="1"/>
              <a:t> det </a:t>
            </a:r>
            <a:r>
              <a:rPr lang="en-US" i="1" err="1"/>
              <a:t>meget</a:t>
            </a:r>
            <a:r>
              <a:rPr lang="en-US" i="1"/>
              <a:t> for </a:t>
            </a:r>
            <a:r>
              <a:rPr lang="en-US" i="1" err="1"/>
              <a:t>os</a:t>
            </a:r>
            <a:r>
              <a:rPr lang="en-US" i="1"/>
              <a:t> at </a:t>
            </a:r>
            <a:r>
              <a:rPr lang="en-US" i="1" err="1"/>
              <a:t>kunne</a:t>
            </a:r>
            <a:r>
              <a:rPr lang="en-US" i="1"/>
              <a:t> </a:t>
            </a:r>
            <a:r>
              <a:rPr lang="en-US" i="1" err="1"/>
              <a:t>tilbyde</a:t>
            </a:r>
            <a:r>
              <a:rPr lang="en-US" i="1"/>
              <a:t> </a:t>
            </a:r>
            <a:r>
              <a:rPr lang="en-US" i="1" err="1"/>
              <a:t>fællesskaber</a:t>
            </a:r>
            <a:r>
              <a:rPr lang="en-US" i="1"/>
              <a:t>, </a:t>
            </a:r>
            <a:r>
              <a:rPr lang="en-US" i="1" err="1"/>
              <a:t>netværk</a:t>
            </a:r>
            <a:r>
              <a:rPr lang="en-US" i="1"/>
              <a:t> og </a:t>
            </a:r>
            <a:r>
              <a:rPr lang="en-US" i="1" err="1"/>
              <a:t>arrangementer</a:t>
            </a:r>
            <a:r>
              <a:rPr lang="en-US" i="1"/>
              <a:t> </a:t>
            </a:r>
            <a:r>
              <a:rPr lang="en-US" i="1" err="1"/>
              <a:t>til</a:t>
            </a:r>
            <a:r>
              <a:rPr lang="en-US" i="1"/>
              <a:t> </a:t>
            </a:r>
            <a:r>
              <a:rPr lang="en-US" i="1" err="1"/>
              <a:t>seniorer</a:t>
            </a:r>
            <a:r>
              <a:rPr lang="en-US" i="1"/>
              <a:t>. </a:t>
            </a:r>
            <a:endParaRPr lang="en-US"/>
          </a:p>
          <a:p>
            <a:r>
              <a:rPr lang="en-US" i="1"/>
              <a:t> </a:t>
            </a:r>
            <a:endParaRPr lang="en-US"/>
          </a:p>
          <a:p>
            <a:r>
              <a:rPr lang="en-US"/>
              <a:t>Vi </a:t>
            </a:r>
            <a:r>
              <a:rPr lang="en-US" err="1"/>
              <a:t>ved</a:t>
            </a:r>
            <a:r>
              <a:rPr lang="en-US"/>
              <a:t>, at der er et </a:t>
            </a:r>
            <a:r>
              <a:rPr lang="en-US" err="1"/>
              <a:t>stort</a:t>
            </a:r>
            <a:r>
              <a:rPr lang="en-US"/>
              <a:t> </a:t>
            </a:r>
            <a:r>
              <a:rPr lang="en-US" err="1"/>
              <a:t>potentiale</a:t>
            </a:r>
            <a:r>
              <a:rPr lang="en-US"/>
              <a:t> for at </a:t>
            </a:r>
            <a:r>
              <a:rPr lang="en-US" err="1"/>
              <a:t>få</a:t>
            </a:r>
            <a:r>
              <a:rPr lang="en-US"/>
              <a:t> </a:t>
            </a:r>
            <a:r>
              <a:rPr lang="en-US" err="1"/>
              <a:t>flere</a:t>
            </a:r>
            <a:r>
              <a:rPr lang="en-US"/>
              <a:t> i </a:t>
            </a:r>
            <a:r>
              <a:rPr lang="en-US" err="1"/>
              <a:t>aldersgruppen</a:t>
            </a:r>
            <a:r>
              <a:rPr lang="en-US"/>
              <a:t> 50-70 </a:t>
            </a:r>
            <a:r>
              <a:rPr lang="en-US" err="1"/>
              <a:t>år</a:t>
            </a:r>
            <a:r>
              <a:rPr lang="en-US"/>
              <a:t> </a:t>
            </a:r>
            <a:r>
              <a:rPr lang="en-US" err="1"/>
              <a:t>til</a:t>
            </a:r>
            <a:r>
              <a:rPr lang="en-US"/>
              <a:t> at </a:t>
            </a:r>
            <a:r>
              <a:rPr lang="en-US" err="1"/>
              <a:t>deltage</a:t>
            </a:r>
            <a:r>
              <a:rPr lang="en-US"/>
              <a:t> i </a:t>
            </a:r>
            <a:r>
              <a:rPr lang="en-US" err="1"/>
              <a:t>lokalafdelingernes</a:t>
            </a:r>
            <a:r>
              <a:rPr lang="en-US"/>
              <a:t> </a:t>
            </a:r>
            <a:r>
              <a:rPr lang="en-US" err="1"/>
              <a:t>aktiviteter</a:t>
            </a:r>
            <a:r>
              <a:rPr lang="en-US"/>
              <a:t> og </a:t>
            </a:r>
            <a:r>
              <a:rPr lang="en-US" err="1"/>
              <a:t>på</a:t>
            </a:r>
            <a:r>
              <a:rPr lang="en-US"/>
              <a:t> </a:t>
            </a:r>
            <a:r>
              <a:rPr lang="en-US" err="1"/>
              <a:t>sigt</a:t>
            </a:r>
            <a:r>
              <a:rPr lang="en-US"/>
              <a:t> </a:t>
            </a:r>
            <a:r>
              <a:rPr lang="en-US" err="1"/>
              <a:t>engagere</a:t>
            </a:r>
            <a:r>
              <a:rPr lang="en-US"/>
              <a:t> sig </a:t>
            </a:r>
            <a:r>
              <a:rPr lang="en-US" err="1"/>
              <a:t>som</a:t>
            </a:r>
            <a:r>
              <a:rPr lang="en-US"/>
              <a:t> </a:t>
            </a:r>
            <a:r>
              <a:rPr lang="en-US" err="1"/>
              <a:t>frivillige</a:t>
            </a:r>
            <a:r>
              <a:rPr lang="en-US"/>
              <a:t>. Der er </a:t>
            </a:r>
            <a:r>
              <a:rPr lang="en-US" err="1"/>
              <a:t>flere</a:t>
            </a:r>
            <a:r>
              <a:rPr lang="en-US"/>
              <a:t> </a:t>
            </a:r>
            <a:r>
              <a:rPr lang="en-US" err="1"/>
              <a:t>grunde</a:t>
            </a:r>
            <a:r>
              <a:rPr lang="en-US"/>
              <a:t> </a:t>
            </a:r>
            <a:r>
              <a:rPr lang="en-US" err="1"/>
              <a:t>til</a:t>
            </a:r>
            <a:r>
              <a:rPr lang="en-US"/>
              <a:t>, at de 50-70-årige (</a:t>
            </a:r>
            <a:r>
              <a:rPr lang="en-US" err="1"/>
              <a:t>også</a:t>
            </a:r>
            <a:r>
              <a:rPr lang="en-US"/>
              <a:t>) er </a:t>
            </a:r>
            <a:r>
              <a:rPr lang="en-US" err="1"/>
              <a:t>en</a:t>
            </a:r>
            <a:r>
              <a:rPr lang="en-US"/>
              <a:t> </a:t>
            </a:r>
            <a:r>
              <a:rPr lang="en-US" err="1"/>
              <a:t>attraktiv</a:t>
            </a:r>
            <a:r>
              <a:rPr lang="en-US"/>
              <a:t> </a:t>
            </a:r>
            <a:r>
              <a:rPr lang="en-US" err="1"/>
              <a:t>målgruppe</a:t>
            </a:r>
            <a:r>
              <a:rPr lang="en-US"/>
              <a:t> for </a:t>
            </a:r>
            <a:r>
              <a:rPr lang="en-US" err="1"/>
              <a:t>lokalafdelingerne</a:t>
            </a:r>
            <a:r>
              <a:rPr lang="en-US"/>
              <a:t>:</a:t>
            </a:r>
          </a:p>
          <a:p>
            <a:r>
              <a:rPr lang="en-US" b="1"/>
              <a:t> </a:t>
            </a:r>
            <a:endParaRPr lang="en-US"/>
          </a:p>
          <a:p>
            <a:pPr marL="285750" indent="-285750">
              <a:buFont typeface="Arial"/>
              <a:buChar char="•"/>
            </a:pPr>
            <a:r>
              <a:rPr lang="en-US" b="1" err="1"/>
              <a:t>Større</a:t>
            </a:r>
            <a:r>
              <a:rPr lang="en-US" b="1"/>
              <a:t> </a:t>
            </a:r>
            <a:r>
              <a:rPr lang="en-US" b="1" err="1"/>
              <a:t>fællesskab</a:t>
            </a:r>
            <a:r>
              <a:rPr lang="en-US" b="1"/>
              <a:t> og </a:t>
            </a:r>
            <a:r>
              <a:rPr lang="en-US" b="1" err="1"/>
              <a:t>mangfoldighed</a:t>
            </a:r>
            <a:r>
              <a:rPr lang="en-US" b="1"/>
              <a:t>:</a:t>
            </a:r>
            <a:r>
              <a:rPr lang="en-US"/>
              <a:t> Det giver </a:t>
            </a:r>
            <a:r>
              <a:rPr lang="en-US" err="1"/>
              <a:t>en</a:t>
            </a:r>
            <a:r>
              <a:rPr lang="en-US"/>
              <a:t> mere </a:t>
            </a:r>
            <a:r>
              <a:rPr lang="en-US" err="1"/>
              <a:t>levende</a:t>
            </a:r>
            <a:r>
              <a:rPr lang="en-US"/>
              <a:t> </a:t>
            </a:r>
            <a:r>
              <a:rPr lang="en-US" err="1"/>
              <a:t>lokalafdeling</a:t>
            </a:r>
            <a:r>
              <a:rPr lang="en-US"/>
              <a:t>, </a:t>
            </a:r>
            <a:r>
              <a:rPr lang="en-US" err="1"/>
              <a:t>når</a:t>
            </a:r>
            <a:r>
              <a:rPr lang="en-US"/>
              <a:t> </a:t>
            </a:r>
            <a:r>
              <a:rPr lang="en-US" err="1"/>
              <a:t>aldersspændet</a:t>
            </a:r>
            <a:r>
              <a:rPr lang="en-US"/>
              <a:t> </a:t>
            </a:r>
            <a:r>
              <a:rPr lang="en-US" err="1"/>
              <a:t>udvides</a:t>
            </a:r>
            <a:r>
              <a:rPr lang="en-US"/>
              <a:t>. Det </a:t>
            </a:r>
            <a:r>
              <a:rPr lang="en-US" err="1"/>
              <a:t>skaber</a:t>
            </a:r>
            <a:r>
              <a:rPr lang="en-US"/>
              <a:t> nye </a:t>
            </a:r>
            <a:r>
              <a:rPr lang="en-US" err="1"/>
              <a:t>fællesskaber</a:t>
            </a:r>
            <a:r>
              <a:rPr lang="en-US"/>
              <a:t> og bringer </a:t>
            </a:r>
            <a:r>
              <a:rPr lang="en-US" err="1"/>
              <a:t>friske</a:t>
            </a:r>
            <a:r>
              <a:rPr lang="en-US"/>
              <a:t> </a:t>
            </a:r>
            <a:r>
              <a:rPr lang="en-US" err="1"/>
              <a:t>perspektiver</a:t>
            </a:r>
            <a:r>
              <a:rPr lang="en-US"/>
              <a:t> </a:t>
            </a:r>
            <a:r>
              <a:rPr lang="en-US" err="1"/>
              <a:t>ind</a:t>
            </a:r>
            <a:r>
              <a:rPr lang="en-US"/>
              <a:t> i de </a:t>
            </a:r>
            <a:r>
              <a:rPr lang="en-US" err="1"/>
              <a:t>eksisterende</a:t>
            </a:r>
            <a:r>
              <a:rPr lang="en-US"/>
              <a:t> </a:t>
            </a:r>
            <a:r>
              <a:rPr lang="en-US" err="1"/>
              <a:t>aktiviteter</a:t>
            </a:r>
            <a:r>
              <a:rPr lang="en-US"/>
              <a:t>.</a:t>
            </a:r>
          </a:p>
          <a:p>
            <a:pPr marL="285750" indent="-285750">
              <a:buFont typeface="Arial"/>
              <a:buChar char="•"/>
            </a:pPr>
            <a:r>
              <a:rPr lang="en-US" b="1" err="1"/>
              <a:t>Forebyggelse</a:t>
            </a:r>
            <a:r>
              <a:rPr lang="en-US" b="1"/>
              <a:t> </a:t>
            </a:r>
            <a:r>
              <a:rPr lang="en-US" b="1" err="1"/>
              <a:t>af</a:t>
            </a:r>
            <a:r>
              <a:rPr lang="en-US" b="1"/>
              <a:t> </a:t>
            </a:r>
            <a:r>
              <a:rPr lang="en-US" b="1" err="1"/>
              <a:t>ensomhed</a:t>
            </a:r>
            <a:r>
              <a:rPr lang="en-US" b="1"/>
              <a:t>:</a:t>
            </a:r>
            <a:r>
              <a:rPr lang="en-US"/>
              <a:t> Ved at </a:t>
            </a:r>
            <a:r>
              <a:rPr lang="en-US" err="1"/>
              <a:t>engagere</a:t>
            </a:r>
            <a:r>
              <a:rPr lang="en-US"/>
              <a:t> folk </a:t>
            </a:r>
            <a:r>
              <a:rPr lang="en-US" err="1"/>
              <a:t>tidligt</a:t>
            </a:r>
            <a:r>
              <a:rPr lang="en-US"/>
              <a:t> i "</a:t>
            </a:r>
            <a:r>
              <a:rPr lang="en-US" err="1"/>
              <a:t>seniorlivet</a:t>
            </a:r>
            <a:r>
              <a:rPr lang="en-US"/>
              <a:t>" </a:t>
            </a:r>
            <a:r>
              <a:rPr lang="en-US" err="1"/>
              <a:t>kan</a:t>
            </a:r>
            <a:r>
              <a:rPr lang="en-US"/>
              <a:t> de </a:t>
            </a:r>
            <a:r>
              <a:rPr lang="en-US" err="1"/>
              <a:t>frivillige</a:t>
            </a:r>
            <a:r>
              <a:rPr lang="en-US"/>
              <a:t> </a:t>
            </a:r>
            <a:r>
              <a:rPr lang="en-US" err="1"/>
              <a:t>være</a:t>
            </a:r>
            <a:r>
              <a:rPr lang="en-US"/>
              <a:t> med </a:t>
            </a:r>
            <a:r>
              <a:rPr lang="en-US" err="1"/>
              <a:t>til</a:t>
            </a:r>
            <a:r>
              <a:rPr lang="en-US"/>
              <a:t> at </a:t>
            </a:r>
            <a:r>
              <a:rPr lang="en-US" err="1"/>
              <a:t>opbygge</a:t>
            </a:r>
            <a:r>
              <a:rPr lang="en-US"/>
              <a:t> </a:t>
            </a:r>
            <a:r>
              <a:rPr lang="en-US" err="1"/>
              <a:t>netværk</a:t>
            </a:r>
            <a:r>
              <a:rPr lang="en-US"/>
              <a:t>, </a:t>
            </a:r>
            <a:r>
              <a:rPr lang="en-US" err="1"/>
              <a:t>før</a:t>
            </a:r>
            <a:r>
              <a:rPr lang="en-US"/>
              <a:t> </a:t>
            </a:r>
            <a:r>
              <a:rPr lang="en-US" err="1"/>
              <a:t>ensomhed</a:t>
            </a:r>
            <a:r>
              <a:rPr lang="en-US"/>
              <a:t> </a:t>
            </a:r>
            <a:r>
              <a:rPr lang="en-US" err="1"/>
              <a:t>eller</a:t>
            </a:r>
            <a:r>
              <a:rPr lang="en-US"/>
              <a:t> </a:t>
            </a:r>
            <a:r>
              <a:rPr lang="en-US" err="1"/>
              <a:t>alvorlig</a:t>
            </a:r>
            <a:r>
              <a:rPr lang="en-US"/>
              <a:t> </a:t>
            </a:r>
            <a:r>
              <a:rPr lang="en-US" err="1"/>
              <a:t>sygdom</a:t>
            </a:r>
            <a:r>
              <a:rPr lang="en-US"/>
              <a:t> </a:t>
            </a:r>
            <a:r>
              <a:rPr lang="en-US" err="1"/>
              <a:t>opstår</a:t>
            </a:r>
            <a:r>
              <a:rPr lang="en-US"/>
              <a:t>, </a:t>
            </a:r>
            <a:r>
              <a:rPr lang="en-US" err="1"/>
              <a:t>hvilket</a:t>
            </a:r>
            <a:r>
              <a:rPr lang="en-US"/>
              <a:t> </a:t>
            </a:r>
            <a:r>
              <a:rPr lang="en-US" err="1"/>
              <a:t>gør</a:t>
            </a:r>
            <a:r>
              <a:rPr lang="en-US"/>
              <a:t> </a:t>
            </a:r>
            <a:r>
              <a:rPr lang="en-US" err="1"/>
              <a:t>en</a:t>
            </a:r>
            <a:r>
              <a:rPr lang="en-US"/>
              <a:t> </a:t>
            </a:r>
            <a:r>
              <a:rPr lang="en-US" err="1"/>
              <a:t>stor</a:t>
            </a:r>
            <a:r>
              <a:rPr lang="en-US"/>
              <a:t> </a:t>
            </a:r>
            <a:r>
              <a:rPr lang="en-US" err="1"/>
              <a:t>forskel</a:t>
            </a:r>
            <a:r>
              <a:rPr lang="en-US"/>
              <a:t>.</a:t>
            </a:r>
          </a:p>
          <a:p>
            <a:pPr marL="285750" indent="-285750">
              <a:buFont typeface="Arial"/>
              <a:buChar char="•"/>
            </a:pPr>
            <a:r>
              <a:rPr lang="en-US" b="1" err="1"/>
              <a:t>Sikring</a:t>
            </a:r>
            <a:r>
              <a:rPr lang="en-US" b="1"/>
              <a:t> </a:t>
            </a:r>
            <a:r>
              <a:rPr lang="en-US" b="1" err="1"/>
              <a:t>af</a:t>
            </a:r>
            <a:r>
              <a:rPr lang="en-US" b="1"/>
              <a:t> fremtidens </a:t>
            </a:r>
            <a:r>
              <a:rPr lang="en-US" b="1" err="1"/>
              <a:t>frivillighed</a:t>
            </a:r>
            <a:r>
              <a:rPr lang="en-US" b="1"/>
              <a:t>:</a:t>
            </a:r>
            <a:r>
              <a:rPr lang="en-US"/>
              <a:t> Ved at </a:t>
            </a:r>
            <a:r>
              <a:rPr lang="en-US" err="1"/>
              <a:t>få</a:t>
            </a:r>
            <a:r>
              <a:rPr lang="en-US"/>
              <a:t> de 50-70-årige </a:t>
            </a:r>
            <a:r>
              <a:rPr lang="en-US" err="1"/>
              <a:t>involveret</a:t>
            </a:r>
            <a:r>
              <a:rPr lang="en-US"/>
              <a:t>, </a:t>
            </a:r>
            <a:r>
              <a:rPr lang="en-US" err="1"/>
              <a:t>sikrer</a:t>
            </a:r>
            <a:r>
              <a:rPr lang="en-US"/>
              <a:t> </a:t>
            </a:r>
            <a:r>
              <a:rPr lang="en-US" err="1"/>
              <a:t>lokalafdelingen</a:t>
            </a:r>
            <a:r>
              <a:rPr lang="en-US"/>
              <a:t>, at der er </a:t>
            </a:r>
            <a:r>
              <a:rPr lang="en-US" err="1"/>
              <a:t>en</a:t>
            </a:r>
            <a:r>
              <a:rPr lang="en-US"/>
              <a:t> </a:t>
            </a:r>
            <a:r>
              <a:rPr lang="en-US" err="1"/>
              <a:t>ny</a:t>
            </a:r>
            <a:r>
              <a:rPr lang="en-US"/>
              <a:t> generation </a:t>
            </a:r>
            <a:r>
              <a:rPr lang="en-US" err="1"/>
              <a:t>af</a:t>
            </a:r>
            <a:r>
              <a:rPr lang="en-US"/>
              <a:t> </a:t>
            </a:r>
            <a:r>
              <a:rPr lang="en-US" err="1"/>
              <a:t>frivillige</a:t>
            </a:r>
            <a:r>
              <a:rPr lang="en-US"/>
              <a:t> </a:t>
            </a:r>
            <a:r>
              <a:rPr lang="en-US" err="1"/>
              <a:t>klar</a:t>
            </a:r>
            <a:r>
              <a:rPr lang="en-US"/>
              <a:t> </a:t>
            </a:r>
            <a:r>
              <a:rPr lang="en-US" err="1"/>
              <a:t>til</a:t>
            </a:r>
            <a:r>
              <a:rPr lang="en-US"/>
              <a:t> at </a:t>
            </a:r>
            <a:r>
              <a:rPr lang="en-US" err="1"/>
              <a:t>tage</a:t>
            </a:r>
            <a:r>
              <a:rPr lang="en-US"/>
              <a:t> over. </a:t>
            </a:r>
          </a:p>
          <a:p>
            <a:r>
              <a:rPr lang="en-US"/>
              <a:t> </a:t>
            </a:r>
          </a:p>
          <a:p>
            <a:r>
              <a:rPr lang="en-US"/>
              <a:t>Vi </a:t>
            </a:r>
            <a:r>
              <a:rPr lang="en-US" err="1"/>
              <a:t>oplever</a:t>
            </a:r>
            <a:r>
              <a:rPr lang="en-US"/>
              <a:t> </a:t>
            </a:r>
            <a:r>
              <a:rPr lang="en-US" err="1"/>
              <a:t>en</a:t>
            </a:r>
            <a:r>
              <a:rPr lang="en-US"/>
              <a:t> </a:t>
            </a:r>
            <a:r>
              <a:rPr lang="en-US" err="1"/>
              <a:t>stor</a:t>
            </a:r>
            <a:r>
              <a:rPr lang="en-US"/>
              <a:t> </a:t>
            </a:r>
            <a:r>
              <a:rPr lang="en-US" err="1"/>
              <a:t>tilgang</a:t>
            </a:r>
            <a:r>
              <a:rPr lang="en-US"/>
              <a:t> </a:t>
            </a:r>
            <a:r>
              <a:rPr lang="en-US" err="1"/>
              <a:t>af</a:t>
            </a:r>
            <a:r>
              <a:rPr lang="en-US"/>
              <a:t> nye </a:t>
            </a:r>
            <a:r>
              <a:rPr lang="en-US" err="1"/>
              <a:t>medlemmer</a:t>
            </a:r>
            <a:r>
              <a:rPr lang="en-US"/>
              <a:t>. </a:t>
            </a:r>
            <a:r>
              <a:rPr lang="en-US" err="1"/>
              <a:t>Faktisk</a:t>
            </a:r>
            <a:r>
              <a:rPr lang="en-US"/>
              <a:t> er </a:t>
            </a:r>
            <a:r>
              <a:rPr lang="en-US" err="1"/>
              <a:t>næsten</a:t>
            </a:r>
            <a:r>
              <a:rPr lang="en-US"/>
              <a:t> 70 % </a:t>
            </a:r>
            <a:r>
              <a:rPr lang="en-US" err="1"/>
              <a:t>af</a:t>
            </a:r>
            <a:r>
              <a:rPr lang="en-US"/>
              <a:t> nye </a:t>
            </a:r>
            <a:r>
              <a:rPr lang="en-US" err="1"/>
              <a:t>medlemmer</a:t>
            </a:r>
            <a:r>
              <a:rPr lang="en-US"/>
              <a:t> under 65 </a:t>
            </a:r>
            <a:r>
              <a:rPr lang="en-US" err="1"/>
              <a:t>år</a:t>
            </a:r>
            <a:r>
              <a:rPr lang="en-US"/>
              <a:t>. </a:t>
            </a:r>
            <a:r>
              <a:rPr lang="en-US" err="1"/>
              <a:t>Derfor</a:t>
            </a:r>
            <a:r>
              <a:rPr lang="en-US"/>
              <a:t> </a:t>
            </a:r>
            <a:r>
              <a:rPr lang="en-US" err="1"/>
              <a:t>kan</a:t>
            </a:r>
            <a:r>
              <a:rPr lang="en-US"/>
              <a:t> </a:t>
            </a:r>
            <a:r>
              <a:rPr lang="en-US" err="1"/>
              <a:t>lokalafdelingerne</a:t>
            </a:r>
            <a:r>
              <a:rPr lang="en-US"/>
              <a:t> med </a:t>
            </a:r>
            <a:r>
              <a:rPr lang="en-US" err="1"/>
              <a:t>fordel</a:t>
            </a:r>
            <a:r>
              <a:rPr lang="en-US"/>
              <a:t> have </a:t>
            </a:r>
            <a:r>
              <a:rPr lang="en-US" err="1"/>
              <a:t>fokus</a:t>
            </a:r>
            <a:r>
              <a:rPr lang="en-US"/>
              <a:t> </a:t>
            </a:r>
            <a:r>
              <a:rPr lang="en-US" err="1"/>
              <a:t>på</a:t>
            </a:r>
            <a:r>
              <a:rPr lang="en-US"/>
              <a:t> at </a:t>
            </a:r>
            <a:r>
              <a:rPr lang="en-US" err="1"/>
              <a:t>få</a:t>
            </a:r>
            <a:r>
              <a:rPr lang="en-US"/>
              <a:t> </a:t>
            </a:r>
            <a:r>
              <a:rPr lang="en-US" err="1"/>
              <a:t>flere</a:t>
            </a:r>
            <a:r>
              <a:rPr lang="en-US"/>
              <a:t> i </a:t>
            </a:r>
            <a:r>
              <a:rPr lang="en-US" err="1"/>
              <a:t>aldersgruppen</a:t>
            </a:r>
            <a:r>
              <a:rPr lang="en-US"/>
              <a:t> med i </a:t>
            </a:r>
            <a:r>
              <a:rPr lang="en-US" err="1"/>
              <a:t>afdelingens</a:t>
            </a:r>
            <a:r>
              <a:rPr lang="en-US"/>
              <a:t> </a:t>
            </a:r>
            <a:r>
              <a:rPr lang="en-US" err="1"/>
              <a:t>aktiviteter</a:t>
            </a:r>
            <a:r>
              <a:rPr lang="en-US"/>
              <a:t>. </a:t>
            </a:r>
          </a:p>
          <a:p>
            <a:r>
              <a:rPr lang="en-US"/>
              <a:t> </a:t>
            </a:r>
          </a:p>
          <a:p>
            <a:r>
              <a:rPr lang="en-US" b="1"/>
              <a:t>Et </a:t>
            </a:r>
            <a:r>
              <a:rPr lang="en-US" b="1" err="1"/>
              <a:t>fælles</a:t>
            </a:r>
            <a:r>
              <a:rPr lang="en-US" b="1"/>
              <a:t> </a:t>
            </a:r>
            <a:r>
              <a:rPr lang="en-US" b="1" err="1"/>
              <a:t>værktøj</a:t>
            </a:r>
            <a:endParaRPr lang="en-US"/>
          </a:p>
          <a:p>
            <a:r>
              <a:rPr lang="en-US" i="1"/>
              <a:t>Alder er bare et </a:t>
            </a:r>
            <a:r>
              <a:rPr lang="en-US" i="1" err="1"/>
              <a:t>tal</a:t>
            </a:r>
            <a:r>
              <a:rPr lang="en-US" i="1"/>
              <a:t> – og alle er </a:t>
            </a:r>
            <a:r>
              <a:rPr lang="en-US" i="1" err="1"/>
              <a:t>velkomne</a:t>
            </a:r>
            <a:r>
              <a:rPr lang="en-US" i="1"/>
              <a:t>! </a:t>
            </a:r>
            <a:r>
              <a:rPr lang="en-US"/>
              <a:t> </a:t>
            </a:r>
          </a:p>
          <a:p>
            <a:r>
              <a:rPr lang="en-US" err="1"/>
              <a:t>Alligevel</a:t>
            </a:r>
            <a:r>
              <a:rPr lang="en-US"/>
              <a:t> er der </a:t>
            </a:r>
            <a:r>
              <a:rPr lang="en-US" err="1"/>
              <a:t>vigtige</a:t>
            </a:r>
            <a:r>
              <a:rPr lang="en-US"/>
              <a:t> </a:t>
            </a:r>
            <a:r>
              <a:rPr lang="en-US" err="1"/>
              <a:t>opmærksomheder</a:t>
            </a:r>
            <a:r>
              <a:rPr lang="en-US"/>
              <a:t> og </a:t>
            </a:r>
            <a:r>
              <a:rPr lang="en-US" err="1"/>
              <a:t>værtskabspointer</a:t>
            </a:r>
            <a:r>
              <a:rPr lang="en-US"/>
              <a:t> - </a:t>
            </a:r>
            <a:r>
              <a:rPr lang="en-US" err="1"/>
              <a:t>små</a:t>
            </a:r>
            <a:r>
              <a:rPr lang="en-US"/>
              <a:t> ting, man med </a:t>
            </a:r>
            <a:r>
              <a:rPr lang="en-US" err="1"/>
              <a:t>fordel</a:t>
            </a:r>
            <a:r>
              <a:rPr lang="en-US"/>
              <a:t> </a:t>
            </a:r>
            <a:r>
              <a:rPr lang="en-US" err="1"/>
              <a:t>kan</a:t>
            </a:r>
            <a:r>
              <a:rPr lang="en-US"/>
              <a:t> ”</a:t>
            </a:r>
            <a:r>
              <a:rPr lang="en-US" err="1"/>
              <a:t>skrue</a:t>
            </a:r>
            <a:r>
              <a:rPr lang="en-US"/>
              <a:t> </a:t>
            </a:r>
            <a:r>
              <a:rPr lang="en-US" err="1"/>
              <a:t>på</a:t>
            </a:r>
            <a:r>
              <a:rPr lang="en-US"/>
              <a:t>”, </a:t>
            </a:r>
            <a:r>
              <a:rPr lang="en-US" err="1"/>
              <a:t>når</a:t>
            </a:r>
            <a:r>
              <a:rPr lang="en-US"/>
              <a:t> man gerne </a:t>
            </a:r>
            <a:r>
              <a:rPr lang="en-US" err="1"/>
              <a:t>vil</a:t>
            </a:r>
            <a:r>
              <a:rPr lang="en-US"/>
              <a:t> </a:t>
            </a:r>
            <a:r>
              <a:rPr lang="en-US" err="1"/>
              <a:t>få</a:t>
            </a:r>
            <a:r>
              <a:rPr lang="en-US"/>
              <a:t> </a:t>
            </a:r>
            <a:r>
              <a:rPr lang="en-US" err="1"/>
              <a:t>flere</a:t>
            </a:r>
            <a:r>
              <a:rPr lang="en-US"/>
              <a:t> </a:t>
            </a:r>
            <a:r>
              <a:rPr lang="en-US" err="1"/>
              <a:t>unge</a:t>
            </a:r>
            <a:r>
              <a:rPr lang="en-US"/>
              <a:t> </a:t>
            </a:r>
            <a:r>
              <a:rPr lang="en-US" err="1"/>
              <a:t>ældre</a:t>
            </a:r>
            <a:r>
              <a:rPr lang="en-US"/>
              <a:t> med. </a:t>
            </a:r>
          </a:p>
          <a:p>
            <a:r>
              <a:rPr lang="en-US"/>
              <a:t> </a:t>
            </a:r>
          </a:p>
          <a:p>
            <a:r>
              <a:rPr lang="en-US" err="1"/>
              <a:t>Sammen</a:t>
            </a:r>
            <a:r>
              <a:rPr lang="en-US"/>
              <a:t> </a:t>
            </a:r>
            <a:r>
              <a:rPr lang="en-US" err="1"/>
              <a:t>får</a:t>
            </a:r>
            <a:r>
              <a:rPr lang="en-US"/>
              <a:t> vi hele </a:t>
            </a:r>
            <a:r>
              <a:rPr lang="en-US" err="1"/>
              <a:t>tiden</a:t>
            </a:r>
            <a:r>
              <a:rPr lang="en-US"/>
              <a:t> nye </a:t>
            </a:r>
            <a:r>
              <a:rPr lang="en-US" err="1"/>
              <a:t>idéer</a:t>
            </a:r>
            <a:r>
              <a:rPr lang="en-US"/>
              <a:t>, </a:t>
            </a:r>
            <a:r>
              <a:rPr lang="en-US" err="1"/>
              <a:t>gør</a:t>
            </a:r>
            <a:r>
              <a:rPr lang="en-US"/>
              <a:t> </a:t>
            </a:r>
            <a:r>
              <a:rPr lang="en-US" err="1"/>
              <a:t>os</a:t>
            </a:r>
            <a:r>
              <a:rPr lang="en-US"/>
              <a:t> </a:t>
            </a:r>
            <a:r>
              <a:rPr lang="en-US" err="1"/>
              <a:t>erfaringer</a:t>
            </a:r>
            <a:r>
              <a:rPr lang="en-US"/>
              <a:t> og </a:t>
            </a:r>
            <a:r>
              <a:rPr lang="en-US" err="1"/>
              <a:t>bliver</a:t>
            </a:r>
            <a:r>
              <a:rPr lang="en-US"/>
              <a:t> </a:t>
            </a:r>
            <a:r>
              <a:rPr lang="en-US" err="1"/>
              <a:t>klogere</a:t>
            </a:r>
            <a:r>
              <a:rPr lang="en-US"/>
              <a:t> </a:t>
            </a:r>
            <a:r>
              <a:rPr lang="en-US" err="1"/>
              <a:t>på</a:t>
            </a:r>
            <a:r>
              <a:rPr lang="en-US"/>
              <a:t> alt det </a:t>
            </a:r>
            <a:r>
              <a:rPr lang="en-US" err="1"/>
              <a:t>gode</a:t>
            </a:r>
            <a:r>
              <a:rPr lang="en-US"/>
              <a:t>, vi </a:t>
            </a:r>
            <a:r>
              <a:rPr lang="en-US" err="1"/>
              <a:t>gør</a:t>
            </a:r>
            <a:r>
              <a:rPr lang="en-US"/>
              <a:t>. </a:t>
            </a:r>
            <a:r>
              <a:rPr lang="en-US" err="1"/>
              <a:t>Derfor</a:t>
            </a:r>
            <a:r>
              <a:rPr lang="en-US"/>
              <a:t> er </a:t>
            </a:r>
            <a:r>
              <a:rPr lang="en-US" err="1"/>
              <a:t>inspirationskataloget</a:t>
            </a:r>
            <a:r>
              <a:rPr lang="en-US"/>
              <a:t> </a:t>
            </a:r>
            <a:r>
              <a:rPr lang="en-US" err="1"/>
              <a:t>tænkt</a:t>
            </a:r>
            <a:r>
              <a:rPr lang="en-US"/>
              <a:t> </a:t>
            </a:r>
            <a:r>
              <a:rPr lang="en-US" err="1"/>
              <a:t>som</a:t>
            </a:r>
            <a:r>
              <a:rPr lang="en-US"/>
              <a:t> et </a:t>
            </a:r>
            <a:r>
              <a:rPr lang="en-US" err="1"/>
              <a:t>dynamisk</a:t>
            </a:r>
            <a:r>
              <a:rPr lang="en-US"/>
              <a:t> </a:t>
            </a:r>
            <a:r>
              <a:rPr lang="en-US" err="1"/>
              <a:t>værktøj</a:t>
            </a:r>
            <a:r>
              <a:rPr lang="en-US"/>
              <a:t>, </a:t>
            </a:r>
            <a:r>
              <a:rPr lang="en-US" err="1"/>
              <a:t>som</a:t>
            </a:r>
            <a:r>
              <a:rPr lang="en-US"/>
              <a:t> med </a:t>
            </a:r>
            <a:r>
              <a:rPr lang="en-US" err="1"/>
              <a:t>tiden</a:t>
            </a:r>
            <a:r>
              <a:rPr lang="en-US"/>
              <a:t> </a:t>
            </a:r>
            <a:r>
              <a:rPr lang="en-US" err="1"/>
              <a:t>vil</a:t>
            </a:r>
            <a:r>
              <a:rPr lang="en-US"/>
              <a:t> </a:t>
            </a:r>
            <a:r>
              <a:rPr lang="en-US" err="1"/>
              <a:t>blive</a:t>
            </a:r>
            <a:r>
              <a:rPr lang="en-US"/>
              <a:t> </a:t>
            </a:r>
            <a:r>
              <a:rPr lang="en-US" err="1"/>
              <a:t>udbygget</a:t>
            </a:r>
            <a:r>
              <a:rPr lang="en-US"/>
              <a:t> med </a:t>
            </a:r>
            <a:r>
              <a:rPr lang="en-US" err="1"/>
              <a:t>erfaringer</a:t>
            </a:r>
            <a:r>
              <a:rPr lang="en-US"/>
              <a:t> fra </a:t>
            </a:r>
            <a:r>
              <a:rPr lang="en-US" err="1"/>
              <a:t>lokalafdelingerne</a:t>
            </a:r>
            <a:r>
              <a:rPr lang="en-US"/>
              <a:t>. Ved </a:t>
            </a:r>
            <a:r>
              <a:rPr lang="en-US" err="1"/>
              <a:t>fælles</a:t>
            </a:r>
            <a:r>
              <a:rPr lang="en-US"/>
              <a:t> </a:t>
            </a:r>
            <a:r>
              <a:rPr lang="en-US" err="1"/>
              <a:t>hjælp</a:t>
            </a:r>
            <a:r>
              <a:rPr lang="en-US"/>
              <a:t> </a:t>
            </a:r>
            <a:r>
              <a:rPr lang="en-US" err="1"/>
              <a:t>bliver</a:t>
            </a:r>
            <a:r>
              <a:rPr lang="en-US"/>
              <a:t> </a:t>
            </a:r>
            <a:r>
              <a:rPr lang="en-US" err="1"/>
              <a:t>kataloget</a:t>
            </a:r>
            <a:r>
              <a:rPr lang="en-US"/>
              <a:t> over </a:t>
            </a:r>
            <a:r>
              <a:rPr lang="en-US" err="1"/>
              <a:t>tid</a:t>
            </a:r>
            <a:r>
              <a:rPr lang="en-US"/>
              <a:t> </a:t>
            </a:r>
            <a:r>
              <a:rPr lang="en-US" err="1"/>
              <a:t>til</a:t>
            </a:r>
            <a:r>
              <a:rPr lang="en-US"/>
              <a:t> </a:t>
            </a:r>
            <a:r>
              <a:rPr lang="en-US" err="1"/>
              <a:t>en</a:t>
            </a:r>
            <a:r>
              <a:rPr lang="en-US"/>
              <a:t> </a:t>
            </a:r>
            <a:r>
              <a:rPr lang="en-US" err="1"/>
              <a:t>guldgrube</a:t>
            </a:r>
            <a:r>
              <a:rPr lang="en-US"/>
              <a:t> med guide og </a:t>
            </a:r>
            <a:r>
              <a:rPr lang="en-US" err="1"/>
              <a:t>genveje</a:t>
            </a:r>
            <a:r>
              <a:rPr lang="en-US"/>
              <a:t> </a:t>
            </a:r>
            <a:r>
              <a:rPr lang="en-US" err="1"/>
              <a:t>til</a:t>
            </a:r>
            <a:r>
              <a:rPr lang="en-US"/>
              <a:t> at </a:t>
            </a:r>
            <a:r>
              <a:rPr lang="en-US" err="1"/>
              <a:t>lokke</a:t>
            </a:r>
            <a:r>
              <a:rPr lang="en-US"/>
              <a:t> </a:t>
            </a:r>
            <a:r>
              <a:rPr lang="en-US" err="1"/>
              <a:t>flere</a:t>
            </a:r>
            <a:r>
              <a:rPr lang="en-US"/>
              <a:t> </a:t>
            </a:r>
            <a:r>
              <a:rPr lang="en-US" err="1"/>
              <a:t>unge</a:t>
            </a:r>
            <a:r>
              <a:rPr lang="en-US"/>
              <a:t> </a:t>
            </a:r>
            <a:r>
              <a:rPr lang="en-US" err="1"/>
              <a:t>ældre</a:t>
            </a:r>
            <a:r>
              <a:rPr lang="en-US"/>
              <a:t> </a:t>
            </a:r>
            <a:r>
              <a:rPr lang="en-US" err="1"/>
              <a:t>vores</a:t>
            </a:r>
            <a:r>
              <a:rPr lang="en-US"/>
              <a:t> </a:t>
            </a:r>
            <a:r>
              <a:rPr lang="en-US" err="1"/>
              <a:t>vej</a:t>
            </a:r>
            <a:r>
              <a:rPr lang="en-US"/>
              <a:t> - </a:t>
            </a:r>
            <a:r>
              <a:rPr lang="en-US" err="1"/>
              <a:t>til</a:t>
            </a:r>
            <a:r>
              <a:rPr lang="en-US"/>
              <a:t> </a:t>
            </a:r>
            <a:r>
              <a:rPr lang="en-US" err="1"/>
              <a:t>fælles</a:t>
            </a:r>
            <a:r>
              <a:rPr lang="en-US"/>
              <a:t> </a:t>
            </a:r>
            <a:r>
              <a:rPr lang="en-US" err="1"/>
              <a:t>glæde</a:t>
            </a:r>
            <a:r>
              <a:rPr lang="en-US"/>
              <a:t> og </a:t>
            </a:r>
            <a:r>
              <a:rPr lang="en-US" err="1"/>
              <a:t>genspejling</a:t>
            </a:r>
            <a:r>
              <a:rPr lang="en-US"/>
              <a:t>.  </a:t>
            </a:r>
          </a:p>
          <a:p>
            <a:endParaRPr lang="en-US"/>
          </a:p>
          <a:p>
            <a:r>
              <a:rPr lang="da-DK"/>
              <a:t>Ældre Sagens Jobbank er aktiv. Inspirationskataloget ”Flere unge ældre i fællesskabet”. Kataloget udleveres på mødet. (Gode råd og konkrete forslag til, hvordan lokalafdelingerne kan arbejde med nye aktiviteter og frivillige blandt de ”unge ældre” medlemmer. Kataloget er en del af ”Planer og ambitioner 2026”)</a:t>
            </a:r>
          </a:p>
          <a:p>
            <a:r>
              <a:rPr lang="da-DK"/>
              <a:t>Webinarer og kurser. (Vi udsender min. 2 webinarer om måneden og de besøges af mange tusinde medlemmer. Det er blevet til en ny kanal, hvor vi kan kommunikere med vores medlemmer og tilbyde relevante og gratis online kurser. Tilmeldinger og optagelse af webinarer findes på vores hjemmeside)</a:t>
            </a:r>
          </a:p>
          <a:p>
            <a:r>
              <a:rPr lang="da-DK"/>
              <a:t>Fyraftensmøder for iværksættere. (Til efteråret vil vi inviterer medlemmer til nye fyraftensmøder, hvor drømme og ideer om iværksætteri kan vokse i fællesskaber. Det vil vi gøre sammen med lokalafdelinger rundt omkring i landet, der tilkendegiver interesse i at være værter)</a:t>
            </a:r>
          </a:p>
          <a:p>
            <a:r>
              <a:rPr lang="da-DK"/>
              <a:t>Generation+ er et helt nyt samarbejde med COOP. (COOP ønsker at inviterer medlemmer gennem lokalafdelingen til et mindre </a:t>
            </a:r>
            <a:r>
              <a:rPr lang="da-DK" err="1"/>
              <a:t>onboarding</a:t>
            </a:r>
            <a:r>
              <a:rPr lang="da-DK"/>
              <a:t> forløb. Der kan ende ud i en ansættelse 5 seniorer i hver butik, hvor de skal arbejde minimum 4 timer om ugen i almindelige ansættelsesvilkår. Vi afprøver det nu i Solrød og Køge lokalafdelinger, hvor der var overvældende stor interesse hos medlemmerne og derfor blev der oprettet en ”venteliste”. Vi håber sammen med COOP at udbrede dette til andre lokalafdelinger – og virksomheder.</a:t>
            </a:r>
          </a:p>
          <a:p>
            <a:r>
              <a:rPr lang="da-DK"/>
              <a:t> </a:t>
            </a:r>
          </a:p>
          <a:p>
            <a:r>
              <a:rPr lang="en-US"/>
              <a:t>  </a:t>
            </a:r>
          </a:p>
          <a:p>
            <a:r>
              <a:rPr lang="en-US"/>
              <a:t>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2C98BBF-BBF0-4DE9-8547-883D9E224976}" type="slidenum">
              <a:rPr lang="da-DK" smtClean="0"/>
              <a:t>10</a:t>
            </a:fld>
            <a:endParaRPr lang="da-DK"/>
          </a:p>
        </p:txBody>
      </p:sp>
    </p:spTree>
    <p:extLst>
      <p:ext uri="{BB962C8B-B14F-4D97-AF65-F5344CB8AC3E}">
        <p14:creationId xmlns:p14="http://schemas.microsoft.com/office/powerpoint/2010/main" val="3779478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nchor="t"/>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a:t>Klik for at tilføje tekst</a:t>
            </a:r>
          </a:p>
        </p:txBody>
      </p:sp>
      <p:pic>
        <p:nvPicPr>
          <p:cNvPr id="8"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3" name="Pladsholder til diasnummer 2"/>
          <p:cNvSpPr>
            <a:spLocks noGrp="1"/>
          </p:cNvSpPr>
          <p:nvPr>
            <p:ph type="sldNum" sz="quarter" idx="16"/>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a:t>Klik på ikonet for at tilføje et billede</a:t>
            </a:r>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4" name="Pladsholder til diasnummer 3"/>
          <p:cNvSpPr>
            <a:spLocks noGrp="1"/>
          </p:cNvSpPr>
          <p:nvPr>
            <p:ph type="sldNum" sz="quarter" idx="12"/>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a:t>Klik for at tilføje tekst</a:t>
            </a:r>
          </a:p>
        </p:txBody>
      </p:sp>
      <p:sp>
        <p:nvSpPr>
          <p:cNvPr id="3" name="Pladsholder til diasnummer 2"/>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1051492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47E12-2986-3E2C-CB0C-B7F165669F0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GB"/>
          </a:p>
        </p:txBody>
      </p:sp>
      <p:sp>
        <p:nvSpPr>
          <p:cNvPr id="3" name="Undertitel 2">
            <a:extLst>
              <a:ext uri="{FF2B5EF4-FFF2-40B4-BE49-F238E27FC236}">
                <a16:creationId xmlns:a16="http://schemas.microsoft.com/office/drawing/2014/main" id="{AD42EE0B-C894-2B6C-0798-E1BD66F8B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a:p>
        </p:txBody>
      </p:sp>
      <p:sp>
        <p:nvSpPr>
          <p:cNvPr id="4" name="Pladsholder til dato 3">
            <a:extLst>
              <a:ext uri="{FF2B5EF4-FFF2-40B4-BE49-F238E27FC236}">
                <a16:creationId xmlns:a16="http://schemas.microsoft.com/office/drawing/2014/main" id="{369959DF-C979-741D-E257-3DAC81EF621C}"/>
              </a:ext>
            </a:extLst>
          </p:cNvPr>
          <p:cNvSpPr>
            <a:spLocks noGrp="1"/>
          </p:cNvSpPr>
          <p:nvPr>
            <p:ph type="dt" sz="half" idx="10"/>
          </p:nvPr>
        </p:nvSpPr>
        <p:spPr/>
        <p:txBody>
          <a:bodyPr/>
          <a:lstStyle/>
          <a:p>
            <a:fld id="{E5D8CF6A-C731-754C-B22C-BE114DFB1AA5}" type="datetimeFigureOut">
              <a:rPr lang="en-GB" smtClean="0"/>
              <a:t>08/05/2026</a:t>
            </a:fld>
            <a:endParaRPr lang="en-GB"/>
          </a:p>
        </p:txBody>
      </p:sp>
      <p:sp>
        <p:nvSpPr>
          <p:cNvPr id="5" name="Pladsholder til sidefod 4">
            <a:extLst>
              <a:ext uri="{FF2B5EF4-FFF2-40B4-BE49-F238E27FC236}">
                <a16:creationId xmlns:a16="http://schemas.microsoft.com/office/drawing/2014/main" id="{B46817E6-CE04-AD44-CE06-533EA5F294FF}"/>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3794FFAC-70E5-7193-B7B4-A0DE220A9765}"/>
              </a:ext>
            </a:extLst>
          </p:cNvPr>
          <p:cNvSpPr>
            <a:spLocks noGrp="1"/>
          </p:cNvSpPr>
          <p:nvPr>
            <p:ph type="sldNum" sz="quarter" idx="12"/>
          </p:nvPr>
        </p:nvSpPr>
        <p:spPr/>
        <p:txBody>
          <a:bodyPr/>
          <a:lstStyle/>
          <a:p>
            <a:fld id="{10C5156E-9795-5D40-9B45-A81405F59A51}" type="slidenum">
              <a:rPr lang="en-GB" smtClean="0"/>
              <a:t>‹nr.›</a:t>
            </a:fld>
            <a:endParaRPr lang="en-GB"/>
          </a:p>
        </p:txBody>
      </p:sp>
    </p:spTree>
    <p:extLst>
      <p:ext uri="{BB962C8B-B14F-4D97-AF65-F5344CB8AC3E}">
        <p14:creationId xmlns:p14="http://schemas.microsoft.com/office/powerpoint/2010/main" val="363031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rgbClr val="DEE2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C6E8-63BD-9AF0-C249-1557AAB880AF}"/>
              </a:ext>
            </a:extLst>
          </p:cNvPr>
          <p:cNvSpPr>
            <a:spLocks noGrp="1"/>
          </p:cNvSpPr>
          <p:nvPr>
            <p:ph type="ctrTitle" hasCustomPrompt="1"/>
          </p:nvPr>
        </p:nvSpPr>
        <p:spPr>
          <a:xfrm>
            <a:off x="830263" y="2091640"/>
            <a:ext cx="4433887" cy="2519363"/>
          </a:xfrm>
        </p:spPr>
        <p:txBody>
          <a:bodyPr anchor="b"/>
          <a:lstStyle>
            <a:lvl1pPr algn="l">
              <a:defRPr sz="4200"/>
            </a:lvl1pPr>
          </a:lstStyle>
          <a:p>
            <a:r>
              <a:rPr lang="da-DK"/>
              <a:t>Klik for at redigere titeltypografien i masteren</a:t>
            </a:r>
          </a:p>
        </p:txBody>
      </p:sp>
      <p:sp>
        <p:nvSpPr>
          <p:cNvPr id="3" name="Subtitle 2">
            <a:extLst>
              <a:ext uri="{FF2B5EF4-FFF2-40B4-BE49-F238E27FC236}">
                <a16:creationId xmlns:a16="http://schemas.microsoft.com/office/drawing/2014/main" id="{07105BED-AEC6-7489-627D-C4BD36A60476}"/>
              </a:ext>
            </a:extLst>
          </p:cNvPr>
          <p:cNvSpPr>
            <a:spLocks noGrp="1"/>
          </p:cNvSpPr>
          <p:nvPr>
            <p:ph type="subTitle" idx="1" hasCustomPrompt="1"/>
          </p:nvPr>
        </p:nvSpPr>
        <p:spPr>
          <a:xfrm>
            <a:off x="830263" y="4891991"/>
            <a:ext cx="4433887" cy="558799"/>
          </a:xfrm>
          <a:prstGeom prst="rect">
            <a:avLst/>
          </a:prstGeom>
        </p:spPr>
        <p:txBody>
          <a:bodyPr/>
          <a:lstStyle>
            <a:lvl1pPr marL="0" indent="0" algn="l">
              <a:buNone/>
              <a:defRPr sz="2200">
                <a:latin typeface="IBM Plex Sans Medium" panose="020B06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41" name="ÆS_logo_POS_CMYK.pdf">
            <a:extLst>
              <a:ext uri="{FF2B5EF4-FFF2-40B4-BE49-F238E27FC236}">
                <a16:creationId xmlns:a16="http://schemas.microsoft.com/office/drawing/2014/main" id="{A5CC1B76-24ED-ABAE-B38B-EF2B5A0F547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0564" y="778110"/>
            <a:ext cx="1663699" cy="286017"/>
          </a:xfrm>
          <a:prstGeom prst="rect">
            <a:avLst/>
          </a:prstGeom>
          <a:ln w="12700">
            <a:miter lim="400000"/>
          </a:ln>
        </p:spPr>
      </p:pic>
      <p:pic>
        <p:nvPicPr>
          <p:cNvPr id="4" name="ÆS_logo_POS_CMYK.pdf">
            <a:extLst>
              <a:ext uri="{FF2B5EF4-FFF2-40B4-BE49-F238E27FC236}">
                <a16:creationId xmlns:a16="http://schemas.microsoft.com/office/drawing/2014/main" id="{A5F93397-A5E6-2F20-FA54-23E0A9E4517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30564" y="778110"/>
            <a:ext cx="1663699" cy="286017"/>
          </a:xfrm>
          <a:prstGeom prst="rect">
            <a:avLst/>
          </a:prstGeom>
          <a:ln w="12700">
            <a:miter lim="400000"/>
          </a:ln>
        </p:spPr>
      </p:pic>
      <p:sp>
        <p:nvSpPr>
          <p:cNvPr id="10" name="Pladsholder til billede 9">
            <a:extLst>
              <a:ext uri="{FF2B5EF4-FFF2-40B4-BE49-F238E27FC236}">
                <a16:creationId xmlns:a16="http://schemas.microsoft.com/office/drawing/2014/main" id="{9F211235-3CF8-607C-8C75-5C8B6F0BFE45}"/>
              </a:ext>
            </a:extLst>
          </p:cNvPr>
          <p:cNvSpPr>
            <a:spLocks noGrp="1"/>
          </p:cNvSpPr>
          <p:nvPr>
            <p:ph type="pic" sz="quarter" idx="10"/>
          </p:nvPr>
        </p:nvSpPr>
        <p:spPr>
          <a:xfrm>
            <a:off x="6076524" y="0"/>
            <a:ext cx="6115477" cy="6858000"/>
          </a:xfrm>
          <a:custGeom>
            <a:avLst/>
            <a:gdLst>
              <a:gd name="connsiteX0" fmla="*/ 3097942 w 6115477"/>
              <a:gd name="connsiteY0" fmla="*/ 360991 h 6858000"/>
              <a:gd name="connsiteX1" fmla="*/ 5048086 w 6115477"/>
              <a:gd name="connsiteY1" fmla="*/ 1133487 h 6858000"/>
              <a:gd name="connsiteX2" fmla="*/ 4484764 w 6115477"/>
              <a:gd name="connsiteY2" fmla="*/ 4212194 h 6858000"/>
              <a:gd name="connsiteX3" fmla="*/ 4387400 w 6115477"/>
              <a:gd name="connsiteY3" fmla="*/ 4226220 h 6858000"/>
              <a:gd name="connsiteX4" fmla="*/ 3796261 w 6115477"/>
              <a:gd name="connsiteY4" fmla="*/ 3903622 h 6858000"/>
              <a:gd name="connsiteX5" fmla="*/ 3754534 w 6115477"/>
              <a:gd name="connsiteY5" fmla="*/ 3763362 h 6858000"/>
              <a:gd name="connsiteX6" fmla="*/ 3726715 w 6115477"/>
              <a:gd name="connsiteY6" fmla="*/ 3742323 h 6858000"/>
              <a:gd name="connsiteX7" fmla="*/ 3719760 w 6115477"/>
              <a:gd name="connsiteY7" fmla="*/ 3749336 h 6858000"/>
              <a:gd name="connsiteX8" fmla="*/ 3712806 w 6115477"/>
              <a:gd name="connsiteY8" fmla="*/ 3756349 h 6858000"/>
              <a:gd name="connsiteX9" fmla="*/ 3698897 w 6115477"/>
              <a:gd name="connsiteY9" fmla="*/ 3791414 h 6858000"/>
              <a:gd name="connsiteX10" fmla="*/ 4867266 w 6115477"/>
              <a:gd name="connsiteY10" fmla="*/ 4639987 h 6858000"/>
              <a:gd name="connsiteX11" fmla="*/ 6068128 w 6115477"/>
              <a:gd name="connsiteY11" fmla="*/ 3719238 h 6858000"/>
              <a:gd name="connsiteX12" fmla="*/ 6115477 w 6115477"/>
              <a:gd name="connsiteY12" fmla="*/ 3623370 h 6858000"/>
              <a:gd name="connsiteX13" fmla="*/ 6115477 w 6115477"/>
              <a:gd name="connsiteY13" fmla="*/ 6155481 h 6858000"/>
              <a:gd name="connsiteX14" fmla="*/ 6032540 w 6115477"/>
              <a:gd name="connsiteY14" fmla="*/ 6197000 h 6858000"/>
              <a:gd name="connsiteX15" fmla="*/ 2808711 w 6115477"/>
              <a:gd name="connsiteY15" fmla="*/ 5705963 h 6858000"/>
              <a:gd name="connsiteX16" fmla="*/ 3372032 w 6115477"/>
              <a:gd name="connsiteY16" fmla="*/ 2627256 h 6858000"/>
              <a:gd name="connsiteX17" fmla="*/ 3476350 w 6115477"/>
              <a:gd name="connsiteY17" fmla="*/ 2620243 h 6858000"/>
              <a:gd name="connsiteX18" fmla="*/ 4060535 w 6115477"/>
              <a:gd name="connsiteY18" fmla="*/ 2935828 h 6858000"/>
              <a:gd name="connsiteX19" fmla="*/ 4109217 w 6115477"/>
              <a:gd name="connsiteY19" fmla="*/ 3076088 h 6858000"/>
              <a:gd name="connsiteX20" fmla="*/ 4137036 w 6115477"/>
              <a:gd name="connsiteY20" fmla="*/ 3097127 h 6858000"/>
              <a:gd name="connsiteX21" fmla="*/ 4164854 w 6115477"/>
              <a:gd name="connsiteY21" fmla="*/ 3055049 h 6858000"/>
              <a:gd name="connsiteX22" fmla="*/ 3246265 w 6115477"/>
              <a:gd name="connsiteY22" fmla="*/ 2172370 h 6858000"/>
              <a:gd name="connsiteX23" fmla="*/ 2989530 w 6115477"/>
              <a:gd name="connsiteY23" fmla="*/ 2199463 h 6858000"/>
              <a:gd name="connsiteX24" fmla="*/ 1612523 w 6115477"/>
              <a:gd name="connsiteY24" fmla="*/ 3545959 h 6858000"/>
              <a:gd name="connsiteX25" fmla="*/ 2732210 w 6115477"/>
              <a:gd name="connsiteY25" fmla="*/ 6540510 h 6858000"/>
              <a:gd name="connsiteX26" fmla="*/ 3281622 w 6115477"/>
              <a:gd name="connsiteY26" fmla="*/ 6843823 h 6858000"/>
              <a:gd name="connsiteX27" fmla="*/ 3320286 w 6115477"/>
              <a:gd name="connsiteY27" fmla="*/ 6858000 h 6858000"/>
              <a:gd name="connsiteX28" fmla="*/ 1738891 w 6115477"/>
              <a:gd name="connsiteY28" fmla="*/ 6858000 h 6858000"/>
              <a:gd name="connsiteX29" fmla="*/ 1726405 w 6115477"/>
              <a:gd name="connsiteY29" fmla="*/ 6850836 h 6858000"/>
              <a:gd name="connsiteX30" fmla="*/ 381563 w 6115477"/>
              <a:gd name="connsiteY30" fmla="*/ 5348300 h 6858000"/>
              <a:gd name="connsiteX31" fmla="*/ 145107 w 6115477"/>
              <a:gd name="connsiteY31" fmla="*/ 2676347 h 6858000"/>
              <a:gd name="connsiteX32" fmla="*/ 3097942 w 6115477"/>
              <a:gd name="connsiteY32" fmla="*/ 360991 h 6858000"/>
              <a:gd name="connsiteX33" fmla="*/ 4590885 w 6115477"/>
              <a:gd name="connsiteY33" fmla="*/ 0 h 6858000"/>
              <a:gd name="connsiteX34" fmla="*/ 6115477 w 6115477"/>
              <a:gd name="connsiteY34" fmla="*/ 0 h 6858000"/>
              <a:gd name="connsiteX35" fmla="*/ 6115477 w 6115477"/>
              <a:gd name="connsiteY35" fmla="*/ 1478397 h 6858000"/>
              <a:gd name="connsiteX36" fmla="*/ 6086069 w 6115477"/>
              <a:gd name="connsiteY36" fmla="*/ 1413064 h 6858000"/>
              <a:gd name="connsiteX37" fmla="*/ 5124586 w 6115477"/>
              <a:gd name="connsiteY37" fmla="*/ 298940 h 6858000"/>
              <a:gd name="connsiteX38" fmla="*/ 4722511 w 6115477"/>
              <a:gd name="connsiteY38" fmla="*/ 59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5477" h="6858000">
                <a:moveTo>
                  <a:pt x="3097942" y="360991"/>
                </a:moveTo>
                <a:cubicBezTo>
                  <a:pt x="3783738" y="359646"/>
                  <a:pt x="4476724" y="600718"/>
                  <a:pt x="5048086" y="1133487"/>
                </a:cubicBezTo>
                <a:cubicBezTo>
                  <a:pt x="6035636" y="2045177"/>
                  <a:pt x="5938272" y="4029856"/>
                  <a:pt x="4484764" y="4212194"/>
                </a:cubicBezTo>
                <a:cubicBezTo>
                  <a:pt x="4449992" y="4219207"/>
                  <a:pt x="4422173" y="4219207"/>
                  <a:pt x="4387400" y="4226220"/>
                </a:cubicBezTo>
                <a:cubicBezTo>
                  <a:pt x="4143990" y="4226220"/>
                  <a:pt x="3914489" y="4135051"/>
                  <a:pt x="3796261" y="3903622"/>
                </a:cubicBezTo>
                <a:cubicBezTo>
                  <a:pt x="3775397" y="3847518"/>
                  <a:pt x="3754534" y="3763362"/>
                  <a:pt x="3754534" y="3763362"/>
                </a:cubicBezTo>
                <a:cubicBezTo>
                  <a:pt x="3747579" y="3749336"/>
                  <a:pt x="3740624" y="3742323"/>
                  <a:pt x="3726715" y="3742323"/>
                </a:cubicBezTo>
                <a:cubicBezTo>
                  <a:pt x="3726715" y="3742323"/>
                  <a:pt x="3719760" y="3742323"/>
                  <a:pt x="3719760" y="3749336"/>
                </a:cubicBezTo>
                <a:cubicBezTo>
                  <a:pt x="3712806" y="3749336"/>
                  <a:pt x="3712806" y="3756349"/>
                  <a:pt x="3712806" y="3756349"/>
                </a:cubicBezTo>
                <a:cubicBezTo>
                  <a:pt x="3705852" y="3763362"/>
                  <a:pt x="3698897" y="3777388"/>
                  <a:pt x="3698897" y="3791414"/>
                </a:cubicBezTo>
                <a:cubicBezTo>
                  <a:pt x="3538942" y="4408558"/>
                  <a:pt x="4171808" y="4780247"/>
                  <a:pt x="4867266" y="4639987"/>
                </a:cubicBezTo>
                <a:cubicBezTo>
                  <a:pt x="5308013" y="4560214"/>
                  <a:pt x="5771715" y="4272106"/>
                  <a:pt x="6068128" y="3719238"/>
                </a:cubicBezTo>
                <a:lnTo>
                  <a:pt x="6115477" y="3623370"/>
                </a:lnTo>
                <a:lnTo>
                  <a:pt x="6115477" y="6155481"/>
                </a:lnTo>
                <a:lnTo>
                  <a:pt x="6032540" y="6197000"/>
                </a:lnTo>
                <a:cubicBezTo>
                  <a:pt x="5009917" y="6670716"/>
                  <a:pt x="3747579" y="6577767"/>
                  <a:pt x="2808711" y="5705963"/>
                </a:cubicBezTo>
                <a:cubicBezTo>
                  <a:pt x="1828115" y="4801286"/>
                  <a:pt x="1918525" y="2809594"/>
                  <a:pt x="3372032" y="2627256"/>
                </a:cubicBezTo>
                <a:cubicBezTo>
                  <a:pt x="3406804" y="2620243"/>
                  <a:pt x="3441578" y="2620243"/>
                  <a:pt x="3476350" y="2620243"/>
                </a:cubicBezTo>
                <a:cubicBezTo>
                  <a:pt x="3712806" y="2613230"/>
                  <a:pt x="3942307" y="2704399"/>
                  <a:pt x="4060535" y="2935828"/>
                </a:cubicBezTo>
                <a:cubicBezTo>
                  <a:pt x="4088353" y="2991932"/>
                  <a:pt x="4109217" y="3076088"/>
                  <a:pt x="4109217" y="3076088"/>
                </a:cubicBezTo>
                <a:cubicBezTo>
                  <a:pt x="4109217" y="3076088"/>
                  <a:pt x="4123126" y="3097127"/>
                  <a:pt x="4137036" y="3097127"/>
                </a:cubicBezTo>
                <a:cubicBezTo>
                  <a:pt x="4143990" y="3097127"/>
                  <a:pt x="4157899" y="3083101"/>
                  <a:pt x="4164854" y="3055049"/>
                </a:cubicBezTo>
                <a:cubicBezTo>
                  <a:pt x="4304815" y="2508912"/>
                  <a:pt x="3832447" y="2161440"/>
                  <a:pt x="3246265" y="2172370"/>
                </a:cubicBezTo>
                <a:cubicBezTo>
                  <a:pt x="3162525" y="2173932"/>
                  <a:pt x="3076462" y="2182807"/>
                  <a:pt x="2989530" y="2199463"/>
                </a:cubicBezTo>
                <a:cubicBezTo>
                  <a:pt x="2447072" y="2304658"/>
                  <a:pt x="1876797" y="2711412"/>
                  <a:pt x="1612523" y="3545959"/>
                </a:cubicBezTo>
                <a:cubicBezTo>
                  <a:pt x="1243930" y="4724143"/>
                  <a:pt x="1800297" y="5874275"/>
                  <a:pt x="2732210" y="6540510"/>
                </a:cubicBezTo>
                <a:cubicBezTo>
                  <a:pt x="2906075" y="6663238"/>
                  <a:pt x="3090371" y="6763173"/>
                  <a:pt x="3281622" y="6843823"/>
                </a:cubicBezTo>
                <a:lnTo>
                  <a:pt x="3320286" y="6858000"/>
                </a:lnTo>
                <a:lnTo>
                  <a:pt x="1738891" y="6858000"/>
                </a:lnTo>
                <a:lnTo>
                  <a:pt x="1726405" y="6850836"/>
                </a:lnTo>
                <a:cubicBezTo>
                  <a:pt x="1134396" y="6482653"/>
                  <a:pt x="652791" y="5951418"/>
                  <a:pt x="381563" y="5348300"/>
                </a:cubicBezTo>
                <a:cubicBezTo>
                  <a:pt x="-56576" y="4352454"/>
                  <a:pt x="-91349" y="3440764"/>
                  <a:pt x="145107" y="2676347"/>
                </a:cubicBezTo>
                <a:cubicBezTo>
                  <a:pt x="505659" y="1249640"/>
                  <a:pt x="1788697" y="363557"/>
                  <a:pt x="3097942" y="360991"/>
                </a:cubicBezTo>
                <a:close/>
                <a:moveTo>
                  <a:pt x="4590885" y="0"/>
                </a:moveTo>
                <a:lnTo>
                  <a:pt x="6115477" y="0"/>
                </a:lnTo>
                <a:lnTo>
                  <a:pt x="6115477" y="1478397"/>
                </a:lnTo>
                <a:lnTo>
                  <a:pt x="6086069" y="1413064"/>
                </a:lnTo>
                <a:cubicBezTo>
                  <a:pt x="5868129" y="974517"/>
                  <a:pt x="5532298" y="590418"/>
                  <a:pt x="5124586" y="298940"/>
                </a:cubicBezTo>
                <a:cubicBezTo>
                  <a:pt x="4996796" y="206895"/>
                  <a:pt x="4862159" y="127670"/>
                  <a:pt x="4722511" y="59786"/>
                </a:cubicBezTo>
                <a:close/>
              </a:path>
            </a:pathLst>
          </a:custGeom>
          <a:solidFill>
            <a:schemeClr val="bg1"/>
          </a:solidFill>
        </p:spPr>
        <p:txBody>
          <a:bodyPr wrap="square" anchor="ctr">
            <a:noAutofit/>
          </a:bodyPr>
          <a:lstStyle>
            <a:lvl1pPr algn="ctr">
              <a:defRPr>
                <a:solidFill>
                  <a:schemeClr val="tx2"/>
                </a:solidFill>
              </a:defRPr>
            </a:lvl1pPr>
          </a:lstStyle>
          <a:p>
            <a:r>
              <a:rPr lang="da-DK"/>
              <a:t>Klik på ikonet for at tilføje et billede</a:t>
            </a:r>
            <a:endParaRPr lang="en-US"/>
          </a:p>
        </p:txBody>
      </p:sp>
    </p:spTree>
    <p:extLst>
      <p:ext uri="{BB962C8B-B14F-4D97-AF65-F5344CB8AC3E}">
        <p14:creationId xmlns:p14="http://schemas.microsoft.com/office/powerpoint/2010/main" val="417732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192B3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C6E8-63BD-9AF0-C249-1557AAB880AF}"/>
              </a:ext>
            </a:extLst>
          </p:cNvPr>
          <p:cNvSpPr>
            <a:spLocks noGrp="1"/>
          </p:cNvSpPr>
          <p:nvPr>
            <p:ph type="ctrTitle" hasCustomPrompt="1"/>
          </p:nvPr>
        </p:nvSpPr>
        <p:spPr>
          <a:xfrm>
            <a:off x="830263" y="2091640"/>
            <a:ext cx="4433887" cy="2519363"/>
          </a:xfrm>
        </p:spPr>
        <p:txBody>
          <a:bodyPr anchor="b"/>
          <a:lstStyle>
            <a:lvl1pPr algn="l">
              <a:defRPr sz="4200">
                <a:solidFill>
                  <a:schemeClr val="bg1"/>
                </a:solidFill>
              </a:defRPr>
            </a:lvl1pPr>
          </a:lstStyle>
          <a:p>
            <a:r>
              <a:rPr lang="da-DK"/>
              <a:t>Klik for at redigere titeltypografien i masteren</a:t>
            </a:r>
          </a:p>
        </p:txBody>
      </p:sp>
      <p:sp>
        <p:nvSpPr>
          <p:cNvPr id="3" name="Subtitle 2">
            <a:extLst>
              <a:ext uri="{FF2B5EF4-FFF2-40B4-BE49-F238E27FC236}">
                <a16:creationId xmlns:a16="http://schemas.microsoft.com/office/drawing/2014/main" id="{07105BED-AEC6-7489-627D-C4BD36A60476}"/>
              </a:ext>
            </a:extLst>
          </p:cNvPr>
          <p:cNvSpPr>
            <a:spLocks noGrp="1"/>
          </p:cNvSpPr>
          <p:nvPr>
            <p:ph type="subTitle" idx="1" hasCustomPrompt="1"/>
          </p:nvPr>
        </p:nvSpPr>
        <p:spPr>
          <a:xfrm>
            <a:off x="830263" y="4891991"/>
            <a:ext cx="4433887" cy="558799"/>
          </a:xfrm>
          <a:prstGeom prst="rect">
            <a:avLst/>
          </a:prstGeom>
        </p:spPr>
        <p:txBody>
          <a:bodyPr/>
          <a:lstStyle>
            <a:lvl1pPr marL="0" indent="0" algn="l">
              <a:buNone/>
              <a:defRPr sz="2200">
                <a:solidFill>
                  <a:schemeClr val="bg1"/>
                </a:solidFill>
                <a:latin typeface="IBM Plex Sans Medium" panose="020B06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grpSp>
        <p:nvGrpSpPr>
          <p:cNvPr id="5" name="Gruppe 4">
            <a:extLst>
              <a:ext uri="{FF2B5EF4-FFF2-40B4-BE49-F238E27FC236}">
                <a16:creationId xmlns:a16="http://schemas.microsoft.com/office/drawing/2014/main" id="{3563AE1B-5A4D-8310-6D2B-405290F3DBBC}"/>
              </a:ext>
            </a:extLst>
          </p:cNvPr>
          <p:cNvGrpSpPr/>
          <p:nvPr/>
        </p:nvGrpSpPr>
        <p:grpSpPr>
          <a:xfrm>
            <a:off x="830263" y="777875"/>
            <a:ext cx="1665288" cy="287338"/>
            <a:chOff x="830263" y="777875"/>
            <a:chExt cx="1665288" cy="287338"/>
          </a:xfrm>
        </p:grpSpPr>
        <p:sp>
          <p:nvSpPr>
            <p:cNvPr id="6" name="Freeform 5">
              <a:extLst>
                <a:ext uri="{FF2B5EF4-FFF2-40B4-BE49-F238E27FC236}">
                  <a16:creationId xmlns:a16="http://schemas.microsoft.com/office/drawing/2014/main" id="{4E4F3316-82CE-15A7-BD9A-2C61232B6CC7}"/>
                </a:ext>
              </a:extLst>
            </p:cNvPr>
            <p:cNvSpPr>
              <a:spLocks/>
            </p:cNvSpPr>
            <p:nvPr/>
          </p:nvSpPr>
          <p:spPr bwMode="auto">
            <a:xfrm>
              <a:off x="1820863" y="809625"/>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7" name="Freeform 6">
              <a:extLst>
                <a:ext uri="{FF2B5EF4-FFF2-40B4-BE49-F238E27FC236}">
                  <a16:creationId xmlns:a16="http://schemas.microsoft.com/office/drawing/2014/main" id="{0B33BE0E-FD6D-6A63-2CC9-C01565808676}"/>
                </a:ext>
              </a:extLst>
            </p:cNvPr>
            <p:cNvSpPr>
              <a:spLocks noEditPoints="1"/>
            </p:cNvSpPr>
            <p:nvPr/>
          </p:nvSpPr>
          <p:spPr bwMode="auto">
            <a:xfrm>
              <a:off x="2246313" y="852488"/>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8" name="Freeform 7">
              <a:extLst>
                <a:ext uri="{FF2B5EF4-FFF2-40B4-BE49-F238E27FC236}">
                  <a16:creationId xmlns:a16="http://schemas.microsoft.com/office/drawing/2014/main" id="{9E4D8D36-92F3-5383-34AF-2B95BC3C9625}"/>
                </a:ext>
              </a:extLst>
            </p:cNvPr>
            <p:cNvSpPr>
              <a:spLocks noEditPoints="1"/>
            </p:cNvSpPr>
            <p:nvPr/>
          </p:nvSpPr>
          <p:spPr bwMode="auto">
            <a:xfrm>
              <a:off x="1387476" y="852488"/>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9" name="Freeform 8">
              <a:extLst>
                <a:ext uri="{FF2B5EF4-FFF2-40B4-BE49-F238E27FC236}">
                  <a16:creationId xmlns:a16="http://schemas.microsoft.com/office/drawing/2014/main" id="{8757374E-019C-5CF3-7D72-76E307430810}"/>
                </a:ext>
              </a:extLst>
            </p:cNvPr>
            <p:cNvSpPr>
              <a:spLocks noEditPoints="1"/>
            </p:cNvSpPr>
            <p:nvPr/>
          </p:nvSpPr>
          <p:spPr bwMode="auto">
            <a:xfrm>
              <a:off x="1955801" y="852488"/>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0" name="Freeform 9">
              <a:extLst>
                <a:ext uri="{FF2B5EF4-FFF2-40B4-BE49-F238E27FC236}">
                  <a16:creationId xmlns:a16="http://schemas.microsoft.com/office/drawing/2014/main" id="{F5C95B4E-A8EF-E6AC-7278-5C6C31677C3A}"/>
                </a:ext>
              </a:extLst>
            </p:cNvPr>
            <p:cNvSpPr>
              <a:spLocks/>
            </p:cNvSpPr>
            <p:nvPr/>
          </p:nvSpPr>
          <p:spPr bwMode="auto">
            <a:xfrm>
              <a:off x="1098551" y="811213"/>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1" name="Freeform 10">
              <a:extLst>
                <a:ext uri="{FF2B5EF4-FFF2-40B4-BE49-F238E27FC236}">
                  <a16:creationId xmlns:a16="http://schemas.microsoft.com/office/drawing/2014/main" id="{75E6AA3D-0B57-42D4-878A-A803D0F2C1DA}"/>
                </a:ext>
              </a:extLst>
            </p:cNvPr>
            <p:cNvSpPr>
              <a:spLocks noEditPoints="1"/>
            </p:cNvSpPr>
            <p:nvPr/>
          </p:nvSpPr>
          <p:spPr bwMode="auto">
            <a:xfrm>
              <a:off x="2093913" y="852488"/>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2" name="Freeform 11">
              <a:extLst>
                <a:ext uri="{FF2B5EF4-FFF2-40B4-BE49-F238E27FC236}">
                  <a16:creationId xmlns:a16="http://schemas.microsoft.com/office/drawing/2014/main" id="{737F632B-732C-FF91-16E2-E0EE64EBF18A}"/>
                </a:ext>
              </a:extLst>
            </p:cNvPr>
            <p:cNvSpPr>
              <a:spLocks/>
            </p:cNvSpPr>
            <p:nvPr/>
          </p:nvSpPr>
          <p:spPr bwMode="auto">
            <a:xfrm>
              <a:off x="1298576" y="852488"/>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3" name="Freeform 12">
              <a:extLst>
                <a:ext uri="{FF2B5EF4-FFF2-40B4-BE49-F238E27FC236}">
                  <a16:creationId xmlns:a16="http://schemas.microsoft.com/office/drawing/2014/main" id="{2417F9BA-9727-043C-D9E6-169DC3D8F639}"/>
                </a:ext>
              </a:extLst>
            </p:cNvPr>
            <p:cNvSpPr>
              <a:spLocks noEditPoints="1"/>
            </p:cNvSpPr>
            <p:nvPr/>
          </p:nvSpPr>
          <p:spPr bwMode="auto">
            <a:xfrm>
              <a:off x="1157288" y="811213"/>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4" name="Freeform 13">
              <a:extLst>
                <a:ext uri="{FF2B5EF4-FFF2-40B4-BE49-F238E27FC236}">
                  <a16:creationId xmlns:a16="http://schemas.microsoft.com/office/drawing/2014/main" id="{08732C3D-2FC5-036F-AECF-D45075139FF4}"/>
                </a:ext>
              </a:extLst>
            </p:cNvPr>
            <p:cNvSpPr>
              <a:spLocks noEditPoints="1"/>
            </p:cNvSpPr>
            <p:nvPr/>
          </p:nvSpPr>
          <p:spPr bwMode="auto">
            <a:xfrm>
              <a:off x="830263" y="811213"/>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 name="Kombinationstegning: figur 3">
              <a:extLst>
                <a:ext uri="{FF2B5EF4-FFF2-40B4-BE49-F238E27FC236}">
                  <a16:creationId xmlns:a16="http://schemas.microsoft.com/office/drawing/2014/main" id="{EDA21FB8-B8DA-D785-B529-17EF036F3C69}"/>
                </a:ext>
              </a:extLst>
            </p:cNvPr>
            <p:cNvSpPr>
              <a:spLocks/>
            </p:cNvSpPr>
            <p:nvPr/>
          </p:nvSpPr>
          <p:spPr bwMode="auto">
            <a:xfrm>
              <a:off x="1536701" y="777875"/>
              <a:ext cx="252413" cy="252413"/>
            </a:xfrm>
            <a:custGeom>
              <a:avLst/>
              <a:gdLst>
                <a:gd name="connsiteX0" fmla="*/ 129802 w 252413"/>
                <a:gd name="connsiteY0" fmla="*/ 32470 h 252413"/>
                <a:gd name="connsiteX1" fmla="*/ 127677 w 252413"/>
                <a:gd name="connsiteY1" fmla="*/ 32800 h 252413"/>
                <a:gd name="connsiteX2" fmla="*/ 125389 w 252413"/>
                <a:gd name="connsiteY2" fmla="*/ 32965 h 252413"/>
                <a:gd name="connsiteX3" fmla="*/ 124409 w 252413"/>
                <a:gd name="connsiteY3" fmla="*/ 33129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89 w 252413"/>
                <a:gd name="connsiteY10" fmla="*/ 40051 h 252413"/>
                <a:gd name="connsiteX11" fmla="*/ 127677 w 252413"/>
                <a:gd name="connsiteY11" fmla="*/ 40545 h 252413"/>
                <a:gd name="connsiteX12" fmla="*/ 154315 w 252413"/>
                <a:gd name="connsiteY12" fmla="*/ 52080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3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2 h 252413"/>
                <a:gd name="connsiteX30" fmla="*/ 135521 w 252413"/>
                <a:gd name="connsiteY30" fmla="*/ 216049 h 252413"/>
                <a:gd name="connsiteX31" fmla="*/ 136992 w 252413"/>
                <a:gd name="connsiteY31" fmla="*/ 215554 h 252413"/>
                <a:gd name="connsiteX32" fmla="*/ 137973 w 252413"/>
                <a:gd name="connsiteY32" fmla="*/ 214236 h 252413"/>
                <a:gd name="connsiteX33" fmla="*/ 136339 w 252413"/>
                <a:gd name="connsiteY33" fmla="*/ 212753 h 252413"/>
                <a:gd name="connsiteX34" fmla="*/ 135031 w 252413"/>
                <a:gd name="connsiteY34" fmla="*/ 212423 h 252413"/>
                <a:gd name="connsiteX35" fmla="*/ 127187 w 252413"/>
                <a:gd name="connsiteY35" fmla="*/ 210775 h 252413"/>
                <a:gd name="connsiteX36" fmla="*/ 124899 w 252413"/>
                <a:gd name="connsiteY36" fmla="*/ 210281 h 252413"/>
                <a:gd name="connsiteX37" fmla="*/ 98098 w 252413"/>
                <a:gd name="connsiteY37" fmla="*/ 198746 h 252413"/>
                <a:gd name="connsiteX38" fmla="*/ 71788 w 252413"/>
                <a:gd name="connsiteY38" fmla="*/ 128379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5 w 252413"/>
                <a:gd name="connsiteY42" fmla="*/ 117338 h 252413"/>
                <a:gd name="connsiteX43" fmla="*/ 129312 w 252413"/>
                <a:gd name="connsiteY43" fmla="*/ 114042 h 252413"/>
                <a:gd name="connsiteX44" fmla="*/ 115584 w 252413"/>
                <a:gd name="connsiteY44" fmla="*/ 106627 h 252413"/>
                <a:gd name="connsiteX45" fmla="*/ 113133 w 252413"/>
                <a:gd name="connsiteY45" fmla="*/ 106791 h 252413"/>
                <a:gd name="connsiteX46" fmla="*/ 99896 w 252413"/>
                <a:gd name="connsiteY46" fmla="*/ 179135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89" y="32965"/>
                  </a:cubicBezTo>
                  <a:cubicBezTo>
                    <a:pt x="125063" y="33129"/>
                    <a:pt x="124736" y="33129"/>
                    <a:pt x="124409" y="33129"/>
                  </a:cubicBezTo>
                  <a:cubicBezTo>
                    <a:pt x="123428" y="33294"/>
                    <a:pt x="122448" y="33459"/>
                    <a:pt x="121467" y="33624"/>
                  </a:cubicBezTo>
                  <a:cubicBezTo>
                    <a:pt x="121304" y="33788"/>
                    <a:pt x="117382" y="34612"/>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89" y="40051"/>
                  </a:cubicBezTo>
                  <a:cubicBezTo>
                    <a:pt x="126207" y="40215"/>
                    <a:pt x="127024" y="40545"/>
                    <a:pt x="127677" y="40545"/>
                  </a:cubicBezTo>
                  <a:cubicBezTo>
                    <a:pt x="137156" y="42687"/>
                    <a:pt x="146307" y="46313"/>
                    <a:pt x="154315" y="52080"/>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7"/>
                    <a:pt x="120977" y="133488"/>
                    <a:pt x="121141" y="133323"/>
                  </a:cubicBezTo>
                  <a:cubicBezTo>
                    <a:pt x="121141" y="133323"/>
                    <a:pt x="121141" y="133158"/>
                    <a:pt x="121304" y="133158"/>
                  </a:cubicBezTo>
                  <a:cubicBezTo>
                    <a:pt x="121304" y="132993"/>
                    <a:pt x="121467" y="132993"/>
                    <a:pt x="121467" y="132993"/>
                  </a:cubicBezTo>
                  <a:cubicBezTo>
                    <a:pt x="121794" y="132993"/>
                    <a:pt x="121958" y="133158"/>
                    <a:pt x="122121" y="133488"/>
                  </a:cubicBezTo>
                  <a:cubicBezTo>
                    <a:pt x="122121" y="133488"/>
                    <a:pt x="122611" y="135465"/>
                    <a:pt x="123102" y="136784"/>
                  </a:cubicBezTo>
                  <a:cubicBezTo>
                    <a:pt x="125880" y="142222"/>
                    <a:pt x="131273" y="144364"/>
                    <a:pt x="136992" y="144364"/>
                  </a:cubicBezTo>
                  <a:cubicBezTo>
                    <a:pt x="137809" y="144199"/>
                    <a:pt x="138463" y="144199"/>
                    <a:pt x="139280" y="144035"/>
                  </a:cubicBezTo>
                  <a:cubicBezTo>
                    <a:pt x="173435" y="139750"/>
                    <a:pt x="175723" y="93114"/>
                    <a:pt x="152517" y="71691"/>
                  </a:cubicBezTo>
                  <a:cubicBezTo>
                    <a:pt x="113460" y="35272"/>
                    <a:pt x="50216" y="56859"/>
                    <a:pt x="37306" y="107945"/>
                  </a:cubicBezTo>
                  <a:cubicBezTo>
                    <a:pt x="31750" y="125907"/>
                    <a:pt x="32567" y="147330"/>
                    <a:pt x="42863" y="170731"/>
                  </a:cubicBezTo>
                  <a:cubicBezTo>
                    <a:pt x="55609" y="199075"/>
                    <a:pt x="88130" y="220663"/>
                    <a:pt x="121631" y="218356"/>
                  </a:cubicBezTo>
                  <a:cubicBezTo>
                    <a:pt x="121958" y="218356"/>
                    <a:pt x="124082" y="218191"/>
                    <a:pt x="124736" y="218191"/>
                  </a:cubicBezTo>
                  <a:cubicBezTo>
                    <a:pt x="125553" y="218026"/>
                    <a:pt x="126370" y="217862"/>
                    <a:pt x="127024" y="217862"/>
                  </a:cubicBezTo>
                  <a:cubicBezTo>
                    <a:pt x="127351" y="217862"/>
                    <a:pt x="129965" y="217367"/>
                    <a:pt x="131109" y="217202"/>
                  </a:cubicBezTo>
                  <a:cubicBezTo>
                    <a:pt x="131109" y="217202"/>
                    <a:pt x="135195" y="216214"/>
                    <a:pt x="135521" y="216049"/>
                  </a:cubicBezTo>
                  <a:cubicBezTo>
                    <a:pt x="135848" y="216049"/>
                    <a:pt x="136829" y="215719"/>
                    <a:pt x="136992" y="215554"/>
                  </a:cubicBezTo>
                  <a:cubicBezTo>
                    <a:pt x="137483" y="215225"/>
                    <a:pt x="137973" y="214895"/>
                    <a:pt x="137973" y="214236"/>
                  </a:cubicBezTo>
                  <a:cubicBezTo>
                    <a:pt x="137973" y="213412"/>
                    <a:pt x="137319" y="212918"/>
                    <a:pt x="136339" y="212753"/>
                  </a:cubicBezTo>
                  <a:cubicBezTo>
                    <a:pt x="136339" y="212753"/>
                    <a:pt x="135521" y="212423"/>
                    <a:pt x="135031" y="212423"/>
                  </a:cubicBezTo>
                  <a:cubicBezTo>
                    <a:pt x="133234" y="212094"/>
                    <a:pt x="129638" y="211270"/>
                    <a:pt x="127187" y="210775"/>
                  </a:cubicBezTo>
                  <a:cubicBezTo>
                    <a:pt x="126207" y="210611"/>
                    <a:pt x="125553" y="210446"/>
                    <a:pt x="124899" y="210281"/>
                  </a:cubicBezTo>
                  <a:cubicBezTo>
                    <a:pt x="115421" y="208139"/>
                    <a:pt x="106269" y="204513"/>
                    <a:pt x="98098" y="198746"/>
                  </a:cubicBezTo>
                  <a:cubicBezTo>
                    <a:pt x="76200" y="183090"/>
                    <a:pt x="63127" y="156064"/>
                    <a:pt x="71788" y="128379"/>
                  </a:cubicBezTo>
                  <a:cubicBezTo>
                    <a:pt x="77998" y="108769"/>
                    <a:pt x="91398" y="99211"/>
                    <a:pt x="104145" y="96739"/>
                  </a:cubicBezTo>
                  <a:cubicBezTo>
                    <a:pt x="120487" y="93608"/>
                    <a:pt x="135521" y="102177"/>
                    <a:pt x="131763" y="116844"/>
                  </a:cubicBezTo>
                  <a:cubicBezTo>
                    <a:pt x="131599" y="117503"/>
                    <a:pt x="131273" y="117833"/>
                    <a:pt x="131109" y="117833"/>
                  </a:cubicBezTo>
                  <a:cubicBezTo>
                    <a:pt x="130782" y="117833"/>
                    <a:pt x="130455" y="117338"/>
                    <a:pt x="130455" y="117338"/>
                  </a:cubicBezTo>
                  <a:cubicBezTo>
                    <a:pt x="130455" y="117338"/>
                    <a:pt x="129965" y="115361"/>
                    <a:pt x="129312" y="114042"/>
                  </a:cubicBezTo>
                  <a:cubicBezTo>
                    <a:pt x="126533" y="108604"/>
                    <a:pt x="121141" y="106462"/>
                    <a:pt x="115584" y="106627"/>
                  </a:cubicBezTo>
                  <a:cubicBezTo>
                    <a:pt x="114767" y="106627"/>
                    <a:pt x="113950" y="106627"/>
                    <a:pt x="113133" y="106791"/>
                  </a:cubicBezTo>
                  <a:cubicBezTo>
                    <a:pt x="78978" y="111076"/>
                    <a:pt x="76854" y="157877"/>
                    <a:pt x="99896" y="179135"/>
                  </a:cubicBezTo>
                  <a:cubicBezTo>
                    <a:pt x="139117" y="215554"/>
                    <a:pt x="202360" y="194131"/>
                    <a:pt x="215270" y="142881"/>
                  </a:cubicBezTo>
                  <a:cubicBezTo>
                    <a:pt x="220663" y="124919"/>
                    <a:pt x="220009" y="103496"/>
                    <a:pt x="209551" y="80095"/>
                  </a:cubicBezTo>
                  <a:cubicBezTo>
                    <a:pt x="196967" y="51916"/>
                    <a:pt x="164447" y="30163"/>
                    <a:pt x="130782" y="32470"/>
                  </a:cubicBezTo>
                  <a:cubicBezTo>
                    <a:pt x="130455"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a:solidFill>
                  <a:sysClr val="windowText" lastClr="000000"/>
                </a:solidFill>
              </a:endParaRPr>
            </a:p>
          </p:txBody>
        </p:sp>
        <p:sp>
          <p:nvSpPr>
            <p:cNvPr id="17" name="Freeform 16">
              <a:extLst>
                <a:ext uri="{FF2B5EF4-FFF2-40B4-BE49-F238E27FC236}">
                  <a16:creationId xmlns:a16="http://schemas.microsoft.com/office/drawing/2014/main" id="{1F72CB98-5425-B455-0D95-40BA18C4F1EB}"/>
                </a:ext>
              </a:extLst>
            </p:cNvPr>
            <p:cNvSpPr>
              <a:spLocks/>
            </p:cNvSpPr>
            <p:nvPr/>
          </p:nvSpPr>
          <p:spPr bwMode="auto">
            <a:xfrm>
              <a:off x="2382838" y="852488"/>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15" name="Gruppe 14">
            <a:extLst>
              <a:ext uri="{FF2B5EF4-FFF2-40B4-BE49-F238E27FC236}">
                <a16:creationId xmlns:a16="http://schemas.microsoft.com/office/drawing/2014/main" id="{025CBFE0-48EA-8E80-BF7B-3971770D1698}"/>
              </a:ext>
            </a:extLst>
          </p:cNvPr>
          <p:cNvGrpSpPr/>
          <p:nvPr userDrawn="1"/>
        </p:nvGrpSpPr>
        <p:grpSpPr>
          <a:xfrm>
            <a:off x="830263" y="777875"/>
            <a:ext cx="1665288" cy="287338"/>
            <a:chOff x="830263" y="777875"/>
            <a:chExt cx="1665288" cy="287338"/>
          </a:xfrm>
        </p:grpSpPr>
        <p:sp>
          <p:nvSpPr>
            <p:cNvPr id="16" name="Freeform 5">
              <a:extLst>
                <a:ext uri="{FF2B5EF4-FFF2-40B4-BE49-F238E27FC236}">
                  <a16:creationId xmlns:a16="http://schemas.microsoft.com/office/drawing/2014/main" id="{A6B0C2FA-1A38-17D8-096F-76D876B44AF8}"/>
                </a:ext>
              </a:extLst>
            </p:cNvPr>
            <p:cNvSpPr>
              <a:spLocks/>
            </p:cNvSpPr>
            <p:nvPr userDrawn="1"/>
          </p:nvSpPr>
          <p:spPr bwMode="auto">
            <a:xfrm>
              <a:off x="1820863" y="809625"/>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8" name="Freeform 6">
              <a:extLst>
                <a:ext uri="{FF2B5EF4-FFF2-40B4-BE49-F238E27FC236}">
                  <a16:creationId xmlns:a16="http://schemas.microsoft.com/office/drawing/2014/main" id="{A080A15E-AC92-07AE-ED02-6E28DD0A3989}"/>
                </a:ext>
              </a:extLst>
            </p:cNvPr>
            <p:cNvSpPr>
              <a:spLocks noEditPoints="1"/>
            </p:cNvSpPr>
            <p:nvPr userDrawn="1"/>
          </p:nvSpPr>
          <p:spPr bwMode="auto">
            <a:xfrm>
              <a:off x="2246313" y="852488"/>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9" name="Freeform 7">
              <a:extLst>
                <a:ext uri="{FF2B5EF4-FFF2-40B4-BE49-F238E27FC236}">
                  <a16:creationId xmlns:a16="http://schemas.microsoft.com/office/drawing/2014/main" id="{935E4AD0-431C-F4BA-3002-044642D5506E}"/>
                </a:ext>
              </a:extLst>
            </p:cNvPr>
            <p:cNvSpPr>
              <a:spLocks noEditPoints="1"/>
            </p:cNvSpPr>
            <p:nvPr userDrawn="1"/>
          </p:nvSpPr>
          <p:spPr bwMode="auto">
            <a:xfrm>
              <a:off x="1387476" y="852488"/>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0" name="Freeform 8">
              <a:extLst>
                <a:ext uri="{FF2B5EF4-FFF2-40B4-BE49-F238E27FC236}">
                  <a16:creationId xmlns:a16="http://schemas.microsoft.com/office/drawing/2014/main" id="{F5243C7F-5EC7-A4ED-CBA7-6A224592BA8C}"/>
                </a:ext>
              </a:extLst>
            </p:cNvPr>
            <p:cNvSpPr>
              <a:spLocks noEditPoints="1"/>
            </p:cNvSpPr>
            <p:nvPr userDrawn="1"/>
          </p:nvSpPr>
          <p:spPr bwMode="auto">
            <a:xfrm>
              <a:off x="1955801" y="852488"/>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1" name="Freeform 9">
              <a:extLst>
                <a:ext uri="{FF2B5EF4-FFF2-40B4-BE49-F238E27FC236}">
                  <a16:creationId xmlns:a16="http://schemas.microsoft.com/office/drawing/2014/main" id="{62F00E4F-FC7F-314A-0E13-7733859C5C09}"/>
                </a:ext>
              </a:extLst>
            </p:cNvPr>
            <p:cNvSpPr>
              <a:spLocks/>
            </p:cNvSpPr>
            <p:nvPr userDrawn="1"/>
          </p:nvSpPr>
          <p:spPr bwMode="auto">
            <a:xfrm>
              <a:off x="1098551" y="811213"/>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2" name="Freeform 10">
              <a:extLst>
                <a:ext uri="{FF2B5EF4-FFF2-40B4-BE49-F238E27FC236}">
                  <a16:creationId xmlns:a16="http://schemas.microsoft.com/office/drawing/2014/main" id="{B3C32630-1D0D-9299-FDBC-E15A3666BAB1}"/>
                </a:ext>
              </a:extLst>
            </p:cNvPr>
            <p:cNvSpPr>
              <a:spLocks noEditPoints="1"/>
            </p:cNvSpPr>
            <p:nvPr userDrawn="1"/>
          </p:nvSpPr>
          <p:spPr bwMode="auto">
            <a:xfrm>
              <a:off x="2093913" y="852488"/>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3" name="Freeform 11">
              <a:extLst>
                <a:ext uri="{FF2B5EF4-FFF2-40B4-BE49-F238E27FC236}">
                  <a16:creationId xmlns:a16="http://schemas.microsoft.com/office/drawing/2014/main" id="{34B9B5A1-332F-A7B1-3D53-B21F39BAF663}"/>
                </a:ext>
              </a:extLst>
            </p:cNvPr>
            <p:cNvSpPr>
              <a:spLocks/>
            </p:cNvSpPr>
            <p:nvPr userDrawn="1"/>
          </p:nvSpPr>
          <p:spPr bwMode="auto">
            <a:xfrm>
              <a:off x="1298576" y="852488"/>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4" name="Freeform 12">
              <a:extLst>
                <a:ext uri="{FF2B5EF4-FFF2-40B4-BE49-F238E27FC236}">
                  <a16:creationId xmlns:a16="http://schemas.microsoft.com/office/drawing/2014/main" id="{CB3C1270-1FA1-2D72-471D-36F52600C330}"/>
                </a:ext>
              </a:extLst>
            </p:cNvPr>
            <p:cNvSpPr>
              <a:spLocks noEditPoints="1"/>
            </p:cNvSpPr>
            <p:nvPr userDrawn="1"/>
          </p:nvSpPr>
          <p:spPr bwMode="auto">
            <a:xfrm>
              <a:off x="1157288" y="811213"/>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5" name="Freeform 13">
              <a:extLst>
                <a:ext uri="{FF2B5EF4-FFF2-40B4-BE49-F238E27FC236}">
                  <a16:creationId xmlns:a16="http://schemas.microsoft.com/office/drawing/2014/main" id="{6903BC5B-BFDB-F5F1-CA17-2C39BE2A6C66}"/>
                </a:ext>
              </a:extLst>
            </p:cNvPr>
            <p:cNvSpPr>
              <a:spLocks noEditPoints="1"/>
            </p:cNvSpPr>
            <p:nvPr userDrawn="1"/>
          </p:nvSpPr>
          <p:spPr bwMode="auto">
            <a:xfrm>
              <a:off x="830263" y="811213"/>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6" name="Kombinationstegning: figur 25">
              <a:extLst>
                <a:ext uri="{FF2B5EF4-FFF2-40B4-BE49-F238E27FC236}">
                  <a16:creationId xmlns:a16="http://schemas.microsoft.com/office/drawing/2014/main" id="{C629F577-80D7-02C9-A43A-C382652408CA}"/>
                </a:ext>
              </a:extLst>
            </p:cNvPr>
            <p:cNvSpPr>
              <a:spLocks/>
            </p:cNvSpPr>
            <p:nvPr userDrawn="1"/>
          </p:nvSpPr>
          <p:spPr bwMode="auto">
            <a:xfrm>
              <a:off x="1536701" y="777875"/>
              <a:ext cx="252413" cy="252413"/>
            </a:xfrm>
            <a:custGeom>
              <a:avLst/>
              <a:gdLst>
                <a:gd name="connsiteX0" fmla="*/ 129802 w 252413"/>
                <a:gd name="connsiteY0" fmla="*/ 32470 h 252413"/>
                <a:gd name="connsiteX1" fmla="*/ 127677 w 252413"/>
                <a:gd name="connsiteY1" fmla="*/ 32800 h 252413"/>
                <a:gd name="connsiteX2" fmla="*/ 125389 w 252413"/>
                <a:gd name="connsiteY2" fmla="*/ 32965 h 252413"/>
                <a:gd name="connsiteX3" fmla="*/ 124409 w 252413"/>
                <a:gd name="connsiteY3" fmla="*/ 33129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89 w 252413"/>
                <a:gd name="connsiteY10" fmla="*/ 40051 h 252413"/>
                <a:gd name="connsiteX11" fmla="*/ 127677 w 252413"/>
                <a:gd name="connsiteY11" fmla="*/ 40545 h 252413"/>
                <a:gd name="connsiteX12" fmla="*/ 154315 w 252413"/>
                <a:gd name="connsiteY12" fmla="*/ 52080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3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2 h 252413"/>
                <a:gd name="connsiteX30" fmla="*/ 135521 w 252413"/>
                <a:gd name="connsiteY30" fmla="*/ 216049 h 252413"/>
                <a:gd name="connsiteX31" fmla="*/ 136992 w 252413"/>
                <a:gd name="connsiteY31" fmla="*/ 215554 h 252413"/>
                <a:gd name="connsiteX32" fmla="*/ 137973 w 252413"/>
                <a:gd name="connsiteY32" fmla="*/ 214236 h 252413"/>
                <a:gd name="connsiteX33" fmla="*/ 136339 w 252413"/>
                <a:gd name="connsiteY33" fmla="*/ 212753 h 252413"/>
                <a:gd name="connsiteX34" fmla="*/ 135031 w 252413"/>
                <a:gd name="connsiteY34" fmla="*/ 212423 h 252413"/>
                <a:gd name="connsiteX35" fmla="*/ 127187 w 252413"/>
                <a:gd name="connsiteY35" fmla="*/ 210775 h 252413"/>
                <a:gd name="connsiteX36" fmla="*/ 124899 w 252413"/>
                <a:gd name="connsiteY36" fmla="*/ 210281 h 252413"/>
                <a:gd name="connsiteX37" fmla="*/ 98098 w 252413"/>
                <a:gd name="connsiteY37" fmla="*/ 198746 h 252413"/>
                <a:gd name="connsiteX38" fmla="*/ 71788 w 252413"/>
                <a:gd name="connsiteY38" fmla="*/ 128379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5 w 252413"/>
                <a:gd name="connsiteY42" fmla="*/ 117338 h 252413"/>
                <a:gd name="connsiteX43" fmla="*/ 129312 w 252413"/>
                <a:gd name="connsiteY43" fmla="*/ 114042 h 252413"/>
                <a:gd name="connsiteX44" fmla="*/ 115584 w 252413"/>
                <a:gd name="connsiteY44" fmla="*/ 106627 h 252413"/>
                <a:gd name="connsiteX45" fmla="*/ 113133 w 252413"/>
                <a:gd name="connsiteY45" fmla="*/ 106791 h 252413"/>
                <a:gd name="connsiteX46" fmla="*/ 99896 w 252413"/>
                <a:gd name="connsiteY46" fmla="*/ 179135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89" y="32965"/>
                  </a:cubicBezTo>
                  <a:cubicBezTo>
                    <a:pt x="125063" y="33129"/>
                    <a:pt x="124736" y="33129"/>
                    <a:pt x="124409" y="33129"/>
                  </a:cubicBezTo>
                  <a:cubicBezTo>
                    <a:pt x="123428" y="33294"/>
                    <a:pt x="122448" y="33459"/>
                    <a:pt x="121467" y="33624"/>
                  </a:cubicBezTo>
                  <a:cubicBezTo>
                    <a:pt x="121304" y="33788"/>
                    <a:pt x="117382" y="34612"/>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89" y="40051"/>
                  </a:cubicBezTo>
                  <a:cubicBezTo>
                    <a:pt x="126207" y="40215"/>
                    <a:pt x="127024" y="40545"/>
                    <a:pt x="127677" y="40545"/>
                  </a:cubicBezTo>
                  <a:cubicBezTo>
                    <a:pt x="137156" y="42687"/>
                    <a:pt x="146307" y="46313"/>
                    <a:pt x="154315" y="52080"/>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7"/>
                    <a:pt x="120977" y="133488"/>
                    <a:pt x="121141" y="133323"/>
                  </a:cubicBezTo>
                  <a:cubicBezTo>
                    <a:pt x="121141" y="133323"/>
                    <a:pt x="121141" y="133158"/>
                    <a:pt x="121304" y="133158"/>
                  </a:cubicBezTo>
                  <a:cubicBezTo>
                    <a:pt x="121304" y="132993"/>
                    <a:pt x="121467" y="132993"/>
                    <a:pt x="121467" y="132993"/>
                  </a:cubicBezTo>
                  <a:cubicBezTo>
                    <a:pt x="121794" y="132993"/>
                    <a:pt x="121958" y="133158"/>
                    <a:pt x="122121" y="133488"/>
                  </a:cubicBezTo>
                  <a:cubicBezTo>
                    <a:pt x="122121" y="133488"/>
                    <a:pt x="122611" y="135465"/>
                    <a:pt x="123102" y="136784"/>
                  </a:cubicBezTo>
                  <a:cubicBezTo>
                    <a:pt x="125880" y="142222"/>
                    <a:pt x="131273" y="144364"/>
                    <a:pt x="136992" y="144364"/>
                  </a:cubicBezTo>
                  <a:cubicBezTo>
                    <a:pt x="137809" y="144199"/>
                    <a:pt x="138463" y="144199"/>
                    <a:pt x="139280" y="144035"/>
                  </a:cubicBezTo>
                  <a:cubicBezTo>
                    <a:pt x="173435" y="139750"/>
                    <a:pt x="175723" y="93114"/>
                    <a:pt x="152517" y="71691"/>
                  </a:cubicBezTo>
                  <a:cubicBezTo>
                    <a:pt x="113460" y="35272"/>
                    <a:pt x="50216" y="56859"/>
                    <a:pt x="37306" y="107945"/>
                  </a:cubicBezTo>
                  <a:cubicBezTo>
                    <a:pt x="31750" y="125907"/>
                    <a:pt x="32567" y="147330"/>
                    <a:pt x="42863" y="170731"/>
                  </a:cubicBezTo>
                  <a:cubicBezTo>
                    <a:pt x="55609" y="199075"/>
                    <a:pt x="88130" y="220663"/>
                    <a:pt x="121631" y="218356"/>
                  </a:cubicBezTo>
                  <a:cubicBezTo>
                    <a:pt x="121958" y="218356"/>
                    <a:pt x="124082" y="218191"/>
                    <a:pt x="124736" y="218191"/>
                  </a:cubicBezTo>
                  <a:cubicBezTo>
                    <a:pt x="125553" y="218026"/>
                    <a:pt x="126370" y="217862"/>
                    <a:pt x="127024" y="217862"/>
                  </a:cubicBezTo>
                  <a:cubicBezTo>
                    <a:pt x="127351" y="217862"/>
                    <a:pt x="129965" y="217367"/>
                    <a:pt x="131109" y="217202"/>
                  </a:cubicBezTo>
                  <a:cubicBezTo>
                    <a:pt x="131109" y="217202"/>
                    <a:pt x="135195" y="216214"/>
                    <a:pt x="135521" y="216049"/>
                  </a:cubicBezTo>
                  <a:cubicBezTo>
                    <a:pt x="135848" y="216049"/>
                    <a:pt x="136829" y="215719"/>
                    <a:pt x="136992" y="215554"/>
                  </a:cubicBezTo>
                  <a:cubicBezTo>
                    <a:pt x="137483" y="215225"/>
                    <a:pt x="137973" y="214895"/>
                    <a:pt x="137973" y="214236"/>
                  </a:cubicBezTo>
                  <a:cubicBezTo>
                    <a:pt x="137973" y="213412"/>
                    <a:pt x="137319" y="212918"/>
                    <a:pt x="136339" y="212753"/>
                  </a:cubicBezTo>
                  <a:cubicBezTo>
                    <a:pt x="136339" y="212753"/>
                    <a:pt x="135521" y="212423"/>
                    <a:pt x="135031" y="212423"/>
                  </a:cubicBezTo>
                  <a:cubicBezTo>
                    <a:pt x="133234" y="212094"/>
                    <a:pt x="129638" y="211270"/>
                    <a:pt x="127187" y="210775"/>
                  </a:cubicBezTo>
                  <a:cubicBezTo>
                    <a:pt x="126207" y="210611"/>
                    <a:pt x="125553" y="210446"/>
                    <a:pt x="124899" y="210281"/>
                  </a:cubicBezTo>
                  <a:cubicBezTo>
                    <a:pt x="115421" y="208139"/>
                    <a:pt x="106269" y="204513"/>
                    <a:pt x="98098" y="198746"/>
                  </a:cubicBezTo>
                  <a:cubicBezTo>
                    <a:pt x="76200" y="183090"/>
                    <a:pt x="63127" y="156064"/>
                    <a:pt x="71788" y="128379"/>
                  </a:cubicBezTo>
                  <a:cubicBezTo>
                    <a:pt x="77998" y="108769"/>
                    <a:pt x="91398" y="99211"/>
                    <a:pt x="104145" y="96739"/>
                  </a:cubicBezTo>
                  <a:cubicBezTo>
                    <a:pt x="120487" y="93608"/>
                    <a:pt x="135521" y="102177"/>
                    <a:pt x="131763" y="116844"/>
                  </a:cubicBezTo>
                  <a:cubicBezTo>
                    <a:pt x="131599" y="117503"/>
                    <a:pt x="131273" y="117833"/>
                    <a:pt x="131109" y="117833"/>
                  </a:cubicBezTo>
                  <a:cubicBezTo>
                    <a:pt x="130782" y="117833"/>
                    <a:pt x="130455" y="117338"/>
                    <a:pt x="130455" y="117338"/>
                  </a:cubicBezTo>
                  <a:cubicBezTo>
                    <a:pt x="130455" y="117338"/>
                    <a:pt x="129965" y="115361"/>
                    <a:pt x="129312" y="114042"/>
                  </a:cubicBezTo>
                  <a:cubicBezTo>
                    <a:pt x="126533" y="108604"/>
                    <a:pt x="121141" y="106462"/>
                    <a:pt x="115584" y="106627"/>
                  </a:cubicBezTo>
                  <a:cubicBezTo>
                    <a:pt x="114767" y="106627"/>
                    <a:pt x="113950" y="106627"/>
                    <a:pt x="113133" y="106791"/>
                  </a:cubicBezTo>
                  <a:cubicBezTo>
                    <a:pt x="78978" y="111076"/>
                    <a:pt x="76854" y="157877"/>
                    <a:pt x="99896" y="179135"/>
                  </a:cubicBezTo>
                  <a:cubicBezTo>
                    <a:pt x="139117" y="215554"/>
                    <a:pt x="202360" y="194131"/>
                    <a:pt x="215270" y="142881"/>
                  </a:cubicBezTo>
                  <a:cubicBezTo>
                    <a:pt x="220663" y="124919"/>
                    <a:pt x="220009" y="103496"/>
                    <a:pt x="209551" y="80095"/>
                  </a:cubicBezTo>
                  <a:cubicBezTo>
                    <a:pt x="196967" y="51916"/>
                    <a:pt x="164447" y="30163"/>
                    <a:pt x="130782" y="32470"/>
                  </a:cubicBezTo>
                  <a:cubicBezTo>
                    <a:pt x="130455"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a:solidFill>
                  <a:sysClr val="windowText" lastClr="000000"/>
                </a:solidFill>
              </a:endParaRPr>
            </a:p>
          </p:txBody>
        </p:sp>
        <p:sp>
          <p:nvSpPr>
            <p:cNvPr id="27" name="Freeform 16">
              <a:extLst>
                <a:ext uri="{FF2B5EF4-FFF2-40B4-BE49-F238E27FC236}">
                  <a16:creationId xmlns:a16="http://schemas.microsoft.com/office/drawing/2014/main" id="{9A318EA0-5281-9362-181D-ED1CAE2A8EAA}"/>
                </a:ext>
              </a:extLst>
            </p:cNvPr>
            <p:cNvSpPr>
              <a:spLocks/>
            </p:cNvSpPr>
            <p:nvPr userDrawn="1"/>
          </p:nvSpPr>
          <p:spPr bwMode="auto">
            <a:xfrm>
              <a:off x="2382838" y="852488"/>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28" name="Pladsholder til billede 27">
            <a:extLst>
              <a:ext uri="{FF2B5EF4-FFF2-40B4-BE49-F238E27FC236}">
                <a16:creationId xmlns:a16="http://schemas.microsoft.com/office/drawing/2014/main" id="{8704F738-6CD5-F46F-CAD2-AEB4AA9C495A}"/>
              </a:ext>
            </a:extLst>
          </p:cNvPr>
          <p:cNvSpPr>
            <a:spLocks noGrp="1"/>
          </p:cNvSpPr>
          <p:nvPr>
            <p:ph type="pic" sz="quarter" idx="10"/>
          </p:nvPr>
        </p:nvSpPr>
        <p:spPr>
          <a:xfrm>
            <a:off x="6076524" y="0"/>
            <a:ext cx="6115477" cy="6858000"/>
          </a:xfrm>
          <a:custGeom>
            <a:avLst/>
            <a:gdLst>
              <a:gd name="connsiteX0" fmla="*/ 3097942 w 6115477"/>
              <a:gd name="connsiteY0" fmla="*/ 360991 h 6858000"/>
              <a:gd name="connsiteX1" fmla="*/ 5048086 w 6115477"/>
              <a:gd name="connsiteY1" fmla="*/ 1133487 h 6858000"/>
              <a:gd name="connsiteX2" fmla="*/ 4484764 w 6115477"/>
              <a:gd name="connsiteY2" fmla="*/ 4212194 h 6858000"/>
              <a:gd name="connsiteX3" fmla="*/ 4387400 w 6115477"/>
              <a:gd name="connsiteY3" fmla="*/ 4226220 h 6858000"/>
              <a:gd name="connsiteX4" fmla="*/ 3796261 w 6115477"/>
              <a:gd name="connsiteY4" fmla="*/ 3903622 h 6858000"/>
              <a:gd name="connsiteX5" fmla="*/ 3754534 w 6115477"/>
              <a:gd name="connsiteY5" fmla="*/ 3763362 h 6858000"/>
              <a:gd name="connsiteX6" fmla="*/ 3726715 w 6115477"/>
              <a:gd name="connsiteY6" fmla="*/ 3742323 h 6858000"/>
              <a:gd name="connsiteX7" fmla="*/ 3719760 w 6115477"/>
              <a:gd name="connsiteY7" fmla="*/ 3749336 h 6858000"/>
              <a:gd name="connsiteX8" fmla="*/ 3712806 w 6115477"/>
              <a:gd name="connsiteY8" fmla="*/ 3756349 h 6858000"/>
              <a:gd name="connsiteX9" fmla="*/ 3698897 w 6115477"/>
              <a:gd name="connsiteY9" fmla="*/ 3791414 h 6858000"/>
              <a:gd name="connsiteX10" fmla="*/ 4867266 w 6115477"/>
              <a:gd name="connsiteY10" fmla="*/ 4639987 h 6858000"/>
              <a:gd name="connsiteX11" fmla="*/ 6068128 w 6115477"/>
              <a:gd name="connsiteY11" fmla="*/ 3719238 h 6858000"/>
              <a:gd name="connsiteX12" fmla="*/ 6115477 w 6115477"/>
              <a:gd name="connsiteY12" fmla="*/ 3623370 h 6858000"/>
              <a:gd name="connsiteX13" fmla="*/ 6115477 w 6115477"/>
              <a:gd name="connsiteY13" fmla="*/ 6155481 h 6858000"/>
              <a:gd name="connsiteX14" fmla="*/ 6032540 w 6115477"/>
              <a:gd name="connsiteY14" fmla="*/ 6197000 h 6858000"/>
              <a:gd name="connsiteX15" fmla="*/ 2808711 w 6115477"/>
              <a:gd name="connsiteY15" fmla="*/ 5705963 h 6858000"/>
              <a:gd name="connsiteX16" fmla="*/ 3372032 w 6115477"/>
              <a:gd name="connsiteY16" fmla="*/ 2627256 h 6858000"/>
              <a:gd name="connsiteX17" fmla="*/ 3476350 w 6115477"/>
              <a:gd name="connsiteY17" fmla="*/ 2620243 h 6858000"/>
              <a:gd name="connsiteX18" fmla="*/ 4060535 w 6115477"/>
              <a:gd name="connsiteY18" fmla="*/ 2935828 h 6858000"/>
              <a:gd name="connsiteX19" fmla="*/ 4109217 w 6115477"/>
              <a:gd name="connsiteY19" fmla="*/ 3076088 h 6858000"/>
              <a:gd name="connsiteX20" fmla="*/ 4137036 w 6115477"/>
              <a:gd name="connsiteY20" fmla="*/ 3097127 h 6858000"/>
              <a:gd name="connsiteX21" fmla="*/ 4164854 w 6115477"/>
              <a:gd name="connsiteY21" fmla="*/ 3055049 h 6858000"/>
              <a:gd name="connsiteX22" fmla="*/ 3246265 w 6115477"/>
              <a:gd name="connsiteY22" fmla="*/ 2172370 h 6858000"/>
              <a:gd name="connsiteX23" fmla="*/ 2989530 w 6115477"/>
              <a:gd name="connsiteY23" fmla="*/ 2199463 h 6858000"/>
              <a:gd name="connsiteX24" fmla="*/ 1612523 w 6115477"/>
              <a:gd name="connsiteY24" fmla="*/ 3545959 h 6858000"/>
              <a:gd name="connsiteX25" fmla="*/ 2732210 w 6115477"/>
              <a:gd name="connsiteY25" fmla="*/ 6540510 h 6858000"/>
              <a:gd name="connsiteX26" fmla="*/ 3281622 w 6115477"/>
              <a:gd name="connsiteY26" fmla="*/ 6843823 h 6858000"/>
              <a:gd name="connsiteX27" fmla="*/ 3320286 w 6115477"/>
              <a:gd name="connsiteY27" fmla="*/ 6858000 h 6858000"/>
              <a:gd name="connsiteX28" fmla="*/ 1738891 w 6115477"/>
              <a:gd name="connsiteY28" fmla="*/ 6858000 h 6858000"/>
              <a:gd name="connsiteX29" fmla="*/ 1726405 w 6115477"/>
              <a:gd name="connsiteY29" fmla="*/ 6850836 h 6858000"/>
              <a:gd name="connsiteX30" fmla="*/ 381563 w 6115477"/>
              <a:gd name="connsiteY30" fmla="*/ 5348300 h 6858000"/>
              <a:gd name="connsiteX31" fmla="*/ 145107 w 6115477"/>
              <a:gd name="connsiteY31" fmla="*/ 2676347 h 6858000"/>
              <a:gd name="connsiteX32" fmla="*/ 3097942 w 6115477"/>
              <a:gd name="connsiteY32" fmla="*/ 360991 h 6858000"/>
              <a:gd name="connsiteX33" fmla="*/ 4590885 w 6115477"/>
              <a:gd name="connsiteY33" fmla="*/ 0 h 6858000"/>
              <a:gd name="connsiteX34" fmla="*/ 6115477 w 6115477"/>
              <a:gd name="connsiteY34" fmla="*/ 0 h 6858000"/>
              <a:gd name="connsiteX35" fmla="*/ 6115477 w 6115477"/>
              <a:gd name="connsiteY35" fmla="*/ 1478397 h 6858000"/>
              <a:gd name="connsiteX36" fmla="*/ 6086069 w 6115477"/>
              <a:gd name="connsiteY36" fmla="*/ 1413064 h 6858000"/>
              <a:gd name="connsiteX37" fmla="*/ 5124586 w 6115477"/>
              <a:gd name="connsiteY37" fmla="*/ 298940 h 6858000"/>
              <a:gd name="connsiteX38" fmla="*/ 4722511 w 6115477"/>
              <a:gd name="connsiteY38" fmla="*/ 59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5477" h="6858000">
                <a:moveTo>
                  <a:pt x="3097942" y="360991"/>
                </a:moveTo>
                <a:cubicBezTo>
                  <a:pt x="3783738" y="359646"/>
                  <a:pt x="4476724" y="600718"/>
                  <a:pt x="5048086" y="1133487"/>
                </a:cubicBezTo>
                <a:cubicBezTo>
                  <a:pt x="6035636" y="2045177"/>
                  <a:pt x="5938272" y="4029856"/>
                  <a:pt x="4484764" y="4212194"/>
                </a:cubicBezTo>
                <a:cubicBezTo>
                  <a:pt x="4449992" y="4219207"/>
                  <a:pt x="4422173" y="4219207"/>
                  <a:pt x="4387400" y="4226220"/>
                </a:cubicBezTo>
                <a:cubicBezTo>
                  <a:pt x="4143990" y="4226220"/>
                  <a:pt x="3914489" y="4135051"/>
                  <a:pt x="3796261" y="3903622"/>
                </a:cubicBezTo>
                <a:cubicBezTo>
                  <a:pt x="3775397" y="3847518"/>
                  <a:pt x="3754534" y="3763362"/>
                  <a:pt x="3754534" y="3763362"/>
                </a:cubicBezTo>
                <a:cubicBezTo>
                  <a:pt x="3747579" y="3749336"/>
                  <a:pt x="3740624" y="3742323"/>
                  <a:pt x="3726715" y="3742323"/>
                </a:cubicBezTo>
                <a:cubicBezTo>
                  <a:pt x="3726715" y="3742323"/>
                  <a:pt x="3719760" y="3742323"/>
                  <a:pt x="3719760" y="3749336"/>
                </a:cubicBezTo>
                <a:cubicBezTo>
                  <a:pt x="3712806" y="3749336"/>
                  <a:pt x="3712806" y="3756349"/>
                  <a:pt x="3712806" y="3756349"/>
                </a:cubicBezTo>
                <a:cubicBezTo>
                  <a:pt x="3705852" y="3763362"/>
                  <a:pt x="3698897" y="3777388"/>
                  <a:pt x="3698897" y="3791414"/>
                </a:cubicBezTo>
                <a:cubicBezTo>
                  <a:pt x="3538942" y="4408558"/>
                  <a:pt x="4171808" y="4780247"/>
                  <a:pt x="4867266" y="4639987"/>
                </a:cubicBezTo>
                <a:cubicBezTo>
                  <a:pt x="5308013" y="4560214"/>
                  <a:pt x="5771715" y="4272106"/>
                  <a:pt x="6068128" y="3719238"/>
                </a:cubicBezTo>
                <a:lnTo>
                  <a:pt x="6115477" y="3623370"/>
                </a:lnTo>
                <a:lnTo>
                  <a:pt x="6115477" y="6155481"/>
                </a:lnTo>
                <a:lnTo>
                  <a:pt x="6032540" y="6197000"/>
                </a:lnTo>
                <a:cubicBezTo>
                  <a:pt x="5009917" y="6670716"/>
                  <a:pt x="3747579" y="6577767"/>
                  <a:pt x="2808711" y="5705963"/>
                </a:cubicBezTo>
                <a:cubicBezTo>
                  <a:pt x="1828115" y="4801286"/>
                  <a:pt x="1918525" y="2809594"/>
                  <a:pt x="3372032" y="2627256"/>
                </a:cubicBezTo>
                <a:cubicBezTo>
                  <a:pt x="3406804" y="2620243"/>
                  <a:pt x="3441578" y="2620243"/>
                  <a:pt x="3476350" y="2620243"/>
                </a:cubicBezTo>
                <a:cubicBezTo>
                  <a:pt x="3712806" y="2613230"/>
                  <a:pt x="3942307" y="2704399"/>
                  <a:pt x="4060535" y="2935828"/>
                </a:cubicBezTo>
                <a:cubicBezTo>
                  <a:pt x="4088353" y="2991932"/>
                  <a:pt x="4109217" y="3076088"/>
                  <a:pt x="4109217" y="3076088"/>
                </a:cubicBezTo>
                <a:cubicBezTo>
                  <a:pt x="4109217" y="3076088"/>
                  <a:pt x="4123126" y="3097127"/>
                  <a:pt x="4137036" y="3097127"/>
                </a:cubicBezTo>
                <a:cubicBezTo>
                  <a:pt x="4143990" y="3097127"/>
                  <a:pt x="4157899" y="3083101"/>
                  <a:pt x="4164854" y="3055049"/>
                </a:cubicBezTo>
                <a:cubicBezTo>
                  <a:pt x="4304815" y="2508912"/>
                  <a:pt x="3832447" y="2161440"/>
                  <a:pt x="3246265" y="2172370"/>
                </a:cubicBezTo>
                <a:cubicBezTo>
                  <a:pt x="3162525" y="2173932"/>
                  <a:pt x="3076462" y="2182807"/>
                  <a:pt x="2989530" y="2199463"/>
                </a:cubicBezTo>
                <a:cubicBezTo>
                  <a:pt x="2447072" y="2304658"/>
                  <a:pt x="1876797" y="2711412"/>
                  <a:pt x="1612523" y="3545959"/>
                </a:cubicBezTo>
                <a:cubicBezTo>
                  <a:pt x="1243930" y="4724143"/>
                  <a:pt x="1800297" y="5874275"/>
                  <a:pt x="2732210" y="6540510"/>
                </a:cubicBezTo>
                <a:cubicBezTo>
                  <a:pt x="2906075" y="6663238"/>
                  <a:pt x="3090371" y="6763173"/>
                  <a:pt x="3281622" y="6843823"/>
                </a:cubicBezTo>
                <a:lnTo>
                  <a:pt x="3320286" y="6858000"/>
                </a:lnTo>
                <a:lnTo>
                  <a:pt x="1738891" y="6858000"/>
                </a:lnTo>
                <a:lnTo>
                  <a:pt x="1726405" y="6850836"/>
                </a:lnTo>
                <a:cubicBezTo>
                  <a:pt x="1134396" y="6482653"/>
                  <a:pt x="652791" y="5951418"/>
                  <a:pt x="381563" y="5348300"/>
                </a:cubicBezTo>
                <a:cubicBezTo>
                  <a:pt x="-56576" y="4352454"/>
                  <a:pt x="-91349" y="3440764"/>
                  <a:pt x="145107" y="2676347"/>
                </a:cubicBezTo>
                <a:cubicBezTo>
                  <a:pt x="505659" y="1249640"/>
                  <a:pt x="1788697" y="363557"/>
                  <a:pt x="3097942" y="360991"/>
                </a:cubicBezTo>
                <a:close/>
                <a:moveTo>
                  <a:pt x="4590885" y="0"/>
                </a:moveTo>
                <a:lnTo>
                  <a:pt x="6115477" y="0"/>
                </a:lnTo>
                <a:lnTo>
                  <a:pt x="6115477" y="1478397"/>
                </a:lnTo>
                <a:lnTo>
                  <a:pt x="6086069" y="1413064"/>
                </a:lnTo>
                <a:cubicBezTo>
                  <a:pt x="5868129" y="974517"/>
                  <a:pt x="5532298" y="590418"/>
                  <a:pt x="5124586" y="298940"/>
                </a:cubicBezTo>
                <a:cubicBezTo>
                  <a:pt x="4996796" y="206895"/>
                  <a:pt x="4862159" y="127670"/>
                  <a:pt x="4722511" y="59786"/>
                </a:cubicBezTo>
                <a:close/>
              </a:path>
            </a:pathLst>
          </a:custGeom>
          <a:solidFill>
            <a:srgbClr val="A4B2BA"/>
          </a:solidFill>
        </p:spPr>
        <p:txBody>
          <a:bodyPr wrap="square" anchor="ctr">
            <a:noAutofit/>
          </a:bodyPr>
          <a:lstStyle>
            <a:lvl1pPr algn="ctr">
              <a:defRPr>
                <a:solidFill>
                  <a:schemeClr val="bg1"/>
                </a:solidFill>
              </a:defRPr>
            </a:lvl1pPr>
          </a:lstStyle>
          <a:p>
            <a:r>
              <a:rPr lang="da-DK"/>
              <a:t>Klik på ikonet for at tilføje et billede</a:t>
            </a:r>
            <a:endParaRPr lang="en-US"/>
          </a:p>
        </p:txBody>
      </p:sp>
    </p:spTree>
    <p:extLst>
      <p:ext uri="{BB962C8B-B14F-4D97-AF65-F5344CB8AC3E}">
        <p14:creationId xmlns:p14="http://schemas.microsoft.com/office/powerpoint/2010/main" val="2494161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FAA613-2912-544B-8C5A-8052A87E69EA}"/>
              </a:ext>
            </a:extLst>
          </p:cNvPr>
          <p:cNvSpPr>
            <a:spLocks/>
          </p:cNvSpPr>
          <p:nvPr userDrawn="1"/>
        </p:nvSpPr>
        <p:spPr>
          <a:xfrm>
            <a:off x="0" y="0"/>
            <a:ext cx="12192000" cy="65770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600" err="1">
              <a:solidFill>
                <a:schemeClr val="tx2"/>
              </a:solidFill>
            </a:endParaRPr>
          </a:p>
        </p:txBody>
      </p:sp>
      <p:sp>
        <p:nvSpPr>
          <p:cNvPr id="2" name="Title 1">
            <a:extLst>
              <a:ext uri="{FF2B5EF4-FFF2-40B4-BE49-F238E27FC236}">
                <a16:creationId xmlns:a16="http://schemas.microsoft.com/office/drawing/2014/main" id="{4047D6D0-103E-8295-89D9-10032540A0F9}"/>
              </a:ext>
            </a:extLst>
          </p:cNvPr>
          <p:cNvSpPr>
            <a:spLocks noGrp="1"/>
          </p:cNvSpPr>
          <p:nvPr>
            <p:ph type="title" hasCustomPrompt="1"/>
          </p:nvPr>
        </p:nvSpPr>
        <p:spPr/>
        <p:txBody>
          <a:bodyPr/>
          <a:lstStyle/>
          <a:p>
            <a:r>
              <a:rPr lang="da-DK"/>
              <a:t>Klik for at redigere titeltypografien i masteren</a:t>
            </a:r>
          </a:p>
        </p:txBody>
      </p:sp>
      <p:sp>
        <p:nvSpPr>
          <p:cNvPr id="4" name="Date Placeholder 3">
            <a:extLst>
              <a:ext uri="{FF2B5EF4-FFF2-40B4-BE49-F238E27FC236}">
                <a16:creationId xmlns:a16="http://schemas.microsoft.com/office/drawing/2014/main" id="{366E6BCD-F967-E310-F398-C32E844479A9}"/>
              </a:ext>
            </a:extLst>
          </p:cNvPr>
          <p:cNvSpPr>
            <a:spLocks noGrp="1"/>
          </p:cNvSpPr>
          <p:nvPr>
            <p:ph type="dt" sz="half" idx="10"/>
          </p:nvPr>
        </p:nvSpPr>
        <p:spPr/>
        <p:txBody>
          <a:bodyPr/>
          <a:lstStyle/>
          <a:p>
            <a:fld id="{8434F52A-91D6-43DA-9C68-0CFF170258BB}" type="datetime1">
              <a:rPr lang="da-DK" smtClean="0"/>
              <a:t>08-05-2026</a:t>
            </a:fld>
            <a:endParaRPr lang="da-DK"/>
          </a:p>
        </p:txBody>
      </p:sp>
      <p:sp>
        <p:nvSpPr>
          <p:cNvPr id="5" name="Footer Placeholder 4">
            <a:extLst>
              <a:ext uri="{FF2B5EF4-FFF2-40B4-BE49-F238E27FC236}">
                <a16:creationId xmlns:a16="http://schemas.microsoft.com/office/drawing/2014/main" id="{34C9C08A-76F1-C8FF-BB02-51F8CA06D72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AA7759-5896-B6F1-0C37-59C847084B39}"/>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11" name="Text Placeholder 10">
            <a:extLst>
              <a:ext uri="{FF2B5EF4-FFF2-40B4-BE49-F238E27FC236}">
                <a16:creationId xmlns:a16="http://schemas.microsoft.com/office/drawing/2014/main" id="{6375B8A8-C72F-43C8-21A3-E4DA5EE2A690}"/>
              </a:ext>
            </a:extLst>
          </p:cNvPr>
          <p:cNvSpPr>
            <a:spLocks noGrp="1"/>
          </p:cNvSpPr>
          <p:nvPr>
            <p:ph type="body" sz="quarter" idx="13" hasCustomPrompt="1"/>
          </p:nvPr>
        </p:nvSpPr>
        <p:spPr>
          <a:xfrm>
            <a:off x="414338" y="1540510"/>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12" name="Text Placeholder 10">
            <a:extLst>
              <a:ext uri="{FF2B5EF4-FFF2-40B4-BE49-F238E27FC236}">
                <a16:creationId xmlns:a16="http://schemas.microsoft.com/office/drawing/2014/main" id="{71A3FCE1-ADBF-CC2C-0B1B-34C37AF1AEAC}"/>
              </a:ext>
            </a:extLst>
          </p:cNvPr>
          <p:cNvSpPr>
            <a:spLocks noGrp="1"/>
          </p:cNvSpPr>
          <p:nvPr>
            <p:ph type="body" sz="quarter" idx="14" hasCustomPrompt="1"/>
          </p:nvPr>
        </p:nvSpPr>
        <p:spPr>
          <a:xfrm>
            <a:off x="1246187" y="1540510"/>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13" name="Text Placeholder 10">
            <a:extLst>
              <a:ext uri="{FF2B5EF4-FFF2-40B4-BE49-F238E27FC236}">
                <a16:creationId xmlns:a16="http://schemas.microsoft.com/office/drawing/2014/main" id="{1014131A-1908-499C-25E8-082C282559AE}"/>
              </a:ext>
            </a:extLst>
          </p:cNvPr>
          <p:cNvSpPr>
            <a:spLocks noGrp="1"/>
          </p:cNvSpPr>
          <p:nvPr>
            <p:ph type="body" sz="quarter" idx="15" hasCustomPrompt="1"/>
          </p:nvPr>
        </p:nvSpPr>
        <p:spPr>
          <a:xfrm>
            <a:off x="414337" y="1958975"/>
            <a:ext cx="11361737" cy="421323"/>
          </a:xfrm>
          <a:blipFill>
            <a:blip>
              <a:extLst>
                <a:ext uri="{96DAC541-7B7A-43D3-8B79-37D633B846F1}">
                  <asvg:svgBlip xmlns:asvg="http://schemas.microsoft.com/office/drawing/2016/SVG/main" r:embed="rId3"/>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7" name="Text Placeholder 10">
            <a:extLst>
              <a:ext uri="{FF2B5EF4-FFF2-40B4-BE49-F238E27FC236}">
                <a16:creationId xmlns:a16="http://schemas.microsoft.com/office/drawing/2014/main" id="{57DAB05B-6074-7A6E-0309-17DC9F68903C}"/>
              </a:ext>
            </a:extLst>
          </p:cNvPr>
          <p:cNvSpPr>
            <a:spLocks noGrp="1"/>
          </p:cNvSpPr>
          <p:nvPr>
            <p:ph type="body" sz="quarter" idx="16" hasCustomPrompt="1"/>
          </p:nvPr>
        </p:nvSpPr>
        <p:spPr>
          <a:xfrm>
            <a:off x="414338" y="2519363"/>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8" name="Text Placeholder 10">
            <a:extLst>
              <a:ext uri="{FF2B5EF4-FFF2-40B4-BE49-F238E27FC236}">
                <a16:creationId xmlns:a16="http://schemas.microsoft.com/office/drawing/2014/main" id="{202BD8C8-731E-2093-C331-14CE8556CB74}"/>
              </a:ext>
            </a:extLst>
          </p:cNvPr>
          <p:cNvSpPr>
            <a:spLocks noGrp="1"/>
          </p:cNvSpPr>
          <p:nvPr>
            <p:ph type="body" sz="quarter" idx="17" hasCustomPrompt="1"/>
          </p:nvPr>
        </p:nvSpPr>
        <p:spPr>
          <a:xfrm>
            <a:off x="1246187" y="2519363"/>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9" name="Text Placeholder 10">
            <a:extLst>
              <a:ext uri="{FF2B5EF4-FFF2-40B4-BE49-F238E27FC236}">
                <a16:creationId xmlns:a16="http://schemas.microsoft.com/office/drawing/2014/main" id="{796201B8-E872-19AE-FCAA-3A72DD74FA3E}"/>
              </a:ext>
            </a:extLst>
          </p:cNvPr>
          <p:cNvSpPr>
            <a:spLocks noGrp="1"/>
          </p:cNvSpPr>
          <p:nvPr>
            <p:ph type="body" sz="quarter" idx="18" hasCustomPrompt="1"/>
          </p:nvPr>
        </p:nvSpPr>
        <p:spPr>
          <a:xfrm>
            <a:off x="414337" y="2937828"/>
            <a:ext cx="11361737" cy="421323"/>
          </a:xfrm>
          <a:blipFill>
            <a:blip>
              <a:extLst>
                <a:ext uri="{96DAC541-7B7A-43D3-8B79-37D633B846F1}">
                  <asvg:svgBlip xmlns:asvg="http://schemas.microsoft.com/office/drawing/2016/SVG/main" r:embed="rId3"/>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10" name="Text Placeholder 10">
            <a:extLst>
              <a:ext uri="{FF2B5EF4-FFF2-40B4-BE49-F238E27FC236}">
                <a16:creationId xmlns:a16="http://schemas.microsoft.com/office/drawing/2014/main" id="{DE6F72EE-0490-F46F-58BF-788F839BF887}"/>
              </a:ext>
            </a:extLst>
          </p:cNvPr>
          <p:cNvSpPr>
            <a:spLocks noGrp="1"/>
          </p:cNvSpPr>
          <p:nvPr>
            <p:ph type="body" sz="quarter" idx="19" hasCustomPrompt="1"/>
          </p:nvPr>
        </p:nvSpPr>
        <p:spPr>
          <a:xfrm>
            <a:off x="414338" y="3500120"/>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14" name="Text Placeholder 10">
            <a:extLst>
              <a:ext uri="{FF2B5EF4-FFF2-40B4-BE49-F238E27FC236}">
                <a16:creationId xmlns:a16="http://schemas.microsoft.com/office/drawing/2014/main" id="{ED8270AC-0F9F-2118-89A5-4FA011AA860A}"/>
              </a:ext>
            </a:extLst>
          </p:cNvPr>
          <p:cNvSpPr>
            <a:spLocks noGrp="1"/>
          </p:cNvSpPr>
          <p:nvPr>
            <p:ph type="body" sz="quarter" idx="20" hasCustomPrompt="1"/>
          </p:nvPr>
        </p:nvSpPr>
        <p:spPr>
          <a:xfrm>
            <a:off x="1246187" y="3500120"/>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15" name="Text Placeholder 10">
            <a:extLst>
              <a:ext uri="{FF2B5EF4-FFF2-40B4-BE49-F238E27FC236}">
                <a16:creationId xmlns:a16="http://schemas.microsoft.com/office/drawing/2014/main" id="{45AD80A4-7289-76F8-470C-2D27648F2DA6}"/>
              </a:ext>
            </a:extLst>
          </p:cNvPr>
          <p:cNvSpPr>
            <a:spLocks noGrp="1"/>
          </p:cNvSpPr>
          <p:nvPr>
            <p:ph type="body" sz="quarter" idx="21" hasCustomPrompt="1"/>
          </p:nvPr>
        </p:nvSpPr>
        <p:spPr>
          <a:xfrm>
            <a:off x="414337" y="3918585"/>
            <a:ext cx="11361737" cy="421323"/>
          </a:xfrm>
          <a:blipFill>
            <a:blip>
              <a:extLst>
                <a:ext uri="{96DAC541-7B7A-43D3-8B79-37D633B846F1}">
                  <asvg:svgBlip xmlns:asvg="http://schemas.microsoft.com/office/drawing/2016/SVG/main" r:embed="rId3"/>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16" name="Text Placeholder 10">
            <a:extLst>
              <a:ext uri="{FF2B5EF4-FFF2-40B4-BE49-F238E27FC236}">
                <a16:creationId xmlns:a16="http://schemas.microsoft.com/office/drawing/2014/main" id="{0CE0D423-B333-FFB1-9833-F67B0EFB28CE}"/>
              </a:ext>
            </a:extLst>
          </p:cNvPr>
          <p:cNvSpPr>
            <a:spLocks noGrp="1"/>
          </p:cNvSpPr>
          <p:nvPr>
            <p:ph type="body" sz="quarter" idx="22" hasCustomPrompt="1"/>
          </p:nvPr>
        </p:nvSpPr>
        <p:spPr>
          <a:xfrm>
            <a:off x="414338" y="4478973"/>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17" name="Text Placeholder 10">
            <a:extLst>
              <a:ext uri="{FF2B5EF4-FFF2-40B4-BE49-F238E27FC236}">
                <a16:creationId xmlns:a16="http://schemas.microsoft.com/office/drawing/2014/main" id="{D9EC909C-EB31-356E-B47C-67E2AB56524E}"/>
              </a:ext>
            </a:extLst>
          </p:cNvPr>
          <p:cNvSpPr>
            <a:spLocks noGrp="1"/>
          </p:cNvSpPr>
          <p:nvPr>
            <p:ph type="body" sz="quarter" idx="23" hasCustomPrompt="1"/>
          </p:nvPr>
        </p:nvSpPr>
        <p:spPr>
          <a:xfrm>
            <a:off x="1246187" y="4478973"/>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18" name="Text Placeholder 10">
            <a:extLst>
              <a:ext uri="{FF2B5EF4-FFF2-40B4-BE49-F238E27FC236}">
                <a16:creationId xmlns:a16="http://schemas.microsoft.com/office/drawing/2014/main" id="{B9550632-E8D5-9674-66E2-E2EEA055280C}"/>
              </a:ext>
            </a:extLst>
          </p:cNvPr>
          <p:cNvSpPr>
            <a:spLocks noGrp="1"/>
          </p:cNvSpPr>
          <p:nvPr>
            <p:ph type="body" sz="quarter" idx="24" hasCustomPrompt="1"/>
          </p:nvPr>
        </p:nvSpPr>
        <p:spPr>
          <a:xfrm>
            <a:off x="414337" y="4897438"/>
            <a:ext cx="11361737" cy="421323"/>
          </a:xfrm>
          <a:blipFill>
            <a:blip>
              <a:extLst>
                <a:ext uri="{96DAC541-7B7A-43D3-8B79-37D633B846F1}">
                  <asvg:svgBlip xmlns:asvg="http://schemas.microsoft.com/office/drawing/2016/SVG/main" r:embed="rId3"/>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19" name="Text Placeholder 10">
            <a:extLst>
              <a:ext uri="{FF2B5EF4-FFF2-40B4-BE49-F238E27FC236}">
                <a16:creationId xmlns:a16="http://schemas.microsoft.com/office/drawing/2014/main" id="{433FC44C-E6EF-0123-A942-4B073E4D7F68}"/>
              </a:ext>
            </a:extLst>
          </p:cNvPr>
          <p:cNvSpPr>
            <a:spLocks noGrp="1"/>
          </p:cNvSpPr>
          <p:nvPr>
            <p:ph type="body" sz="quarter" idx="25" hasCustomPrompt="1"/>
          </p:nvPr>
        </p:nvSpPr>
        <p:spPr>
          <a:xfrm>
            <a:off x="414338" y="5457825"/>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20" name="Text Placeholder 10">
            <a:extLst>
              <a:ext uri="{FF2B5EF4-FFF2-40B4-BE49-F238E27FC236}">
                <a16:creationId xmlns:a16="http://schemas.microsoft.com/office/drawing/2014/main" id="{18F836E2-4985-6202-6619-0FA850EBEAED}"/>
              </a:ext>
            </a:extLst>
          </p:cNvPr>
          <p:cNvSpPr>
            <a:spLocks noGrp="1"/>
          </p:cNvSpPr>
          <p:nvPr>
            <p:ph type="body" sz="quarter" idx="26" hasCustomPrompt="1"/>
          </p:nvPr>
        </p:nvSpPr>
        <p:spPr>
          <a:xfrm>
            <a:off x="1246187" y="5457825"/>
            <a:ext cx="10529887"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21" name="Text Placeholder 10">
            <a:extLst>
              <a:ext uri="{FF2B5EF4-FFF2-40B4-BE49-F238E27FC236}">
                <a16:creationId xmlns:a16="http://schemas.microsoft.com/office/drawing/2014/main" id="{3E261C05-6C74-FD1D-ABDF-FD57E2364FC6}"/>
              </a:ext>
            </a:extLst>
          </p:cNvPr>
          <p:cNvSpPr>
            <a:spLocks noGrp="1"/>
          </p:cNvSpPr>
          <p:nvPr>
            <p:ph type="body" sz="quarter" idx="27" hasCustomPrompt="1"/>
          </p:nvPr>
        </p:nvSpPr>
        <p:spPr>
          <a:xfrm>
            <a:off x="414337" y="5876290"/>
            <a:ext cx="11361737" cy="421323"/>
          </a:xfrm>
          <a:blipFill>
            <a:blip>
              <a:extLst>
                <a:ext uri="{96DAC541-7B7A-43D3-8B79-37D633B846F1}">
                  <asvg:svgBlip xmlns:asvg="http://schemas.microsoft.com/office/drawing/2016/SVG/main" r:embed="rId3"/>
                </a:ext>
              </a:extLst>
            </a:blip>
            <a:stretch>
              <a:fillRect/>
            </a:stretch>
          </a:blipFill>
        </p:spPr>
        <p:txBody>
          <a:bodyPr lIns="144000" tIns="90000" anchor="t" anchorCtr="0"/>
          <a:lstStyle>
            <a:lvl1pPr>
              <a:defRPr sz="1400">
                <a:solidFill>
                  <a:schemeClr val="tx2"/>
                </a:solidFill>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Tree>
    <p:extLst>
      <p:ext uri="{BB962C8B-B14F-4D97-AF65-F5344CB8AC3E}">
        <p14:creationId xmlns:p14="http://schemas.microsoft.com/office/powerpoint/2010/main" val="3492255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FAA613-2912-544B-8C5A-8052A87E69EA}"/>
              </a:ext>
            </a:extLst>
          </p:cNvPr>
          <p:cNvSpPr>
            <a:spLocks/>
          </p:cNvSpPr>
          <p:nvPr userDrawn="1"/>
        </p:nvSpPr>
        <p:spPr>
          <a:xfrm>
            <a:off x="0" y="0"/>
            <a:ext cx="12192000" cy="65770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latin typeface="+mj-lt"/>
            </a:endParaRPr>
          </a:p>
        </p:txBody>
      </p:sp>
      <p:sp>
        <p:nvSpPr>
          <p:cNvPr id="2" name="Title 1">
            <a:extLst>
              <a:ext uri="{FF2B5EF4-FFF2-40B4-BE49-F238E27FC236}">
                <a16:creationId xmlns:a16="http://schemas.microsoft.com/office/drawing/2014/main" id="{4047D6D0-103E-8295-89D9-10032540A0F9}"/>
              </a:ext>
            </a:extLst>
          </p:cNvPr>
          <p:cNvSpPr>
            <a:spLocks noGrp="1"/>
          </p:cNvSpPr>
          <p:nvPr>
            <p:ph type="title" hasCustomPrompt="1"/>
          </p:nvPr>
        </p:nvSpPr>
        <p:spPr/>
        <p:txBody>
          <a:bodyPr/>
          <a:lstStyle/>
          <a:p>
            <a:r>
              <a:rPr lang="da-DK"/>
              <a:t>Klik for at redigere titeltypografien i masteren</a:t>
            </a:r>
          </a:p>
        </p:txBody>
      </p:sp>
      <p:sp>
        <p:nvSpPr>
          <p:cNvPr id="4" name="Date Placeholder 3">
            <a:extLst>
              <a:ext uri="{FF2B5EF4-FFF2-40B4-BE49-F238E27FC236}">
                <a16:creationId xmlns:a16="http://schemas.microsoft.com/office/drawing/2014/main" id="{366E6BCD-F967-E310-F398-C32E844479A9}"/>
              </a:ext>
            </a:extLst>
          </p:cNvPr>
          <p:cNvSpPr>
            <a:spLocks noGrp="1"/>
          </p:cNvSpPr>
          <p:nvPr>
            <p:ph type="dt" sz="half" idx="10"/>
          </p:nvPr>
        </p:nvSpPr>
        <p:spPr/>
        <p:txBody>
          <a:bodyPr/>
          <a:lstStyle/>
          <a:p>
            <a:fld id="{DF09D3B9-83C9-4FF9-82E3-3F433A67E736}" type="datetime1">
              <a:rPr lang="da-DK" smtClean="0"/>
              <a:t>08-05-2026</a:t>
            </a:fld>
            <a:endParaRPr lang="da-DK"/>
          </a:p>
        </p:txBody>
      </p:sp>
      <p:sp>
        <p:nvSpPr>
          <p:cNvPr id="5" name="Footer Placeholder 4">
            <a:extLst>
              <a:ext uri="{FF2B5EF4-FFF2-40B4-BE49-F238E27FC236}">
                <a16:creationId xmlns:a16="http://schemas.microsoft.com/office/drawing/2014/main" id="{34C9C08A-76F1-C8FF-BB02-51F8CA06D72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AA7759-5896-B6F1-0C37-59C847084B39}"/>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11" name="Text Placeholder 10">
            <a:extLst>
              <a:ext uri="{FF2B5EF4-FFF2-40B4-BE49-F238E27FC236}">
                <a16:creationId xmlns:a16="http://schemas.microsoft.com/office/drawing/2014/main" id="{6375B8A8-C72F-43C8-21A3-E4DA5EE2A690}"/>
              </a:ext>
            </a:extLst>
          </p:cNvPr>
          <p:cNvSpPr>
            <a:spLocks noGrp="1"/>
          </p:cNvSpPr>
          <p:nvPr>
            <p:ph type="body" sz="quarter" idx="13" hasCustomPrompt="1"/>
          </p:nvPr>
        </p:nvSpPr>
        <p:spPr>
          <a:xfrm>
            <a:off x="414338" y="1538288"/>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12" name="Text Placeholder 10">
            <a:extLst>
              <a:ext uri="{FF2B5EF4-FFF2-40B4-BE49-F238E27FC236}">
                <a16:creationId xmlns:a16="http://schemas.microsoft.com/office/drawing/2014/main" id="{71A3FCE1-ADBF-CC2C-0B1B-34C37AF1AEAC}"/>
              </a:ext>
            </a:extLst>
          </p:cNvPr>
          <p:cNvSpPr>
            <a:spLocks noGrp="1"/>
          </p:cNvSpPr>
          <p:nvPr>
            <p:ph type="body" sz="quarter" idx="14" hasCustomPrompt="1"/>
          </p:nvPr>
        </p:nvSpPr>
        <p:spPr>
          <a:xfrm>
            <a:off x="1246188" y="153828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13" name="Text Placeholder 10">
            <a:extLst>
              <a:ext uri="{FF2B5EF4-FFF2-40B4-BE49-F238E27FC236}">
                <a16:creationId xmlns:a16="http://schemas.microsoft.com/office/drawing/2014/main" id="{1014131A-1908-499C-25E8-082C282559AE}"/>
              </a:ext>
            </a:extLst>
          </p:cNvPr>
          <p:cNvSpPr>
            <a:spLocks noGrp="1"/>
          </p:cNvSpPr>
          <p:nvPr>
            <p:ph type="body" sz="quarter" idx="15" hasCustomPrompt="1"/>
          </p:nvPr>
        </p:nvSpPr>
        <p:spPr>
          <a:xfrm>
            <a:off x="414338" y="1956753"/>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7" name="Text Placeholder 10">
            <a:extLst>
              <a:ext uri="{FF2B5EF4-FFF2-40B4-BE49-F238E27FC236}">
                <a16:creationId xmlns:a16="http://schemas.microsoft.com/office/drawing/2014/main" id="{2A7BC332-2FA7-F1A3-09E3-C341D8745667}"/>
              </a:ext>
            </a:extLst>
          </p:cNvPr>
          <p:cNvSpPr>
            <a:spLocks noGrp="1"/>
          </p:cNvSpPr>
          <p:nvPr>
            <p:ph type="body" sz="quarter" idx="16" hasCustomPrompt="1"/>
          </p:nvPr>
        </p:nvSpPr>
        <p:spPr>
          <a:xfrm>
            <a:off x="6232525" y="1538288"/>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8" name="Text Placeholder 10">
            <a:extLst>
              <a:ext uri="{FF2B5EF4-FFF2-40B4-BE49-F238E27FC236}">
                <a16:creationId xmlns:a16="http://schemas.microsoft.com/office/drawing/2014/main" id="{42AF2EC7-B01A-38A9-8C46-D34E8D9D8673}"/>
              </a:ext>
            </a:extLst>
          </p:cNvPr>
          <p:cNvSpPr>
            <a:spLocks noGrp="1"/>
          </p:cNvSpPr>
          <p:nvPr>
            <p:ph type="body" sz="quarter" idx="17" hasCustomPrompt="1"/>
          </p:nvPr>
        </p:nvSpPr>
        <p:spPr>
          <a:xfrm>
            <a:off x="7064375" y="153828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9" name="Text Placeholder 10">
            <a:extLst>
              <a:ext uri="{FF2B5EF4-FFF2-40B4-BE49-F238E27FC236}">
                <a16:creationId xmlns:a16="http://schemas.microsoft.com/office/drawing/2014/main" id="{696D7500-DA7D-A834-AF45-1DB4737C8AA6}"/>
              </a:ext>
            </a:extLst>
          </p:cNvPr>
          <p:cNvSpPr>
            <a:spLocks noGrp="1"/>
          </p:cNvSpPr>
          <p:nvPr>
            <p:ph type="body" sz="quarter" idx="18" hasCustomPrompt="1"/>
          </p:nvPr>
        </p:nvSpPr>
        <p:spPr>
          <a:xfrm>
            <a:off x="6232525" y="1956753"/>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25" name="Text Placeholder 10">
            <a:extLst>
              <a:ext uri="{FF2B5EF4-FFF2-40B4-BE49-F238E27FC236}">
                <a16:creationId xmlns:a16="http://schemas.microsoft.com/office/drawing/2014/main" id="{CD198459-CA3D-F1B9-857A-FE2CBFD17E95}"/>
              </a:ext>
            </a:extLst>
          </p:cNvPr>
          <p:cNvSpPr>
            <a:spLocks noGrp="1"/>
          </p:cNvSpPr>
          <p:nvPr>
            <p:ph type="body" sz="quarter" idx="19" hasCustomPrompt="1"/>
          </p:nvPr>
        </p:nvSpPr>
        <p:spPr>
          <a:xfrm>
            <a:off x="414338" y="2517775"/>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26" name="Text Placeholder 10">
            <a:extLst>
              <a:ext uri="{FF2B5EF4-FFF2-40B4-BE49-F238E27FC236}">
                <a16:creationId xmlns:a16="http://schemas.microsoft.com/office/drawing/2014/main" id="{552CA2D2-3D50-84DB-50BF-020B1295E057}"/>
              </a:ext>
            </a:extLst>
          </p:cNvPr>
          <p:cNvSpPr>
            <a:spLocks noGrp="1"/>
          </p:cNvSpPr>
          <p:nvPr>
            <p:ph type="body" sz="quarter" idx="20" hasCustomPrompt="1"/>
          </p:nvPr>
        </p:nvSpPr>
        <p:spPr>
          <a:xfrm>
            <a:off x="1246188" y="251777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27" name="Text Placeholder 10">
            <a:extLst>
              <a:ext uri="{FF2B5EF4-FFF2-40B4-BE49-F238E27FC236}">
                <a16:creationId xmlns:a16="http://schemas.microsoft.com/office/drawing/2014/main" id="{81C2CE5B-E309-F041-C31C-98F18DA2E6D3}"/>
              </a:ext>
            </a:extLst>
          </p:cNvPr>
          <p:cNvSpPr>
            <a:spLocks noGrp="1"/>
          </p:cNvSpPr>
          <p:nvPr>
            <p:ph type="body" sz="quarter" idx="21" hasCustomPrompt="1"/>
          </p:nvPr>
        </p:nvSpPr>
        <p:spPr>
          <a:xfrm>
            <a:off x="414338" y="2936240"/>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28" name="Text Placeholder 10">
            <a:extLst>
              <a:ext uri="{FF2B5EF4-FFF2-40B4-BE49-F238E27FC236}">
                <a16:creationId xmlns:a16="http://schemas.microsoft.com/office/drawing/2014/main" id="{A913D01E-430B-9F11-9C5A-55450E37BE14}"/>
              </a:ext>
            </a:extLst>
          </p:cNvPr>
          <p:cNvSpPr>
            <a:spLocks noGrp="1"/>
          </p:cNvSpPr>
          <p:nvPr>
            <p:ph type="body" sz="quarter" idx="22" hasCustomPrompt="1"/>
          </p:nvPr>
        </p:nvSpPr>
        <p:spPr>
          <a:xfrm>
            <a:off x="6232525" y="2517775"/>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29" name="Text Placeholder 10">
            <a:extLst>
              <a:ext uri="{FF2B5EF4-FFF2-40B4-BE49-F238E27FC236}">
                <a16:creationId xmlns:a16="http://schemas.microsoft.com/office/drawing/2014/main" id="{5333B725-90CA-25E3-32F5-0EECCDA6FB7C}"/>
              </a:ext>
            </a:extLst>
          </p:cNvPr>
          <p:cNvSpPr>
            <a:spLocks noGrp="1"/>
          </p:cNvSpPr>
          <p:nvPr>
            <p:ph type="body" sz="quarter" idx="23" hasCustomPrompt="1"/>
          </p:nvPr>
        </p:nvSpPr>
        <p:spPr>
          <a:xfrm>
            <a:off x="7064375" y="251777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30" name="Text Placeholder 10">
            <a:extLst>
              <a:ext uri="{FF2B5EF4-FFF2-40B4-BE49-F238E27FC236}">
                <a16:creationId xmlns:a16="http://schemas.microsoft.com/office/drawing/2014/main" id="{C1B2ED87-62C7-4F16-6B8A-03759F72F441}"/>
              </a:ext>
            </a:extLst>
          </p:cNvPr>
          <p:cNvSpPr>
            <a:spLocks noGrp="1"/>
          </p:cNvSpPr>
          <p:nvPr>
            <p:ph type="body" sz="quarter" idx="24" hasCustomPrompt="1"/>
          </p:nvPr>
        </p:nvSpPr>
        <p:spPr>
          <a:xfrm>
            <a:off x="6232525" y="2936240"/>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31" name="Text Placeholder 10">
            <a:extLst>
              <a:ext uri="{FF2B5EF4-FFF2-40B4-BE49-F238E27FC236}">
                <a16:creationId xmlns:a16="http://schemas.microsoft.com/office/drawing/2014/main" id="{05B34670-3E45-AE0B-5342-CA165683CD11}"/>
              </a:ext>
            </a:extLst>
          </p:cNvPr>
          <p:cNvSpPr>
            <a:spLocks noGrp="1"/>
          </p:cNvSpPr>
          <p:nvPr>
            <p:ph type="body" sz="quarter" idx="25" hasCustomPrompt="1"/>
          </p:nvPr>
        </p:nvSpPr>
        <p:spPr>
          <a:xfrm>
            <a:off x="414338" y="3498850"/>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32" name="Text Placeholder 10">
            <a:extLst>
              <a:ext uri="{FF2B5EF4-FFF2-40B4-BE49-F238E27FC236}">
                <a16:creationId xmlns:a16="http://schemas.microsoft.com/office/drawing/2014/main" id="{4213B1FA-7DEF-F70C-FCBA-E74F51E9AB27}"/>
              </a:ext>
            </a:extLst>
          </p:cNvPr>
          <p:cNvSpPr>
            <a:spLocks noGrp="1"/>
          </p:cNvSpPr>
          <p:nvPr>
            <p:ph type="body" sz="quarter" idx="26" hasCustomPrompt="1"/>
          </p:nvPr>
        </p:nvSpPr>
        <p:spPr>
          <a:xfrm>
            <a:off x="1246188" y="3498850"/>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33" name="Text Placeholder 10">
            <a:extLst>
              <a:ext uri="{FF2B5EF4-FFF2-40B4-BE49-F238E27FC236}">
                <a16:creationId xmlns:a16="http://schemas.microsoft.com/office/drawing/2014/main" id="{72CA03C1-E0FE-0E41-9C6D-21E2FF617A16}"/>
              </a:ext>
            </a:extLst>
          </p:cNvPr>
          <p:cNvSpPr>
            <a:spLocks noGrp="1"/>
          </p:cNvSpPr>
          <p:nvPr>
            <p:ph type="body" sz="quarter" idx="27" hasCustomPrompt="1"/>
          </p:nvPr>
        </p:nvSpPr>
        <p:spPr>
          <a:xfrm>
            <a:off x="414338" y="3917315"/>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40" name="Text Placeholder 10">
            <a:extLst>
              <a:ext uri="{FF2B5EF4-FFF2-40B4-BE49-F238E27FC236}">
                <a16:creationId xmlns:a16="http://schemas.microsoft.com/office/drawing/2014/main" id="{AAED3781-A0B6-CE6C-7DC3-3F2D7F549C8C}"/>
              </a:ext>
            </a:extLst>
          </p:cNvPr>
          <p:cNvSpPr>
            <a:spLocks noGrp="1"/>
          </p:cNvSpPr>
          <p:nvPr>
            <p:ph type="body" sz="quarter" idx="28" hasCustomPrompt="1"/>
          </p:nvPr>
        </p:nvSpPr>
        <p:spPr>
          <a:xfrm>
            <a:off x="6232525" y="3498850"/>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41" name="Text Placeholder 10">
            <a:extLst>
              <a:ext uri="{FF2B5EF4-FFF2-40B4-BE49-F238E27FC236}">
                <a16:creationId xmlns:a16="http://schemas.microsoft.com/office/drawing/2014/main" id="{1EEE46EE-855C-5EE3-E945-D3B737984F37}"/>
              </a:ext>
            </a:extLst>
          </p:cNvPr>
          <p:cNvSpPr>
            <a:spLocks noGrp="1"/>
          </p:cNvSpPr>
          <p:nvPr>
            <p:ph type="body" sz="quarter" idx="29" hasCustomPrompt="1"/>
          </p:nvPr>
        </p:nvSpPr>
        <p:spPr>
          <a:xfrm>
            <a:off x="7064375" y="3498850"/>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42" name="Text Placeholder 10">
            <a:extLst>
              <a:ext uri="{FF2B5EF4-FFF2-40B4-BE49-F238E27FC236}">
                <a16:creationId xmlns:a16="http://schemas.microsoft.com/office/drawing/2014/main" id="{C28B688E-4DE7-8342-DF5C-95265A69B458}"/>
              </a:ext>
            </a:extLst>
          </p:cNvPr>
          <p:cNvSpPr>
            <a:spLocks noGrp="1"/>
          </p:cNvSpPr>
          <p:nvPr>
            <p:ph type="body" sz="quarter" idx="30" hasCustomPrompt="1"/>
          </p:nvPr>
        </p:nvSpPr>
        <p:spPr>
          <a:xfrm>
            <a:off x="6232525" y="3917315"/>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43" name="Text Placeholder 10">
            <a:extLst>
              <a:ext uri="{FF2B5EF4-FFF2-40B4-BE49-F238E27FC236}">
                <a16:creationId xmlns:a16="http://schemas.microsoft.com/office/drawing/2014/main" id="{A4837B86-41C8-AB5C-2675-FBD75158BA5C}"/>
              </a:ext>
            </a:extLst>
          </p:cNvPr>
          <p:cNvSpPr>
            <a:spLocks noGrp="1"/>
          </p:cNvSpPr>
          <p:nvPr>
            <p:ph type="body" sz="quarter" idx="31" hasCustomPrompt="1"/>
          </p:nvPr>
        </p:nvSpPr>
        <p:spPr>
          <a:xfrm>
            <a:off x="414338" y="4478338"/>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44" name="Text Placeholder 10">
            <a:extLst>
              <a:ext uri="{FF2B5EF4-FFF2-40B4-BE49-F238E27FC236}">
                <a16:creationId xmlns:a16="http://schemas.microsoft.com/office/drawing/2014/main" id="{AAF3AAF7-0DAB-24EA-7626-ADAABC4F6EEE}"/>
              </a:ext>
            </a:extLst>
          </p:cNvPr>
          <p:cNvSpPr>
            <a:spLocks noGrp="1"/>
          </p:cNvSpPr>
          <p:nvPr>
            <p:ph type="body" sz="quarter" idx="32" hasCustomPrompt="1"/>
          </p:nvPr>
        </p:nvSpPr>
        <p:spPr>
          <a:xfrm>
            <a:off x="1246188" y="447833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45" name="Text Placeholder 10">
            <a:extLst>
              <a:ext uri="{FF2B5EF4-FFF2-40B4-BE49-F238E27FC236}">
                <a16:creationId xmlns:a16="http://schemas.microsoft.com/office/drawing/2014/main" id="{ACE17940-A783-9C4D-1E41-D345143F94C7}"/>
              </a:ext>
            </a:extLst>
          </p:cNvPr>
          <p:cNvSpPr>
            <a:spLocks noGrp="1"/>
          </p:cNvSpPr>
          <p:nvPr>
            <p:ph type="body" sz="quarter" idx="33" hasCustomPrompt="1"/>
          </p:nvPr>
        </p:nvSpPr>
        <p:spPr>
          <a:xfrm>
            <a:off x="414338" y="4896803"/>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46" name="Text Placeholder 10">
            <a:extLst>
              <a:ext uri="{FF2B5EF4-FFF2-40B4-BE49-F238E27FC236}">
                <a16:creationId xmlns:a16="http://schemas.microsoft.com/office/drawing/2014/main" id="{79F90DB9-40F3-A4D8-3667-9046C1C323EC}"/>
              </a:ext>
            </a:extLst>
          </p:cNvPr>
          <p:cNvSpPr>
            <a:spLocks noGrp="1"/>
          </p:cNvSpPr>
          <p:nvPr>
            <p:ph type="body" sz="quarter" idx="34" hasCustomPrompt="1"/>
          </p:nvPr>
        </p:nvSpPr>
        <p:spPr>
          <a:xfrm>
            <a:off x="6232525" y="4478338"/>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47" name="Text Placeholder 10">
            <a:extLst>
              <a:ext uri="{FF2B5EF4-FFF2-40B4-BE49-F238E27FC236}">
                <a16:creationId xmlns:a16="http://schemas.microsoft.com/office/drawing/2014/main" id="{5B1748D5-635C-A876-74ED-5337661C20A2}"/>
              </a:ext>
            </a:extLst>
          </p:cNvPr>
          <p:cNvSpPr>
            <a:spLocks noGrp="1"/>
          </p:cNvSpPr>
          <p:nvPr>
            <p:ph type="body" sz="quarter" idx="35" hasCustomPrompt="1"/>
          </p:nvPr>
        </p:nvSpPr>
        <p:spPr>
          <a:xfrm>
            <a:off x="7064375" y="4478338"/>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48" name="Text Placeholder 10">
            <a:extLst>
              <a:ext uri="{FF2B5EF4-FFF2-40B4-BE49-F238E27FC236}">
                <a16:creationId xmlns:a16="http://schemas.microsoft.com/office/drawing/2014/main" id="{F4671A07-6B4A-D052-BF3B-D014DA746981}"/>
              </a:ext>
            </a:extLst>
          </p:cNvPr>
          <p:cNvSpPr>
            <a:spLocks noGrp="1"/>
          </p:cNvSpPr>
          <p:nvPr>
            <p:ph type="body" sz="quarter" idx="36" hasCustomPrompt="1"/>
          </p:nvPr>
        </p:nvSpPr>
        <p:spPr>
          <a:xfrm>
            <a:off x="6232525" y="4896803"/>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56" name="Text Placeholder 10">
            <a:extLst>
              <a:ext uri="{FF2B5EF4-FFF2-40B4-BE49-F238E27FC236}">
                <a16:creationId xmlns:a16="http://schemas.microsoft.com/office/drawing/2014/main" id="{AA1B1338-7AB2-28B2-CE61-42AB9F6E7E45}"/>
              </a:ext>
            </a:extLst>
          </p:cNvPr>
          <p:cNvSpPr>
            <a:spLocks noGrp="1"/>
          </p:cNvSpPr>
          <p:nvPr>
            <p:ph type="body" sz="quarter" idx="37" hasCustomPrompt="1"/>
          </p:nvPr>
        </p:nvSpPr>
        <p:spPr>
          <a:xfrm>
            <a:off x="414338" y="5457825"/>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57" name="Text Placeholder 10">
            <a:extLst>
              <a:ext uri="{FF2B5EF4-FFF2-40B4-BE49-F238E27FC236}">
                <a16:creationId xmlns:a16="http://schemas.microsoft.com/office/drawing/2014/main" id="{CBC3BA55-9CAE-931A-CA5F-B8556887571E}"/>
              </a:ext>
            </a:extLst>
          </p:cNvPr>
          <p:cNvSpPr>
            <a:spLocks noGrp="1"/>
          </p:cNvSpPr>
          <p:nvPr>
            <p:ph type="body" sz="quarter" idx="38" hasCustomPrompt="1"/>
          </p:nvPr>
        </p:nvSpPr>
        <p:spPr>
          <a:xfrm>
            <a:off x="1246188" y="545782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58" name="Text Placeholder 10">
            <a:extLst>
              <a:ext uri="{FF2B5EF4-FFF2-40B4-BE49-F238E27FC236}">
                <a16:creationId xmlns:a16="http://schemas.microsoft.com/office/drawing/2014/main" id="{CB3C9DA4-E7D8-7A16-640E-32690CDB0991}"/>
              </a:ext>
            </a:extLst>
          </p:cNvPr>
          <p:cNvSpPr>
            <a:spLocks noGrp="1"/>
          </p:cNvSpPr>
          <p:nvPr>
            <p:ph type="body" sz="quarter" idx="39" hasCustomPrompt="1"/>
          </p:nvPr>
        </p:nvSpPr>
        <p:spPr>
          <a:xfrm>
            <a:off x="414338" y="5876290"/>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
        <p:nvSpPr>
          <p:cNvPr id="59" name="Text Placeholder 10">
            <a:extLst>
              <a:ext uri="{FF2B5EF4-FFF2-40B4-BE49-F238E27FC236}">
                <a16:creationId xmlns:a16="http://schemas.microsoft.com/office/drawing/2014/main" id="{6F706B84-9AA8-DE8D-58A5-66F3DB430B87}"/>
              </a:ext>
            </a:extLst>
          </p:cNvPr>
          <p:cNvSpPr>
            <a:spLocks noGrp="1"/>
          </p:cNvSpPr>
          <p:nvPr>
            <p:ph type="body" sz="quarter" idx="40" hasCustomPrompt="1"/>
          </p:nvPr>
        </p:nvSpPr>
        <p:spPr>
          <a:xfrm>
            <a:off x="6232525" y="5457825"/>
            <a:ext cx="831850" cy="419100"/>
          </a:xfrm>
          <a:blipFill>
            <a:blip>
              <a:extLst>
                <a:ext uri="{96DAC541-7B7A-43D3-8B79-37D633B846F1}">
                  <asvg:svgBlip xmlns:asvg="http://schemas.microsoft.com/office/drawing/2016/SVG/main" r:embed="rId2"/>
                </a:ext>
              </a:extLst>
            </a:blip>
            <a:stretch>
              <a:fillRect t="-44488" b="-44488"/>
            </a:stretch>
          </a:blipFill>
        </p:spPr>
        <p:txBody>
          <a:bodyPr lIns="144000" anchor="ctr"/>
          <a:lstStyle>
            <a:lvl1pPr>
              <a:defRPr>
                <a:solidFill>
                  <a:srgbClr val="AB2026"/>
                </a:solidFill>
              </a:defRPr>
            </a:lvl1pPr>
          </a:lstStyle>
          <a:p>
            <a:pPr lvl="0"/>
            <a:r>
              <a:rPr lang="da-DK"/>
              <a:t>XX:XX</a:t>
            </a:r>
          </a:p>
        </p:txBody>
      </p:sp>
      <p:sp>
        <p:nvSpPr>
          <p:cNvPr id="60" name="Text Placeholder 10">
            <a:extLst>
              <a:ext uri="{FF2B5EF4-FFF2-40B4-BE49-F238E27FC236}">
                <a16:creationId xmlns:a16="http://schemas.microsoft.com/office/drawing/2014/main" id="{8B9A91E2-2BF6-7A4D-450E-C65593E49A06}"/>
              </a:ext>
            </a:extLst>
          </p:cNvPr>
          <p:cNvSpPr>
            <a:spLocks noGrp="1"/>
          </p:cNvSpPr>
          <p:nvPr>
            <p:ph type="body" sz="quarter" idx="41" hasCustomPrompt="1"/>
          </p:nvPr>
        </p:nvSpPr>
        <p:spPr>
          <a:xfrm>
            <a:off x="7064375" y="5457825"/>
            <a:ext cx="4710112" cy="419100"/>
          </a:xfrm>
        </p:spPr>
        <p:txBody>
          <a:bodyPr lIns="144000" anchor="ctr"/>
          <a:lstStyle>
            <a:lvl1pPr>
              <a:defRPr b="0">
                <a:solidFill>
                  <a:schemeClr val="tx2"/>
                </a:solidFill>
                <a:latin typeface="IBM Plex Sans Medium" panose="020B0603050203000203"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Indhold, emne</a:t>
            </a:r>
          </a:p>
        </p:txBody>
      </p:sp>
      <p:sp>
        <p:nvSpPr>
          <p:cNvPr id="61" name="Text Placeholder 10">
            <a:extLst>
              <a:ext uri="{FF2B5EF4-FFF2-40B4-BE49-F238E27FC236}">
                <a16:creationId xmlns:a16="http://schemas.microsoft.com/office/drawing/2014/main" id="{EE3C840A-5046-305A-D59A-A81269FDA511}"/>
              </a:ext>
            </a:extLst>
          </p:cNvPr>
          <p:cNvSpPr>
            <a:spLocks noGrp="1"/>
          </p:cNvSpPr>
          <p:nvPr>
            <p:ph type="body" sz="quarter" idx="42" hasCustomPrompt="1"/>
          </p:nvPr>
        </p:nvSpPr>
        <p:spPr>
          <a:xfrm>
            <a:off x="6232525" y="5876290"/>
            <a:ext cx="5541962" cy="421323"/>
          </a:xfrm>
          <a:blipFill>
            <a:blip>
              <a:extLst>
                <a:ext uri="{96DAC541-7B7A-43D3-8B79-37D633B846F1}">
                  <asvg:svgBlip xmlns:asvg="http://schemas.microsoft.com/office/drawing/2016/SVG/main" r:embed="rId3"/>
                </a:ext>
              </a:extLst>
            </a:blip>
            <a:stretch>
              <a:fillRect/>
            </a:stretch>
          </a:blipFill>
        </p:spPr>
        <p:txBody>
          <a:bodyPr lIns="144000" tIns="86400" anchor="t" anchorCtr="0"/>
          <a:lstStyle>
            <a:lvl1pPr>
              <a:defRPr sz="1400">
                <a:solidFill>
                  <a:schemeClr val="tx2"/>
                </a:solidFill>
                <a:latin typeface="+mj-lt"/>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da-DK" sz="1600">
                <a:solidFill>
                  <a:schemeClr val="tx2"/>
                </a:solidFill>
              </a:rPr>
              <a:t>Taler</a:t>
            </a:r>
          </a:p>
        </p:txBody>
      </p:sp>
    </p:spTree>
    <p:extLst>
      <p:ext uri="{BB962C8B-B14F-4D97-AF65-F5344CB8AC3E}">
        <p14:creationId xmlns:p14="http://schemas.microsoft.com/office/powerpoint/2010/main" val="255359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a:solidFill>
                  <a:srgbClr val="B3242A"/>
                </a:solidFill>
              </a:rPr>
              <a:t>Klik for at tilføje tekst</a:t>
            </a:r>
            <a:endParaRPr sz="490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reaker slide 1">
    <p:bg>
      <p:bgPr>
        <a:solidFill>
          <a:srgbClr val="DEE2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49C3-084C-BACF-1975-59401756544A}"/>
              </a:ext>
            </a:extLst>
          </p:cNvPr>
          <p:cNvSpPr>
            <a:spLocks noGrp="1"/>
          </p:cNvSpPr>
          <p:nvPr>
            <p:ph type="title" hasCustomPrompt="1"/>
          </p:nvPr>
        </p:nvSpPr>
        <p:spPr>
          <a:xfrm>
            <a:off x="831850" y="1677989"/>
            <a:ext cx="8034338" cy="2660649"/>
          </a:xfrm>
        </p:spPr>
        <p:txBody>
          <a:bodyPr anchor="b"/>
          <a:lstStyle>
            <a:lvl1pPr>
              <a:defRPr sz="4200"/>
            </a:lvl1pPr>
          </a:lstStyle>
          <a:p>
            <a:r>
              <a:rPr lang="da-DK"/>
              <a:t>Klik for at redigere titeltypografien i masteren</a:t>
            </a:r>
          </a:p>
        </p:txBody>
      </p:sp>
      <p:sp>
        <p:nvSpPr>
          <p:cNvPr id="3" name="Text Placeholder 2">
            <a:extLst>
              <a:ext uri="{FF2B5EF4-FFF2-40B4-BE49-F238E27FC236}">
                <a16:creationId xmlns:a16="http://schemas.microsoft.com/office/drawing/2014/main" id="{3493059B-3369-762F-D534-675CF1BF189B}"/>
              </a:ext>
            </a:extLst>
          </p:cNvPr>
          <p:cNvSpPr>
            <a:spLocks noGrp="1"/>
          </p:cNvSpPr>
          <p:nvPr>
            <p:ph type="body" idx="1" hasCustomPrompt="1"/>
          </p:nvPr>
        </p:nvSpPr>
        <p:spPr>
          <a:xfrm>
            <a:off x="831850" y="4671753"/>
            <a:ext cx="8034338" cy="1486160"/>
          </a:xfrm>
          <a:prstGeom prst="rect">
            <a:avLst/>
          </a:prstGeom>
        </p:spPr>
        <p:txBody>
          <a:bodyPr/>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7" name="Pladsholder til dato 6">
            <a:extLst>
              <a:ext uri="{FF2B5EF4-FFF2-40B4-BE49-F238E27FC236}">
                <a16:creationId xmlns:a16="http://schemas.microsoft.com/office/drawing/2014/main" id="{A1423DDA-0B17-748A-78BE-08AB5CEDF5AC}"/>
              </a:ext>
            </a:extLst>
          </p:cNvPr>
          <p:cNvSpPr>
            <a:spLocks noGrp="1"/>
          </p:cNvSpPr>
          <p:nvPr>
            <p:ph type="dt" sz="half" idx="10"/>
          </p:nvPr>
        </p:nvSpPr>
        <p:spPr/>
        <p:txBody>
          <a:bodyPr/>
          <a:lstStyle/>
          <a:p>
            <a:fld id="{FDFC6D1B-07D9-415D-A55C-DE2481AD3AD3}" type="datetime1">
              <a:rPr lang="da-DK" smtClean="0"/>
              <a:t>08-05-2026</a:t>
            </a:fld>
            <a:endParaRPr lang="da-DK"/>
          </a:p>
        </p:txBody>
      </p:sp>
      <p:sp>
        <p:nvSpPr>
          <p:cNvPr id="8" name="Pladsholder til sidefod 7">
            <a:extLst>
              <a:ext uri="{FF2B5EF4-FFF2-40B4-BE49-F238E27FC236}">
                <a16:creationId xmlns:a16="http://schemas.microsoft.com/office/drawing/2014/main" id="{DD45AC2B-3291-2312-718D-8A98C4C4069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5BAD8DC-742C-518C-5A53-0D4108FBCEA0}"/>
              </a:ext>
            </a:extLst>
          </p:cNvPr>
          <p:cNvSpPr>
            <a:spLocks noGrp="1"/>
          </p:cNvSpPr>
          <p:nvPr>
            <p:ph type="sldNum" sz="quarter" idx="12"/>
          </p:nvPr>
        </p:nvSpPr>
        <p:spPr/>
        <p:txBody>
          <a:bodyPr/>
          <a:lstStyle/>
          <a:p>
            <a:fld id="{0E8862F4-759C-4937-98C7-CDEB1EE77131}" type="slidenum">
              <a:rPr lang="da-DK" smtClean="0"/>
              <a:pPr/>
              <a:t>‹nr.›</a:t>
            </a:fld>
            <a:endParaRPr lang="da-DK"/>
          </a:p>
        </p:txBody>
      </p:sp>
    </p:spTree>
    <p:extLst>
      <p:ext uri="{BB962C8B-B14F-4D97-AF65-F5344CB8AC3E}">
        <p14:creationId xmlns:p14="http://schemas.microsoft.com/office/powerpoint/2010/main" val="2346358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slide 2">
    <p:bg>
      <p:bgPr>
        <a:solidFill>
          <a:srgbClr val="A4B2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49C3-084C-BACF-1975-59401756544A}"/>
              </a:ext>
            </a:extLst>
          </p:cNvPr>
          <p:cNvSpPr>
            <a:spLocks noGrp="1"/>
          </p:cNvSpPr>
          <p:nvPr>
            <p:ph type="title" hasCustomPrompt="1"/>
          </p:nvPr>
        </p:nvSpPr>
        <p:spPr>
          <a:xfrm>
            <a:off x="831850" y="1677989"/>
            <a:ext cx="8034338" cy="2660649"/>
          </a:xfrm>
        </p:spPr>
        <p:txBody>
          <a:bodyPr anchor="b"/>
          <a:lstStyle>
            <a:lvl1pPr>
              <a:defRPr sz="4200"/>
            </a:lvl1pPr>
          </a:lstStyle>
          <a:p>
            <a:r>
              <a:rPr lang="da-DK"/>
              <a:t>Klik for at redigere titeltypografien i masteren</a:t>
            </a:r>
          </a:p>
        </p:txBody>
      </p:sp>
      <p:sp>
        <p:nvSpPr>
          <p:cNvPr id="7" name="Pladsholder til dato 6">
            <a:extLst>
              <a:ext uri="{FF2B5EF4-FFF2-40B4-BE49-F238E27FC236}">
                <a16:creationId xmlns:a16="http://schemas.microsoft.com/office/drawing/2014/main" id="{A1423DDA-0B17-748A-78BE-08AB5CEDF5AC}"/>
              </a:ext>
            </a:extLst>
          </p:cNvPr>
          <p:cNvSpPr>
            <a:spLocks noGrp="1"/>
          </p:cNvSpPr>
          <p:nvPr>
            <p:ph type="dt" sz="half" idx="10"/>
          </p:nvPr>
        </p:nvSpPr>
        <p:spPr/>
        <p:txBody>
          <a:bodyPr/>
          <a:lstStyle/>
          <a:p>
            <a:fld id="{EF3A2B88-988D-46F1-926C-C8EC226CB2C1}" type="datetime1">
              <a:rPr lang="da-DK" smtClean="0"/>
              <a:t>08-05-2026</a:t>
            </a:fld>
            <a:endParaRPr lang="da-DK"/>
          </a:p>
        </p:txBody>
      </p:sp>
      <p:sp>
        <p:nvSpPr>
          <p:cNvPr id="8" name="Pladsholder til sidefod 7">
            <a:extLst>
              <a:ext uri="{FF2B5EF4-FFF2-40B4-BE49-F238E27FC236}">
                <a16:creationId xmlns:a16="http://schemas.microsoft.com/office/drawing/2014/main" id="{DD45AC2B-3291-2312-718D-8A98C4C4069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5BAD8DC-742C-518C-5A53-0D4108FBCEA0}"/>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4" name="Text Placeholder 2">
            <a:extLst>
              <a:ext uri="{FF2B5EF4-FFF2-40B4-BE49-F238E27FC236}">
                <a16:creationId xmlns:a16="http://schemas.microsoft.com/office/drawing/2014/main" id="{43C825B3-AB94-0172-ECAF-43161A2E67C6}"/>
              </a:ext>
            </a:extLst>
          </p:cNvPr>
          <p:cNvSpPr>
            <a:spLocks noGrp="1"/>
          </p:cNvSpPr>
          <p:nvPr>
            <p:ph type="body" idx="1" hasCustomPrompt="1"/>
          </p:nvPr>
        </p:nvSpPr>
        <p:spPr>
          <a:xfrm>
            <a:off x="831850" y="4671753"/>
            <a:ext cx="8034338" cy="1486160"/>
          </a:xfrm>
          <a:prstGeom prst="rect">
            <a:avLst/>
          </a:prstGeom>
        </p:spPr>
        <p:txBody>
          <a:bodyPr/>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179228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slide 3">
    <p:bg>
      <p:bgPr>
        <a:solidFill>
          <a:srgbClr val="AB20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49C3-084C-BACF-1975-59401756544A}"/>
              </a:ext>
            </a:extLst>
          </p:cNvPr>
          <p:cNvSpPr>
            <a:spLocks noGrp="1"/>
          </p:cNvSpPr>
          <p:nvPr>
            <p:ph type="title" hasCustomPrompt="1"/>
          </p:nvPr>
        </p:nvSpPr>
        <p:spPr>
          <a:xfrm>
            <a:off x="831850" y="1677989"/>
            <a:ext cx="8034338" cy="2660649"/>
          </a:xfrm>
        </p:spPr>
        <p:txBody>
          <a:bodyPr anchor="b"/>
          <a:lstStyle>
            <a:lvl1pPr>
              <a:defRPr sz="4200">
                <a:solidFill>
                  <a:schemeClr val="bg1"/>
                </a:solidFill>
              </a:defRPr>
            </a:lvl1pPr>
          </a:lstStyle>
          <a:p>
            <a:r>
              <a:rPr lang="da-DK"/>
              <a:t>Klik for at redigere titeltypografien i masteren</a:t>
            </a:r>
          </a:p>
        </p:txBody>
      </p:sp>
      <p:sp>
        <p:nvSpPr>
          <p:cNvPr id="7" name="Pladsholder til dato 6">
            <a:extLst>
              <a:ext uri="{FF2B5EF4-FFF2-40B4-BE49-F238E27FC236}">
                <a16:creationId xmlns:a16="http://schemas.microsoft.com/office/drawing/2014/main" id="{A1423DDA-0B17-748A-78BE-08AB5CEDF5AC}"/>
              </a:ext>
            </a:extLst>
          </p:cNvPr>
          <p:cNvSpPr>
            <a:spLocks noGrp="1"/>
          </p:cNvSpPr>
          <p:nvPr>
            <p:ph type="dt" sz="half" idx="10"/>
          </p:nvPr>
        </p:nvSpPr>
        <p:spPr/>
        <p:txBody>
          <a:bodyPr/>
          <a:lstStyle/>
          <a:p>
            <a:fld id="{3FC7814C-EE9E-4709-8760-62D5B6D0350B}" type="datetime1">
              <a:rPr lang="da-DK" smtClean="0"/>
              <a:t>08-05-2026</a:t>
            </a:fld>
            <a:endParaRPr lang="da-DK"/>
          </a:p>
        </p:txBody>
      </p:sp>
      <p:sp>
        <p:nvSpPr>
          <p:cNvPr id="8" name="Pladsholder til sidefod 7">
            <a:extLst>
              <a:ext uri="{FF2B5EF4-FFF2-40B4-BE49-F238E27FC236}">
                <a16:creationId xmlns:a16="http://schemas.microsoft.com/office/drawing/2014/main" id="{DD45AC2B-3291-2312-718D-8A98C4C4069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5BAD8DC-742C-518C-5A53-0D4108FBCEA0}"/>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4" name="Text Placeholder 2">
            <a:extLst>
              <a:ext uri="{FF2B5EF4-FFF2-40B4-BE49-F238E27FC236}">
                <a16:creationId xmlns:a16="http://schemas.microsoft.com/office/drawing/2014/main" id="{55201C48-4BC4-18E7-1327-7D4595164E78}"/>
              </a:ext>
            </a:extLst>
          </p:cNvPr>
          <p:cNvSpPr>
            <a:spLocks noGrp="1"/>
          </p:cNvSpPr>
          <p:nvPr>
            <p:ph type="body" idx="1" hasCustomPrompt="1"/>
          </p:nvPr>
        </p:nvSpPr>
        <p:spPr>
          <a:xfrm>
            <a:off x="831850" y="4671753"/>
            <a:ext cx="8034338" cy="1486160"/>
          </a:xfrm>
          <a:prstGeom prst="rect">
            <a:avLst/>
          </a:prstGeom>
        </p:spPr>
        <p:txBody>
          <a:bodyPr/>
          <a:lstStyle>
            <a:lvl1pPr marL="0" indent="0">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2797467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D6D0-103E-8295-89D9-10032540A0F9}"/>
              </a:ext>
            </a:extLst>
          </p:cNvPr>
          <p:cNvSpPr>
            <a:spLocks noGrp="1"/>
          </p:cNvSpPr>
          <p:nvPr>
            <p:ph type="title" hasCustomPrompt="1"/>
          </p:nvPr>
        </p:nvSpPr>
        <p:spPr/>
        <p:txBody>
          <a:bodyPr/>
          <a:lstStyle/>
          <a:p>
            <a:r>
              <a:rPr lang="da-DK"/>
              <a:t>Klik for at redigere titeltypografien i masteren</a:t>
            </a:r>
          </a:p>
        </p:txBody>
      </p:sp>
      <p:sp>
        <p:nvSpPr>
          <p:cNvPr id="4" name="Date Placeholder 3">
            <a:extLst>
              <a:ext uri="{FF2B5EF4-FFF2-40B4-BE49-F238E27FC236}">
                <a16:creationId xmlns:a16="http://schemas.microsoft.com/office/drawing/2014/main" id="{366E6BCD-F967-E310-F398-C32E844479A9}"/>
              </a:ext>
            </a:extLst>
          </p:cNvPr>
          <p:cNvSpPr>
            <a:spLocks noGrp="1"/>
          </p:cNvSpPr>
          <p:nvPr>
            <p:ph type="dt" sz="half" idx="10"/>
          </p:nvPr>
        </p:nvSpPr>
        <p:spPr/>
        <p:txBody>
          <a:bodyPr/>
          <a:lstStyle/>
          <a:p>
            <a:fld id="{F3EF4D5A-4651-4B9C-924F-A1DBD1BE844D}" type="datetime1">
              <a:rPr lang="da-DK" smtClean="0"/>
              <a:t>08-05-2026</a:t>
            </a:fld>
            <a:endParaRPr lang="da-DK"/>
          </a:p>
        </p:txBody>
      </p:sp>
      <p:sp>
        <p:nvSpPr>
          <p:cNvPr id="5" name="Footer Placeholder 4">
            <a:extLst>
              <a:ext uri="{FF2B5EF4-FFF2-40B4-BE49-F238E27FC236}">
                <a16:creationId xmlns:a16="http://schemas.microsoft.com/office/drawing/2014/main" id="{34C9C08A-76F1-C8FF-BB02-51F8CA06D72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AA7759-5896-B6F1-0C37-59C847084B39}"/>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7" name="Pladsholder til indhold 6">
            <a:extLst>
              <a:ext uri="{FF2B5EF4-FFF2-40B4-BE49-F238E27FC236}">
                <a16:creationId xmlns:a16="http://schemas.microsoft.com/office/drawing/2014/main" id="{8B728F68-58A8-0EBB-3E16-8B45F08CFC49}"/>
              </a:ext>
            </a:extLst>
          </p:cNvPr>
          <p:cNvSpPr>
            <a:spLocks noGrp="1"/>
          </p:cNvSpPr>
          <p:nvPr>
            <p:ph sz="quarter" idx="13" hasCustomPrompt="1"/>
          </p:nvPr>
        </p:nvSpPr>
        <p:spPr/>
        <p:txBody>
          <a:bodyPr/>
          <a:lstStyle/>
          <a:p>
            <a:pPr lvl="0"/>
            <a:r>
              <a:rPr lang="da-DK"/>
              <a:t>Normal tekst (bold for mellemrubrik, forøg </a:t>
            </a:r>
            <a:r>
              <a:rPr lang="da-DK" err="1"/>
              <a:t>nivau</a:t>
            </a:r>
            <a:r>
              <a:rPr lang="da-DK"/>
              <a:t> for bullet)</a:t>
            </a:r>
          </a:p>
          <a:p>
            <a:pPr lvl="1"/>
            <a:r>
              <a:rPr lang="da-DK"/>
              <a:t>Bullet 1</a:t>
            </a:r>
          </a:p>
          <a:p>
            <a:pPr lvl="2"/>
            <a:r>
              <a:rPr lang="da-DK"/>
              <a:t>Dash til “bullet1”</a:t>
            </a:r>
          </a:p>
          <a:p>
            <a:pPr lvl="3"/>
            <a:r>
              <a:rPr lang="da-DK"/>
              <a:t>Bullet 2</a:t>
            </a:r>
          </a:p>
          <a:p>
            <a:pPr lvl="4"/>
            <a:r>
              <a:rPr lang="da-DK"/>
              <a:t>Dash til “bullet2”</a:t>
            </a:r>
          </a:p>
        </p:txBody>
      </p:sp>
    </p:spTree>
    <p:extLst>
      <p:ext uri="{BB962C8B-B14F-4D97-AF65-F5344CB8AC3E}">
        <p14:creationId xmlns:p14="http://schemas.microsoft.com/office/powerpoint/2010/main" val="2700624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5541962"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0237FFD1-9811-9F57-D161-689CE381A12A}"/>
              </a:ext>
            </a:extLst>
          </p:cNvPr>
          <p:cNvSpPr>
            <a:spLocks noGrp="1"/>
          </p:cNvSpPr>
          <p:nvPr>
            <p:ph sz="half" idx="2" hasCustomPrompt="1"/>
          </p:nvPr>
        </p:nvSpPr>
        <p:spPr>
          <a:xfrm>
            <a:off x="6234112" y="1677988"/>
            <a:ext cx="5541963"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91689223-5211-426B-9C4B-0029DBBD0F7E}" type="datetime1">
              <a:rPr lang="da-DK" smtClean="0"/>
              <a:t>08-05-2026</a:t>
            </a:fld>
            <a:endParaRPr lang="da-DK"/>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p:txBody>
          <a:bodyPr/>
          <a:lstStyle/>
          <a:p>
            <a:r>
              <a:rPr lang="da-DK"/>
              <a:t>Klik for at redigere titeltypografien i masteren</a:t>
            </a:r>
          </a:p>
        </p:txBody>
      </p:sp>
    </p:spTree>
    <p:extLst>
      <p:ext uri="{BB962C8B-B14F-4D97-AF65-F5344CB8AC3E}">
        <p14:creationId xmlns:p14="http://schemas.microsoft.com/office/powerpoint/2010/main" val="355824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3602037"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0237FFD1-9811-9F57-D161-689CE381A12A}"/>
              </a:ext>
            </a:extLst>
          </p:cNvPr>
          <p:cNvSpPr>
            <a:spLocks noGrp="1"/>
          </p:cNvSpPr>
          <p:nvPr>
            <p:ph sz="half" idx="2" hasCustomPrompt="1"/>
          </p:nvPr>
        </p:nvSpPr>
        <p:spPr>
          <a:xfrm>
            <a:off x="4296913" y="1677988"/>
            <a:ext cx="3602037"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F62FD97E-0BB8-44DA-9DA7-8AC671A82CAA}" type="datetime1">
              <a:rPr lang="da-DK" smtClean="0"/>
              <a:t>08-05-2026</a:t>
            </a:fld>
            <a:endParaRPr lang="da-DK"/>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p:txBody>
          <a:bodyPr/>
          <a:lstStyle/>
          <a:p>
            <a:r>
              <a:rPr lang="da-DK"/>
              <a:t>Klik for at redigere titeltypografien i masteren</a:t>
            </a:r>
          </a:p>
        </p:txBody>
      </p:sp>
      <p:sp>
        <p:nvSpPr>
          <p:cNvPr id="9" name="Content Placeholder 3">
            <a:extLst>
              <a:ext uri="{FF2B5EF4-FFF2-40B4-BE49-F238E27FC236}">
                <a16:creationId xmlns:a16="http://schemas.microsoft.com/office/drawing/2014/main" id="{D3E80DA8-52D5-4DFA-7BA2-3A66929D657E}"/>
              </a:ext>
            </a:extLst>
          </p:cNvPr>
          <p:cNvSpPr>
            <a:spLocks noGrp="1"/>
          </p:cNvSpPr>
          <p:nvPr>
            <p:ph sz="half" idx="13" hasCustomPrompt="1"/>
          </p:nvPr>
        </p:nvSpPr>
        <p:spPr>
          <a:xfrm>
            <a:off x="8173244" y="1677988"/>
            <a:ext cx="3602037"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7430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5541962"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80CF806E-5202-4939-91DC-FB45EBF365F0}" type="datetime1">
              <a:rPr lang="da-DK" smtClean="0"/>
              <a:t>08-05-2026</a:t>
            </a:fld>
            <a:endParaRPr lang="da-DK"/>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a:xfrm>
            <a:off x="414337" y="419100"/>
            <a:ext cx="5541963" cy="839788"/>
          </a:xfrm>
        </p:spPr>
        <p:txBody>
          <a:bodyPr/>
          <a:lstStyle/>
          <a:p>
            <a:r>
              <a:rPr lang="da-DK"/>
              <a:t>Klik for at redigere titeltypografien i masteren</a:t>
            </a:r>
          </a:p>
        </p:txBody>
      </p:sp>
      <p:sp>
        <p:nvSpPr>
          <p:cNvPr id="9" name="Picture Placeholder 8">
            <a:extLst>
              <a:ext uri="{FF2B5EF4-FFF2-40B4-BE49-F238E27FC236}">
                <a16:creationId xmlns:a16="http://schemas.microsoft.com/office/drawing/2014/main" id="{DA1E378B-6CF1-3C3E-3A6C-080C9D87B9DF}"/>
              </a:ext>
            </a:extLst>
          </p:cNvPr>
          <p:cNvSpPr>
            <a:spLocks noGrp="1"/>
          </p:cNvSpPr>
          <p:nvPr>
            <p:ph type="pic" sz="quarter" idx="13"/>
          </p:nvPr>
        </p:nvSpPr>
        <p:spPr>
          <a:xfrm>
            <a:off x="6234113" y="419100"/>
            <a:ext cx="5541962" cy="5738813"/>
          </a:xfrm>
          <a:solidFill>
            <a:schemeClr val="bg2"/>
          </a:solidFill>
        </p:spPr>
        <p:txBody>
          <a:bodyPr anchor="ctr"/>
          <a:lstStyle>
            <a:lvl1pPr algn="ctr">
              <a:defRPr/>
            </a:lvl1pPr>
          </a:lstStyle>
          <a:p>
            <a:r>
              <a:rPr lang="da-DK"/>
              <a:t>Klik på ikonet for at tilføje et billede</a:t>
            </a:r>
            <a:endParaRPr lang="en-US"/>
          </a:p>
        </p:txBody>
      </p:sp>
    </p:spTree>
    <p:extLst>
      <p:ext uri="{BB962C8B-B14F-4D97-AF65-F5344CB8AC3E}">
        <p14:creationId xmlns:p14="http://schemas.microsoft.com/office/powerpoint/2010/main" val="160312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hold med indholds bille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9C70A-A1F0-0A58-7768-0C0F705AE5B1}"/>
              </a:ext>
            </a:extLst>
          </p:cNvPr>
          <p:cNvSpPr>
            <a:spLocks noGrp="1"/>
          </p:cNvSpPr>
          <p:nvPr>
            <p:ph sz="half" idx="1" hasCustomPrompt="1"/>
          </p:nvPr>
        </p:nvSpPr>
        <p:spPr>
          <a:xfrm>
            <a:off x="414338" y="1677988"/>
            <a:ext cx="5541962" cy="44799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07BBB4DF-61EE-0348-8960-6AB1CC8558AF}"/>
              </a:ext>
            </a:extLst>
          </p:cNvPr>
          <p:cNvSpPr>
            <a:spLocks noGrp="1"/>
          </p:cNvSpPr>
          <p:nvPr>
            <p:ph type="dt" sz="half" idx="10"/>
          </p:nvPr>
        </p:nvSpPr>
        <p:spPr/>
        <p:txBody>
          <a:bodyPr/>
          <a:lstStyle/>
          <a:p>
            <a:fld id="{64571749-1273-4AC7-814C-2DAAF45F35CD}" type="datetime1">
              <a:rPr lang="da-DK" smtClean="0"/>
              <a:t>08-05-2026</a:t>
            </a:fld>
            <a:endParaRPr lang="da-DK"/>
          </a:p>
        </p:txBody>
      </p:sp>
      <p:sp>
        <p:nvSpPr>
          <p:cNvPr id="6" name="Footer Placeholder 5">
            <a:extLst>
              <a:ext uri="{FF2B5EF4-FFF2-40B4-BE49-F238E27FC236}">
                <a16:creationId xmlns:a16="http://schemas.microsoft.com/office/drawing/2014/main" id="{ADF3376F-7DC1-B2D3-28B1-B9BA294D30A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11ACF4-5257-F553-73C6-99F7A7A81F88}"/>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8" name="Titel 7">
            <a:extLst>
              <a:ext uri="{FF2B5EF4-FFF2-40B4-BE49-F238E27FC236}">
                <a16:creationId xmlns:a16="http://schemas.microsoft.com/office/drawing/2014/main" id="{72CD10C1-81ED-AB89-EAF8-B022AE7DA109}"/>
              </a:ext>
            </a:extLst>
          </p:cNvPr>
          <p:cNvSpPr>
            <a:spLocks noGrp="1"/>
          </p:cNvSpPr>
          <p:nvPr>
            <p:ph type="title" hasCustomPrompt="1"/>
          </p:nvPr>
        </p:nvSpPr>
        <p:spPr>
          <a:xfrm>
            <a:off x="414338" y="419100"/>
            <a:ext cx="11361738" cy="839788"/>
          </a:xfrm>
        </p:spPr>
        <p:txBody>
          <a:bodyPr/>
          <a:lstStyle/>
          <a:p>
            <a:r>
              <a:rPr lang="da-DK"/>
              <a:t>Klik for at redigere titeltypografien i masteren</a:t>
            </a:r>
          </a:p>
        </p:txBody>
      </p:sp>
      <p:sp>
        <p:nvSpPr>
          <p:cNvPr id="9" name="Picture Placeholder 8">
            <a:extLst>
              <a:ext uri="{FF2B5EF4-FFF2-40B4-BE49-F238E27FC236}">
                <a16:creationId xmlns:a16="http://schemas.microsoft.com/office/drawing/2014/main" id="{DA1E378B-6CF1-3C3E-3A6C-080C9D87B9DF}"/>
              </a:ext>
            </a:extLst>
          </p:cNvPr>
          <p:cNvSpPr>
            <a:spLocks noGrp="1"/>
          </p:cNvSpPr>
          <p:nvPr>
            <p:ph type="pic" sz="quarter" idx="13"/>
          </p:nvPr>
        </p:nvSpPr>
        <p:spPr>
          <a:xfrm>
            <a:off x="6234113" y="1677988"/>
            <a:ext cx="5541962" cy="4479925"/>
          </a:xfrm>
          <a:solidFill>
            <a:schemeClr val="bg2"/>
          </a:solidFill>
        </p:spPr>
        <p:txBody>
          <a:bodyPr anchor="ctr"/>
          <a:lstStyle>
            <a:lvl1pPr algn="ctr">
              <a:defRPr/>
            </a:lvl1pPr>
          </a:lstStyle>
          <a:p>
            <a:r>
              <a:rPr lang="da-DK"/>
              <a:t>Klik på ikonet for at tilføje et billede</a:t>
            </a:r>
            <a:endParaRPr lang="en-US"/>
          </a:p>
        </p:txBody>
      </p:sp>
    </p:spTree>
    <p:extLst>
      <p:ext uri="{BB962C8B-B14F-4D97-AF65-F5344CB8AC3E}">
        <p14:creationId xmlns:p14="http://schemas.microsoft.com/office/powerpoint/2010/main" val="3325890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B1FEB7-81CF-0755-490B-C17BD37E1F36}"/>
              </a:ext>
            </a:extLst>
          </p:cNvPr>
          <p:cNvSpPr>
            <a:spLocks noGrp="1"/>
          </p:cNvSpPr>
          <p:nvPr>
            <p:ph type="body" idx="1" hasCustomPrompt="1"/>
          </p:nvPr>
        </p:nvSpPr>
        <p:spPr>
          <a:xfrm>
            <a:off x="414339" y="1677988"/>
            <a:ext cx="5541962" cy="618173"/>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F1762049-B8F7-13AF-4B0E-706AFE0EB249}"/>
              </a:ext>
            </a:extLst>
          </p:cNvPr>
          <p:cNvSpPr>
            <a:spLocks noGrp="1"/>
          </p:cNvSpPr>
          <p:nvPr>
            <p:ph sz="half" idx="2" hasCustomPrompt="1"/>
          </p:nvPr>
        </p:nvSpPr>
        <p:spPr>
          <a:xfrm>
            <a:off x="414339" y="2517775"/>
            <a:ext cx="5541962" cy="36401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AA00EA7F-859C-B039-CB57-83760701FF5B}"/>
              </a:ext>
            </a:extLst>
          </p:cNvPr>
          <p:cNvSpPr>
            <a:spLocks noGrp="1"/>
          </p:cNvSpPr>
          <p:nvPr>
            <p:ph type="body" sz="quarter" idx="3" hasCustomPrompt="1"/>
          </p:nvPr>
        </p:nvSpPr>
        <p:spPr>
          <a:xfrm>
            <a:off x="6234112" y="1677988"/>
            <a:ext cx="5541963" cy="618173"/>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6103ABD9-CCBE-8281-3BFE-AE34A9D8F06C}"/>
              </a:ext>
            </a:extLst>
          </p:cNvPr>
          <p:cNvSpPr>
            <a:spLocks noGrp="1"/>
          </p:cNvSpPr>
          <p:nvPr>
            <p:ph sz="quarter" idx="4" hasCustomPrompt="1"/>
          </p:nvPr>
        </p:nvSpPr>
        <p:spPr>
          <a:xfrm>
            <a:off x="6234112" y="2517775"/>
            <a:ext cx="5541963" cy="36401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4EEE389F-05A7-795B-3EA5-FDE2744ADC75}"/>
              </a:ext>
            </a:extLst>
          </p:cNvPr>
          <p:cNvSpPr>
            <a:spLocks noGrp="1"/>
          </p:cNvSpPr>
          <p:nvPr>
            <p:ph type="dt" sz="half" idx="10"/>
          </p:nvPr>
        </p:nvSpPr>
        <p:spPr/>
        <p:txBody>
          <a:bodyPr/>
          <a:lstStyle/>
          <a:p>
            <a:fld id="{4BC5E4F5-30C3-4EA4-A5A2-06FB4943C120}" type="datetime1">
              <a:rPr lang="da-DK" smtClean="0"/>
              <a:t>08-05-2026</a:t>
            </a:fld>
            <a:endParaRPr lang="da-DK"/>
          </a:p>
        </p:txBody>
      </p:sp>
      <p:sp>
        <p:nvSpPr>
          <p:cNvPr id="8" name="Footer Placeholder 7">
            <a:extLst>
              <a:ext uri="{FF2B5EF4-FFF2-40B4-BE49-F238E27FC236}">
                <a16:creationId xmlns:a16="http://schemas.microsoft.com/office/drawing/2014/main" id="{49168A9E-8F50-7596-35B4-0F1D5BEE51D2}"/>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F914F73-FE74-B45F-0B29-A7D2C6461793}"/>
              </a:ext>
            </a:extLst>
          </p:cNvPr>
          <p:cNvSpPr>
            <a:spLocks noGrp="1"/>
          </p:cNvSpPr>
          <p:nvPr>
            <p:ph type="sldNum" sz="quarter" idx="12"/>
          </p:nvPr>
        </p:nvSpPr>
        <p:spPr/>
        <p:txBody>
          <a:bodyPr/>
          <a:lstStyle/>
          <a:p>
            <a:fld id="{0E8862F4-759C-4937-98C7-CDEB1EE77131}" type="slidenum">
              <a:rPr lang="da-DK" smtClean="0"/>
              <a:pPr/>
              <a:t>‹nr.›</a:t>
            </a:fld>
            <a:endParaRPr lang="da-DK"/>
          </a:p>
        </p:txBody>
      </p:sp>
      <p:sp>
        <p:nvSpPr>
          <p:cNvPr id="10" name="Titel 9">
            <a:extLst>
              <a:ext uri="{FF2B5EF4-FFF2-40B4-BE49-F238E27FC236}">
                <a16:creationId xmlns:a16="http://schemas.microsoft.com/office/drawing/2014/main" id="{5E7B53BF-4DC0-5FDB-1039-C35AF634255D}"/>
              </a:ext>
            </a:extLst>
          </p:cNvPr>
          <p:cNvSpPr>
            <a:spLocks noGrp="1"/>
          </p:cNvSpPr>
          <p:nvPr>
            <p:ph type="title" hasCustomPrompt="1"/>
          </p:nvPr>
        </p:nvSpPr>
        <p:spPr/>
        <p:txBody>
          <a:bodyPr/>
          <a:lstStyle/>
          <a:p>
            <a:r>
              <a:rPr lang="da-DK"/>
              <a:t>Klik for at redigere titeltypografien i masteren</a:t>
            </a:r>
          </a:p>
        </p:txBody>
      </p:sp>
    </p:spTree>
    <p:extLst>
      <p:ext uri="{BB962C8B-B14F-4D97-AF65-F5344CB8AC3E}">
        <p14:creationId xmlns:p14="http://schemas.microsoft.com/office/powerpoint/2010/main" val="1497805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8EC-B021-7464-1BF3-731F2D6DD87A}"/>
              </a:ext>
            </a:extLst>
          </p:cNvPr>
          <p:cNvSpPr>
            <a:spLocks noGrp="1"/>
          </p:cNvSpPr>
          <p:nvPr>
            <p:ph type="title" hasCustomPrompt="1"/>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FD622DCB-5FEB-2ECF-9492-27A9548FB489}"/>
              </a:ext>
            </a:extLst>
          </p:cNvPr>
          <p:cNvSpPr>
            <a:spLocks noGrp="1"/>
          </p:cNvSpPr>
          <p:nvPr>
            <p:ph type="dt" sz="half" idx="10"/>
          </p:nvPr>
        </p:nvSpPr>
        <p:spPr/>
        <p:txBody>
          <a:bodyPr/>
          <a:lstStyle/>
          <a:p>
            <a:fld id="{6D5D1A30-15C3-4239-83E6-F465C8049868}" type="datetime1">
              <a:rPr lang="da-DK" smtClean="0"/>
              <a:t>08-05-2026</a:t>
            </a:fld>
            <a:endParaRPr lang="da-DK"/>
          </a:p>
        </p:txBody>
      </p:sp>
      <p:sp>
        <p:nvSpPr>
          <p:cNvPr id="4" name="Footer Placeholder 3">
            <a:extLst>
              <a:ext uri="{FF2B5EF4-FFF2-40B4-BE49-F238E27FC236}">
                <a16:creationId xmlns:a16="http://schemas.microsoft.com/office/drawing/2014/main" id="{05EA7E87-0555-0CE2-B957-CA4A213A234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AE1C199D-18D3-3981-EA70-1E1D37AAC43C}"/>
              </a:ext>
            </a:extLst>
          </p:cNvPr>
          <p:cNvSpPr>
            <a:spLocks noGrp="1"/>
          </p:cNvSpPr>
          <p:nvPr>
            <p:ph type="sldNum" sz="quarter" idx="12"/>
          </p:nvPr>
        </p:nvSpPr>
        <p:spPr/>
        <p:txBody>
          <a:bodyPr/>
          <a:lstStyle/>
          <a:p>
            <a:fld id="{0E8862F4-759C-4937-98C7-CDEB1EE77131}" type="slidenum">
              <a:rPr lang="da-DK" smtClean="0"/>
              <a:pPr/>
              <a:t>‹nr.›</a:t>
            </a:fld>
            <a:endParaRPr lang="da-DK"/>
          </a:p>
        </p:txBody>
      </p:sp>
    </p:spTree>
    <p:extLst>
      <p:ext uri="{BB962C8B-B14F-4D97-AF65-F5344CB8AC3E}">
        <p14:creationId xmlns:p14="http://schemas.microsoft.com/office/powerpoint/2010/main" val="45830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nchor="t"/>
          <a:lstStyle>
            <a:lvl1pPr>
              <a:defRPr baseline="0"/>
            </a:lvl1pPr>
          </a:lstStyle>
          <a:p>
            <a:pPr lvl="0"/>
            <a:r>
              <a:rPr lang="da-DK"/>
              <a:t>Klik at tilføje tekst</a:t>
            </a:r>
          </a:p>
          <a:p>
            <a:pPr lvl="1"/>
            <a:r>
              <a:rPr lang="da-DK"/>
              <a:t>Andet niveau</a:t>
            </a:r>
          </a:p>
          <a:p>
            <a:pPr lvl="2"/>
            <a:r>
              <a:rPr lang="da-DK"/>
              <a:t>Tredje niveau</a:t>
            </a:r>
          </a:p>
          <a:p>
            <a:pPr lvl="3"/>
            <a:r>
              <a:rPr lang="da-DK"/>
              <a:t>Fjerde niveau</a:t>
            </a:r>
          </a:p>
          <a:p>
            <a:pPr lvl="4"/>
            <a:r>
              <a:rPr lang="da-DK"/>
              <a:t>Femte niveau</a:t>
            </a:r>
          </a:p>
        </p:txBody>
      </p:sp>
      <p:sp>
        <p:nvSpPr>
          <p:cNvPr id="3" name="Pladsholder til diasnummer 2"/>
          <p:cNvSpPr>
            <a:spLocks noGrp="1"/>
          </p:cNvSpPr>
          <p:nvPr>
            <p:ph type="sldNum" sz="quarter" idx="11"/>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1E62A-639D-621A-9430-7777049F56A2}"/>
              </a:ext>
            </a:extLst>
          </p:cNvPr>
          <p:cNvSpPr>
            <a:spLocks noGrp="1"/>
          </p:cNvSpPr>
          <p:nvPr>
            <p:ph type="dt" sz="half" idx="10"/>
          </p:nvPr>
        </p:nvSpPr>
        <p:spPr/>
        <p:txBody>
          <a:bodyPr/>
          <a:lstStyle/>
          <a:p>
            <a:fld id="{E56792C7-FB83-4951-A066-7E6F19046B9D}" type="datetime1">
              <a:rPr lang="da-DK" smtClean="0"/>
              <a:t>08-05-2026</a:t>
            </a:fld>
            <a:endParaRPr lang="da-DK"/>
          </a:p>
        </p:txBody>
      </p:sp>
      <p:sp>
        <p:nvSpPr>
          <p:cNvPr id="3" name="Footer Placeholder 2">
            <a:extLst>
              <a:ext uri="{FF2B5EF4-FFF2-40B4-BE49-F238E27FC236}">
                <a16:creationId xmlns:a16="http://schemas.microsoft.com/office/drawing/2014/main" id="{C6167648-3F4D-BFA4-7005-73BFC3C22D98}"/>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F8D64F91-3C0D-2797-769A-BEFAB2FE0E7A}"/>
              </a:ext>
            </a:extLst>
          </p:cNvPr>
          <p:cNvSpPr>
            <a:spLocks noGrp="1"/>
          </p:cNvSpPr>
          <p:nvPr>
            <p:ph type="sldNum" sz="quarter" idx="12"/>
          </p:nvPr>
        </p:nvSpPr>
        <p:spPr/>
        <p:txBody>
          <a:bodyPr/>
          <a:lstStyle/>
          <a:p>
            <a:fld id="{0E8862F4-759C-4937-98C7-CDEB1EE77131}" type="slidenum">
              <a:rPr lang="da-DK" smtClean="0"/>
              <a:pPr/>
              <a:t>‹nr.›</a:t>
            </a:fld>
            <a:endParaRPr lang="da-DK"/>
          </a:p>
        </p:txBody>
      </p:sp>
    </p:spTree>
    <p:extLst>
      <p:ext uri="{BB962C8B-B14F-4D97-AF65-F5344CB8AC3E}">
        <p14:creationId xmlns:p14="http://schemas.microsoft.com/office/powerpoint/2010/main" val="3029211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tx2"/>
        </a:solidFill>
        <a:effectLst/>
      </p:bgPr>
    </p:bg>
    <p:spTree>
      <p:nvGrpSpPr>
        <p:cNvPr id="1" name=""/>
        <p:cNvGrpSpPr/>
        <p:nvPr/>
      </p:nvGrpSpPr>
      <p:grpSpPr>
        <a:xfrm>
          <a:off x="0" y="0"/>
          <a:ext cx="0" cy="0"/>
          <a:chOff x="0" y="0"/>
          <a:chExt cx="0" cy="0"/>
        </a:xfrm>
      </p:grpSpPr>
      <p:grpSp>
        <p:nvGrpSpPr>
          <p:cNvPr id="6" name="Gruppe 14">
            <a:extLst>
              <a:ext uri="{FF2B5EF4-FFF2-40B4-BE49-F238E27FC236}">
                <a16:creationId xmlns:a16="http://schemas.microsoft.com/office/drawing/2014/main" id="{9F79B45E-8217-B58D-3E89-3F617B2ADDF4}"/>
              </a:ext>
            </a:extLst>
          </p:cNvPr>
          <p:cNvGrpSpPr/>
          <p:nvPr userDrawn="1"/>
        </p:nvGrpSpPr>
        <p:grpSpPr>
          <a:xfrm>
            <a:off x="4198901" y="3001824"/>
            <a:ext cx="3794198" cy="654672"/>
            <a:chOff x="830263" y="777875"/>
            <a:chExt cx="1665288" cy="287338"/>
          </a:xfrm>
        </p:grpSpPr>
        <p:sp>
          <p:nvSpPr>
            <p:cNvPr id="7" name="Freeform 5">
              <a:extLst>
                <a:ext uri="{FF2B5EF4-FFF2-40B4-BE49-F238E27FC236}">
                  <a16:creationId xmlns:a16="http://schemas.microsoft.com/office/drawing/2014/main" id="{8304C4EE-1C4A-B0B1-DF89-75D5C48186D0}"/>
                </a:ext>
              </a:extLst>
            </p:cNvPr>
            <p:cNvSpPr>
              <a:spLocks/>
            </p:cNvSpPr>
            <p:nvPr userDrawn="1"/>
          </p:nvSpPr>
          <p:spPr bwMode="auto">
            <a:xfrm>
              <a:off x="1820863" y="809625"/>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8" name="Freeform 6">
              <a:extLst>
                <a:ext uri="{FF2B5EF4-FFF2-40B4-BE49-F238E27FC236}">
                  <a16:creationId xmlns:a16="http://schemas.microsoft.com/office/drawing/2014/main" id="{57686CB7-A5E5-F2FF-814D-66791C8122D3}"/>
                </a:ext>
              </a:extLst>
            </p:cNvPr>
            <p:cNvSpPr>
              <a:spLocks noEditPoints="1"/>
            </p:cNvSpPr>
            <p:nvPr userDrawn="1"/>
          </p:nvSpPr>
          <p:spPr bwMode="auto">
            <a:xfrm>
              <a:off x="2246313" y="852488"/>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9" name="Freeform 7">
              <a:extLst>
                <a:ext uri="{FF2B5EF4-FFF2-40B4-BE49-F238E27FC236}">
                  <a16:creationId xmlns:a16="http://schemas.microsoft.com/office/drawing/2014/main" id="{2758C93F-719F-2B35-81D4-733D50A1EDA4}"/>
                </a:ext>
              </a:extLst>
            </p:cNvPr>
            <p:cNvSpPr>
              <a:spLocks noEditPoints="1"/>
            </p:cNvSpPr>
            <p:nvPr userDrawn="1"/>
          </p:nvSpPr>
          <p:spPr bwMode="auto">
            <a:xfrm>
              <a:off x="1387476" y="852488"/>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0" name="Freeform 8">
              <a:extLst>
                <a:ext uri="{FF2B5EF4-FFF2-40B4-BE49-F238E27FC236}">
                  <a16:creationId xmlns:a16="http://schemas.microsoft.com/office/drawing/2014/main" id="{EF5B63F4-89F6-AB3F-9E6B-D85799EF1991}"/>
                </a:ext>
              </a:extLst>
            </p:cNvPr>
            <p:cNvSpPr>
              <a:spLocks noEditPoints="1"/>
            </p:cNvSpPr>
            <p:nvPr userDrawn="1"/>
          </p:nvSpPr>
          <p:spPr bwMode="auto">
            <a:xfrm>
              <a:off x="1955801" y="852488"/>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1" name="Freeform 9">
              <a:extLst>
                <a:ext uri="{FF2B5EF4-FFF2-40B4-BE49-F238E27FC236}">
                  <a16:creationId xmlns:a16="http://schemas.microsoft.com/office/drawing/2014/main" id="{E9E614E6-1970-448B-1500-759C06FFC643}"/>
                </a:ext>
              </a:extLst>
            </p:cNvPr>
            <p:cNvSpPr>
              <a:spLocks/>
            </p:cNvSpPr>
            <p:nvPr userDrawn="1"/>
          </p:nvSpPr>
          <p:spPr bwMode="auto">
            <a:xfrm>
              <a:off x="1098551" y="811213"/>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2" name="Freeform 10">
              <a:extLst>
                <a:ext uri="{FF2B5EF4-FFF2-40B4-BE49-F238E27FC236}">
                  <a16:creationId xmlns:a16="http://schemas.microsoft.com/office/drawing/2014/main" id="{A457392A-3531-BC47-42AF-E1B668775E68}"/>
                </a:ext>
              </a:extLst>
            </p:cNvPr>
            <p:cNvSpPr>
              <a:spLocks noEditPoints="1"/>
            </p:cNvSpPr>
            <p:nvPr userDrawn="1"/>
          </p:nvSpPr>
          <p:spPr bwMode="auto">
            <a:xfrm>
              <a:off x="2093913" y="852488"/>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3" name="Freeform 11">
              <a:extLst>
                <a:ext uri="{FF2B5EF4-FFF2-40B4-BE49-F238E27FC236}">
                  <a16:creationId xmlns:a16="http://schemas.microsoft.com/office/drawing/2014/main" id="{60324151-AF46-311F-B23C-410A4C1FA926}"/>
                </a:ext>
              </a:extLst>
            </p:cNvPr>
            <p:cNvSpPr>
              <a:spLocks/>
            </p:cNvSpPr>
            <p:nvPr userDrawn="1"/>
          </p:nvSpPr>
          <p:spPr bwMode="auto">
            <a:xfrm>
              <a:off x="1298576" y="852488"/>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4" name="Freeform 12">
              <a:extLst>
                <a:ext uri="{FF2B5EF4-FFF2-40B4-BE49-F238E27FC236}">
                  <a16:creationId xmlns:a16="http://schemas.microsoft.com/office/drawing/2014/main" id="{BE2466F4-3A44-E9E6-C276-0E82D93201BC}"/>
                </a:ext>
              </a:extLst>
            </p:cNvPr>
            <p:cNvSpPr>
              <a:spLocks noEditPoints="1"/>
            </p:cNvSpPr>
            <p:nvPr userDrawn="1"/>
          </p:nvSpPr>
          <p:spPr bwMode="auto">
            <a:xfrm>
              <a:off x="1157288" y="811213"/>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5" name="Freeform 13">
              <a:extLst>
                <a:ext uri="{FF2B5EF4-FFF2-40B4-BE49-F238E27FC236}">
                  <a16:creationId xmlns:a16="http://schemas.microsoft.com/office/drawing/2014/main" id="{B46B731E-6376-EFDE-3765-8592679FBAED}"/>
                </a:ext>
              </a:extLst>
            </p:cNvPr>
            <p:cNvSpPr>
              <a:spLocks noEditPoints="1"/>
            </p:cNvSpPr>
            <p:nvPr userDrawn="1"/>
          </p:nvSpPr>
          <p:spPr bwMode="auto">
            <a:xfrm>
              <a:off x="830263" y="811213"/>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16" name="Kombinationstegning: figur 25">
              <a:extLst>
                <a:ext uri="{FF2B5EF4-FFF2-40B4-BE49-F238E27FC236}">
                  <a16:creationId xmlns:a16="http://schemas.microsoft.com/office/drawing/2014/main" id="{0FA64D4B-A242-56F4-BC3A-890C6FC050E8}"/>
                </a:ext>
              </a:extLst>
            </p:cNvPr>
            <p:cNvSpPr>
              <a:spLocks/>
            </p:cNvSpPr>
            <p:nvPr userDrawn="1"/>
          </p:nvSpPr>
          <p:spPr bwMode="auto">
            <a:xfrm>
              <a:off x="1536701" y="777875"/>
              <a:ext cx="252413" cy="252413"/>
            </a:xfrm>
            <a:custGeom>
              <a:avLst/>
              <a:gdLst>
                <a:gd name="connsiteX0" fmla="*/ 129802 w 252413"/>
                <a:gd name="connsiteY0" fmla="*/ 32470 h 252413"/>
                <a:gd name="connsiteX1" fmla="*/ 127677 w 252413"/>
                <a:gd name="connsiteY1" fmla="*/ 32800 h 252413"/>
                <a:gd name="connsiteX2" fmla="*/ 125389 w 252413"/>
                <a:gd name="connsiteY2" fmla="*/ 32965 h 252413"/>
                <a:gd name="connsiteX3" fmla="*/ 124409 w 252413"/>
                <a:gd name="connsiteY3" fmla="*/ 33129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89 w 252413"/>
                <a:gd name="connsiteY10" fmla="*/ 40051 h 252413"/>
                <a:gd name="connsiteX11" fmla="*/ 127677 w 252413"/>
                <a:gd name="connsiteY11" fmla="*/ 40545 h 252413"/>
                <a:gd name="connsiteX12" fmla="*/ 154315 w 252413"/>
                <a:gd name="connsiteY12" fmla="*/ 52080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3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2 h 252413"/>
                <a:gd name="connsiteX30" fmla="*/ 135521 w 252413"/>
                <a:gd name="connsiteY30" fmla="*/ 216049 h 252413"/>
                <a:gd name="connsiteX31" fmla="*/ 136992 w 252413"/>
                <a:gd name="connsiteY31" fmla="*/ 215554 h 252413"/>
                <a:gd name="connsiteX32" fmla="*/ 137973 w 252413"/>
                <a:gd name="connsiteY32" fmla="*/ 214236 h 252413"/>
                <a:gd name="connsiteX33" fmla="*/ 136339 w 252413"/>
                <a:gd name="connsiteY33" fmla="*/ 212753 h 252413"/>
                <a:gd name="connsiteX34" fmla="*/ 135031 w 252413"/>
                <a:gd name="connsiteY34" fmla="*/ 212423 h 252413"/>
                <a:gd name="connsiteX35" fmla="*/ 127187 w 252413"/>
                <a:gd name="connsiteY35" fmla="*/ 210775 h 252413"/>
                <a:gd name="connsiteX36" fmla="*/ 124899 w 252413"/>
                <a:gd name="connsiteY36" fmla="*/ 210281 h 252413"/>
                <a:gd name="connsiteX37" fmla="*/ 98098 w 252413"/>
                <a:gd name="connsiteY37" fmla="*/ 198746 h 252413"/>
                <a:gd name="connsiteX38" fmla="*/ 71788 w 252413"/>
                <a:gd name="connsiteY38" fmla="*/ 128379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5 w 252413"/>
                <a:gd name="connsiteY42" fmla="*/ 117338 h 252413"/>
                <a:gd name="connsiteX43" fmla="*/ 129312 w 252413"/>
                <a:gd name="connsiteY43" fmla="*/ 114042 h 252413"/>
                <a:gd name="connsiteX44" fmla="*/ 115584 w 252413"/>
                <a:gd name="connsiteY44" fmla="*/ 106627 h 252413"/>
                <a:gd name="connsiteX45" fmla="*/ 113133 w 252413"/>
                <a:gd name="connsiteY45" fmla="*/ 106791 h 252413"/>
                <a:gd name="connsiteX46" fmla="*/ 99896 w 252413"/>
                <a:gd name="connsiteY46" fmla="*/ 179135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89" y="32965"/>
                  </a:cubicBezTo>
                  <a:cubicBezTo>
                    <a:pt x="125063" y="33129"/>
                    <a:pt x="124736" y="33129"/>
                    <a:pt x="124409" y="33129"/>
                  </a:cubicBezTo>
                  <a:cubicBezTo>
                    <a:pt x="123428" y="33294"/>
                    <a:pt x="122448" y="33459"/>
                    <a:pt x="121467" y="33624"/>
                  </a:cubicBezTo>
                  <a:cubicBezTo>
                    <a:pt x="121304" y="33788"/>
                    <a:pt x="117382" y="34612"/>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89" y="40051"/>
                  </a:cubicBezTo>
                  <a:cubicBezTo>
                    <a:pt x="126207" y="40215"/>
                    <a:pt x="127024" y="40545"/>
                    <a:pt x="127677" y="40545"/>
                  </a:cubicBezTo>
                  <a:cubicBezTo>
                    <a:pt x="137156" y="42687"/>
                    <a:pt x="146307" y="46313"/>
                    <a:pt x="154315" y="52080"/>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7"/>
                    <a:pt x="120977" y="133488"/>
                    <a:pt x="121141" y="133323"/>
                  </a:cubicBezTo>
                  <a:cubicBezTo>
                    <a:pt x="121141" y="133323"/>
                    <a:pt x="121141" y="133158"/>
                    <a:pt x="121304" y="133158"/>
                  </a:cubicBezTo>
                  <a:cubicBezTo>
                    <a:pt x="121304" y="132993"/>
                    <a:pt x="121467" y="132993"/>
                    <a:pt x="121467" y="132993"/>
                  </a:cubicBezTo>
                  <a:cubicBezTo>
                    <a:pt x="121794" y="132993"/>
                    <a:pt x="121958" y="133158"/>
                    <a:pt x="122121" y="133488"/>
                  </a:cubicBezTo>
                  <a:cubicBezTo>
                    <a:pt x="122121" y="133488"/>
                    <a:pt x="122611" y="135465"/>
                    <a:pt x="123102" y="136784"/>
                  </a:cubicBezTo>
                  <a:cubicBezTo>
                    <a:pt x="125880" y="142222"/>
                    <a:pt x="131273" y="144364"/>
                    <a:pt x="136992" y="144364"/>
                  </a:cubicBezTo>
                  <a:cubicBezTo>
                    <a:pt x="137809" y="144199"/>
                    <a:pt x="138463" y="144199"/>
                    <a:pt x="139280" y="144035"/>
                  </a:cubicBezTo>
                  <a:cubicBezTo>
                    <a:pt x="173435" y="139750"/>
                    <a:pt x="175723" y="93114"/>
                    <a:pt x="152517" y="71691"/>
                  </a:cubicBezTo>
                  <a:cubicBezTo>
                    <a:pt x="113460" y="35272"/>
                    <a:pt x="50216" y="56859"/>
                    <a:pt x="37306" y="107945"/>
                  </a:cubicBezTo>
                  <a:cubicBezTo>
                    <a:pt x="31750" y="125907"/>
                    <a:pt x="32567" y="147330"/>
                    <a:pt x="42863" y="170731"/>
                  </a:cubicBezTo>
                  <a:cubicBezTo>
                    <a:pt x="55609" y="199075"/>
                    <a:pt x="88130" y="220663"/>
                    <a:pt x="121631" y="218356"/>
                  </a:cubicBezTo>
                  <a:cubicBezTo>
                    <a:pt x="121958" y="218356"/>
                    <a:pt x="124082" y="218191"/>
                    <a:pt x="124736" y="218191"/>
                  </a:cubicBezTo>
                  <a:cubicBezTo>
                    <a:pt x="125553" y="218026"/>
                    <a:pt x="126370" y="217862"/>
                    <a:pt x="127024" y="217862"/>
                  </a:cubicBezTo>
                  <a:cubicBezTo>
                    <a:pt x="127351" y="217862"/>
                    <a:pt x="129965" y="217367"/>
                    <a:pt x="131109" y="217202"/>
                  </a:cubicBezTo>
                  <a:cubicBezTo>
                    <a:pt x="131109" y="217202"/>
                    <a:pt x="135195" y="216214"/>
                    <a:pt x="135521" y="216049"/>
                  </a:cubicBezTo>
                  <a:cubicBezTo>
                    <a:pt x="135848" y="216049"/>
                    <a:pt x="136829" y="215719"/>
                    <a:pt x="136992" y="215554"/>
                  </a:cubicBezTo>
                  <a:cubicBezTo>
                    <a:pt x="137483" y="215225"/>
                    <a:pt x="137973" y="214895"/>
                    <a:pt x="137973" y="214236"/>
                  </a:cubicBezTo>
                  <a:cubicBezTo>
                    <a:pt x="137973" y="213412"/>
                    <a:pt x="137319" y="212918"/>
                    <a:pt x="136339" y="212753"/>
                  </a:cubicBezTo>
                  <a:cubicBezTo>
                    <a:pt x="136339" y="212753"/>
                    <a:pt x="135521" y="212423"/>
                    <a:pt x="135031" y="212423"/>
                  </a:cubicBezTo>
                  <a:cubicBezTo>
                    <a:pt x="133234" y="212094"/>
                    <a:pt x="129638" y="211270"/>
                    <a:pt x="127187" y="210775"/>
                  </a:cubicBezTo>
                  <a:cubicBezTo>
                    <a:pt x="126207" y="210611"/>
                    <a:pt x="125553" y="210446"/>
                    <a:pt x="124899" y="210281"/>
                  </a:cubicBezTo>
                  <a:cubicBezTo>
                    <a:pt x="115421" y="208139"/>
                    <a:pt x="106269" y="204513"/>
                    <a:pt x="98098" y="198746"/>
                  </a:cubicBezTo>
                  <a:cubicBezTo>
                    <a:pt x="76200" y="183090"/>
                    <a:pt x="63127" y="156064"/>
                    <a:pt x="71788" y="128379"/>
                  </a:cubicBezTo>
                  <a:cubicBezTo>
                    <a:pt x="77998" y="108769"/>
                    <a:pt x="91398" y="99211"/>
                    <a:pt x="104145" y="96739"/>
                  </a:cubicBezTo>
                  <a:cubicBezTo>
                    <a:pt x="120487" y="93608"/>
                    <a:pt x="135521" y="102177"/>
                    <a:pt x="131763" y="116844"/>
                  </a:cubicBezTo>
                  <a:cubicBezTo>
                    <a:pt x="131599" y="117503"/>
                    <a:pt x="131273" y="117833"/>
                    <a:pt x="131109" y="117833"/>
                  </a:cubicBezTo>
                  <a:cubicBezTo>
                    <a:pt x="130782" y="117833"/>
                    <a:pt x="130455" y="117338"/>
                    <a:pt x="130455" y="117338"/>
                  </a:cubicBezTo>
                  <a:cubicBezTo>
                    <a:pt x="130455" y="117338"/>
                    <a:pt x="129965" y="115361"/>
                    <a:pt x="129312" y="114042"/>
                  </a:cubicBezTo>
                  <a:cubicBezTo>
                    <a:pt x="126533" y="108604"/>
                    <a:pt x="121141" y="106462"/>
                    <a:pt x="115584" y="106627"/>
                  </a:cubicBezTo>
                  <a:cubicBezTo>
                    <a:pt x="114767" y="106627"/>
                    <a:pt x="113950" y="106627"/>
                    <a:pt x="113133" y="106791"/>
                  </a:cubicBezTo>
                  <a:cubicBezTo>
                    <a:pt x="78978" y="111076"/>
                    <a:pt x="76854" y="157877"/>
                    <a:pt x="99896" y="179135"/>
                  </a:cubicBezTo>
                  <a:cubicBezTo>
                    <a:pt x="139117" y="215554"/>
                    <a:pt x="202360" y="194131"/>
                    <a:pt x="215270" y="142881"/>
                  </a:cubicBezTo>
                  <a:cubicBezTo>
                    <a:pt x="220663" y="124919"/>
                    <a:pt x="220009" y="103496"/>
                    <a:pt x="209551" y="80095"/>
                  </a:cubicBezTo>
                  <a:cubicBezTo>
                    <a:pt x="196967" y="51916"/>
                    <a:pt x="164447" y="30163"/>
                    <a:pt x="130782" y="32470"/>
                  </a:cubicBezTo>
                  <a:cubicBezTo>
                    <a:pt x="130455"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a:solidFill>
                  <a:sysClr val="windowText" lastClr="000000"/>
                </a:solidFill>
              </a:endParaRPr>
            </a:p>
          </p:txBody>
        </p:sp>
        <p:sp>
          <p:nvSpPr>
            <p:cNvPr id="17" name="Freeform 16">
              <a:extLst>
                <a:ext uri="{FF2B5EF4-FFF2-40B4-BE49-F238E27FC236}">
                  <a16:creationId xmlns:a16="http://schemas.microsoft.com/office/drawing/2014/main" id="{30C90425-B8E0-6A02-A2BE-214C67B9446E}"/>
                </a:ext>
              </a:extLst>
            </p:cNvPr>
            <p:cNvSpPr>
              <a:spLocks/>
            </p:cNvSpPr>
            <p:nvPr userDrawn="1"/>
          </p:nvSpPr>
          <p:spPr bwMode="auto">
            <a:xfrm>
              <a:off x="2382838" y="852488"/>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592606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2"/>
        </a:solidFill>
        <a:effectLst/>
      </p:bgPr>
    </p:bg>
    <p:spTree>
      <p:nvGrpSpPr>
        <p:cNvPr id="1" name=""/>
        <p:cNvGrpSpPr/>
        <p:nvPr/>
      </p:nvGrpSpPr>
      <p:grpSpPr>
        <a:xfrm>
          <a:off x="0" y="0"/>
          <a:ext cx="0" cy="0"/>
          <a:chOff x="0" y="0"/>
          <a:chExt cx="0" cy="0"/>
        </a:xfrm>
      </p:grpSpPr>
      <p:pic>
        <p:nvPicPr>
          <p:cNvPr id="2" name="ÆS_logo_POS_CMYK.pdf">
            <a:extLst>
              <a:ext uri="{FF2B5EF4-FFF2-40B4-BE49-F238E27FC236}">
                <a16:creationId xmlns:a16="http://schemas.microsoft.com/office/drawing/2014/main" id="{8279718C-33AA-1D63-F4AE-507BFFAAA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 r="152"/>
          <a:stretch/>
        </p:blipFill>
        <p:spPr>
          <a:xfrm>
            <a:off x="4198901" y="3001824"/>
            <a:ext cx="3794197" cy="654672"/>
          </a:xfrm>
          <a:prstGeom prst="rect">
            <a:avLst/>
          </a:prstGeom>
          <a:ln w="12700">
            <a:miter lim="400000"/>
          </a:ln>
        </p:spPr>
      </p:pic>
    </p:spTree>
    <p:extLst>
      <p:ext uri="{BB962C8B-B14F-4D97-AF65-F5344CB8AC3E}">
        <p14:creationId xmlns:p14="http://schemas.microsoft.com/office/powerpoint/2010/main" val="2838466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rugerdefineret layout">
    <p:bg>
      <p:bgPr>
        <a:solidFill>
          <a:srgbClr val="E0B362"/>
        </a:solidFill>
        <a:effectLst/>
      </p:bgPr>
    </p:bg>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E6E6FBE5-FD89-5517-7C26-F9DBB9ADF36A}"/>
              </a:ext>
            </a:extLst>
          </p:cNvPr>
          <p:cNvSpPr txBox="1"/>
          <p:nvPr userDrawn="1">
            <p:custDataLst>
              <p:tags r:id="rId1"/>
            </p:custDataLst>
          </p:nvPr>
        </p:nvSpPr>
        <p:spPr>
          <a:xfrm>
            <a:off x="477837" y="1958975"/>
            <a:ext cx="11234737" cy="2431435"/>
          </a:xfrm>
          <a:prstGeom prst="rect">
            <a:avLst/>
          </a:prstGeom>
          <a:noFill/>
          <a:ln w="12700">
            <a:miter lim="400000"/>
          </a:ln>
        </p:spPr>
        <p:txBody>
          <a:bodyPr wrap="square" lIns="0" tIns="0" rIns="0" bIns="0" rtlCol="0">
            <a:spAutoFit/>
          </a:bodyPr>
          <a:lstStyle/>
          <a:p>
            <a:pPr algn="ctr"/>
            <a:r>
              <a:rPr lang="da-DK" sz="4800" kern="1200">
                <a:solidFill>
                  <a:srgbClr val="192B37"/>
                </a:solidFill>
                <a:latin typeface="+mj-lt"/>
                <a:ea typeface="IBM Plex Sans" panose="020B0503050203000203" pitchFamily="34" charset="0"/>
                <a:cs typeface="+mj-cs"/>
              </a:rPr>
              <a:t>Brug ikke masterlayouts, </a:t>
            </a:r>
            <a:br>
              <a:rPr lang="da-DK" sz="4800" kern="1200">
                <a:solidFill>
                  <a:srgbClr val="192B37"/>
                </a:solidFill>
                <a:latin typeface="+mj-lt"/>
                <a:ea typeface="IBM Plex Sans" panose="020B0503050203000203" pitchFamily="34" charset="0"/>
                <a:cs typeface="+mj-cs"/>
              </a:rPr>
            </a:br>
            <a:r>
              <a:rPr lang="da-DK" sz="4800" kern="1200">
                <a:solidFill>
                  <a:srgbClr val="192B37"/>
                </a:solidFill>
                <a:latin typeface="+mj-lt"/>
                <a:ea typeface="IBM Plex Sans" panose="020B0503050203000203" pitchFamily="34" charset="0"/>
                <a:cs typeface="+mj-cs"/>
              </a:rPr>
              <a:t>der ligger efter dette</a:t>
            </a:r>
          </a:p>
          <a:p>
            <a:pPr algn="ctr"/>
            <a:endParaRPr lang="da-DK" sz="1100" b="1">
              <a:solidFill>
                <a:srgbClr val="192B37"/>
              </a:solidFill>
            </a:endParaRPr>
          </a:p>
          <a:p>
            <a:pPr algn="ctr">
              <a:spcBef>
                <a:spcPts val="1800"/>
              </a:spcBef>
            </a:pPr>
            <a:r>
              <a:rPr lang="da-DK" sz="1800">
                <a:solidFill>
                  <a:srgbClr val="192B37"/>
                </a:solidFill>
              </a:rPr>
              <a:t>Slides i præsentationen efter denne er fra den præsentation, du har kopieret slides fra </a:t>
            </a:r>
            <a:br>
              <a:rPr lang="da-DK" sz="1800">
                <a:solidFill>
                  <a:schemeClr val="bg1"/>
                </a:solidFill>
              </a:rPr>
            </a:br>
            <a:r>
              <a:rPr lang="da-DK" sz="1800">
                <a:solidFill>
                  <a:srgbClr val="B94335"/>
                </a:solidFill>
              </a:rPr>
              <a:t>Slet layout fra masteren og brug et af de eksisterende layouts (før dette slide)</a:t>
            </a:r>
          </a:p>
        </p:txBody>
      </p:sp>
    </p:spTree>
    <p:extLst>
      <p:ext uri="{BB962C8B-B14F-4D97-AF65-F5344CB8AC3E}">
        <p14:creationId xmlns:p14="http://schemas.microsoft.com/office/powerpoint/2010/main" val="2048732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a:t>Klik for at tilføje tekst</a:t>
            </a:r>
            <a:endParaRPr lang="da-DK" sz="2200">
              <a:solidFill>
                <a:srgbClr val="414141"/>
              </a:solidFill>
            </a:endParaRPr>
          </a:p>
          <a:p>
            <a:pPr lvl="1">
              <a:defRPr sz="1800">
                <a:solidFill>
                  <a:srgbClr val="000000"/>
                </a:solidFill>
              </a:defRPr>
            </a:pPr>
            <a:r>
              <a:rPr lang="da-DK" sz="2200">
                <a:solidFill>
                  <a:srgbClr val="414141"/>
                </a:solidFill>
              </a:rPr>
              <a:t>Andet niveau</a:t>
            </a:r>
          </a:p>
          <a:p>
            <a:pPr lvl="3">
              <a:defRPr sz="1800">
                <a:solidFill>
                  <a:srgbClr val="000000"/>
                </a:solidFill>
              </a:defRPr>
            </a:pPr>
            <a:r>
              <a:rPr lang="da-DK" sz="220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chor="t">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a:t>Klik for at tilføje tekst</a:t>
            </a:r>
          </a:p>
          <a:p>
            <a:pPr lvl="1">
              <a:defRPr sz="1800">
                <a:solidFill>
                  <a:srgbClr val="000000"/>
                </a:solidFill>
              </a:defRPr>
            </a:pPr>
            <a:r>
              <a:rPr lang="da-DK" sz="2200">
                <a:solidFill>
                  <a:srgbClr val="414141"/>
                </a:solidFill>
              </a:rPr>
              <a:t>Andet niveau</a:t>
            </a:r>
          </a:p>
          <a:p>
            <a:pPr lvl="3">
              <a:defRPr sz="1800">
                <a:solidFill>
                  <a:srgbClr val="000000"/>
                </a:solidFill>
              </a:defRPr>
            </a:pPr>
            <a:r>
              <a:rPr lang="da-DK" sz="220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a:t>Klik for at tilføje tekst</a:t>
            </a:r>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40798927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nchor="t"/>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2" name="Titel 1"/>
          <p:cNvSpPr>
            <a:spLocks noGrp="1"/>
          </p:cNvSpPr>
          <p:nvPr>
            <p:ph type="title" hasCustomPrompt="1"/>
          </p:nvPr>
        </p:nvSpPr>
        <p:spPr/>
        <p:txBody>
          <a:bodyPr>
            <a:normAutofit/>
          </a:bodyPr>
          <a:lstStyle>
            <a:lvl1pPr>
              <a:defRPr sz="4900"/>
            </a:lvl1pPr>
          </a:lstStyle>
          <a:p>
            <a:r>
              <a:rPr lang="da-DK"/>
              <a:t>Klik for at tilføje tekst</a:t>
            </a:r>
          </a:p>
        </p:txBody>
      </p:sp>
      <p:sp>
        <p:nvSpPr>
          <p:cNvPr id="4" name="Pladsholder til diasnummer 3"/>
          <p:cNvSpPr>
            <a:spLocks noGrp="1"/>
          </p:cNvSpPr>
          <p:nvPr>
            <p:ph type="sldNum" sz="quarter" idx="13"/>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a:t>Klik for at tilføje tekst</a:t>
            </a:r>
            <a:endParaRPr lang="da-DK" sz="2200">
              <a:solidFill>
                <a:srgbClr val="414141"/>
              </a:solidFill>
            </a:endParaRPr>
          </a:p>
          <a:p>
            <a:pPr lvl="1">
              <a:defRPr sz="1800">
                <a:solidFill>
                  <a:srgbClr val="000000"/>
                </a:solidFill>
              </a:defRPr>
            </a:pPr>
            <a:r>
              <a:rPr lang="da-DK" sz="2200">
                <a:solidFill>
                  <a:srgbClr val="414141"/>
                </a:solidFill>
              </a:rPr>
              <a:t>Andet niveau</a:t>
            </a:r>
          </a:p>
          <a:p>
            <a:pPr lvl="3">
              <a:defRPr sz="1800">
                <a:solidFill>
                  <a:srgbClr val="000000"/>
                </a:solidFill>
              </a:defRPr>
            </a:pPr>
            <a:r>
              <a:rPr lang="da-DK" sz="220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chor="t">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a:t>Klik for at tilføje tekst</a:t>
            </a:r>
          </a:p>
          <a:p>
            <a:pPr lvl="1">
              <a:defRPr sz="1800">
                <a:solidFill>
                  <a:srgbClr val="000000"/>
                </a:solidFill>
              </a:defRPr>
            </a:pPr>
            <a:r>
              <a:rPr lang="da-DK" sz="2200">
                <a:solidFill>
                  <a:srgbClr val="414141"/>
                </a:solidFill>
              </a:rPr>
              <a:t>Andet niveau</a:t>
            </a:r>
          </a:p>
          <a:p>
            <a:pPr lvl="3">
              <a:defRPr sz="1800">
                <a:solidFill>
                  <a:srgbClr val="000000"/>
                </a:solidFill>
              </a:defRPr>
            </a:pPr>
            <a:r>
              <a:rPr lang="da-DK" sz="220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a:t>Klik for at tilføje tekst</a:t>
            </a:r>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a:t>Klik for at tilføje tekst</a:t>
            </a:r>
          </a:p>
          <a:p>
            <a:pPr lvl="1">
              <a:defRPr sz="1800">
                <a:solidFill>
                  <a:srgbClr val="000000"/>
                </a:solidFill>
              </a:defRPr>
            </a:pPr>
            <a:r>
              <a:rPr lang="da-DK" sz="2200">
                <a:solidFill>
                  <a:srgbClr val="414141"/>
                </a:solidFill>
              </a:rPr>
              <a:t>Andet niveau</a:t>
            </a:r>
          </a:p>
          <a:p>
            <a:pPr lvl="3">
              <a:defRPr sz="1800">
                <a:solidFill>
                  <a:srgbClr val="000000"/>
                </a:solidFill>
              </a:defRPr>
            </a:pPr>
            <a:r>
              <a:rPr lang="da-DK" sz="220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t">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a:t>Klik for at tilføje tekst</a:t>
            </a:r>
          </a:p>
          <a:p>
            <a:pPr lvl="1">
              <a:defRPr sz="1800">
                <a:solidFill>
                  <a:srgbClr val="000000"/>
                </a:solidFill>
              </a:defRPr>
            </a:pPr>
            <a:r>
              <a:rPr lang="da-DK" sz="2200">
                <a:solidFill>
                  <a:srgbClr val="414141"/>
                </a:solidFill>
              </a:rPr>
              <a:t>Andet niveau</a:t>
            </a:r>
          </a:p>
          <a:p>
            <a:pPr lvl="3">
              <a:defRPr sz="1800">
                <a:solidFill>
                  <a:srgbClr val="000000"/>
                </a:solidFill>
              </a:defRPr>
            </a:pPr>
            <a:r>
              <a:rPr lang="da-DK" sz="220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a:t>Rediger typografien i masteren</a:t>
            </a:r>
          </a:p>
        </p:txBody>
      </p:sp>
      <p:sp>
        <p:nvSpPr>
          <p:cNvPr id="2" name="Titel 1"/>
          <p:cNvSpPr>
            <a:spLocks noGrp="1"/>
          </p:cNvSpPr>
          <p:nvPr>
            <p:ph type="title"/>
          </p:nvPr>
        </p:nvSpPr>
        <p:spPr/>
        <p:txBody>
          <a:bodyPr>
            <a:normAutofit/>
          </a:bodyPr>
          <a:lstStyle>
            <a:lvl1pPr>
              <a:defRPr sz="4900"/>
            </a:lvl1pPr>
          </a:lstStyle>
          <a:p>
            <a:r>
              <a:rPr lang="da-DK"/>
              <a:t>Klik for at redigere titeltypografien i masteren</a:t>
            </a:r>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a:t>Klik for at tilføje tekst</a:t>
            </a:r>
          </a:p>
          <a:p>
            <a:pPr lvl="1">
              <a:defRPr sz="1800">
                <a:solidFill>
                  <a:srgbClr val="000000"/>
                </a:solidFill>
              </a:defRPr>
            </a:pPr>
            <a:r>
              <a:rPr lang="da-DK" sz="1700">
                <a:solidFill>
                  <a:srgbClr val="414141"/>
                </a:solidFill>
              </a:rPr>
              <a:t>Andet niveau</a:t>
            </a:r>
          </a:p>
          <a:p>
            <a:pPr lvl="2">
              <a:defRPr sz="1800">
                <a:solidFill>
                  <a:srgbClr val="000000"/>
                </a:solidFill>
              </a:defRPr>
            </a:pPr>
            <a:r>
              <a:rPr lang="da-DK" sz="170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nchor="t"/>
          <a:lstStyle>
            <a:lvl1pPr algn="l">
              <a:defRPr/>
            </a:lvl1pPr>
            <a:lvl2pPr algn="l">
              <a:defRPr/>
            </a:lvl2pPr>
            <a:lvl3pPr algn="l">
              <a:defRPr/>
            </a:lvl3pPr>
            <a:lvl4pPr algn="l">
              <a:defRPr/>
            </a:lvl4pPr>
            <a:lvl5pPr algn="l">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pic>
        <p:nvPicPr>
          <p:cNvPr id="10"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4"/>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a:solidFill>
                  <a:srgbClr val="414141"/>
                </a:solidFill>
              </a:rPr>
              <a:t>Brødtekst, niveau et</a:t>
            </a:r>
          </a:p>
          <a:p>
            <a:pPr lvl="1">
              <a:defRPr sz="1800">
                <a:solidFill>
                  <a:srgbClr val="000000"/>
                </a:solidFill>
              </a:defRPr>
            </a:pPr>
            <a:r>
              <a:rPr lang="da-DK" sz="2200">
                <a:solidFill>
                  <a:srgbClr val="414141"/>
                </a:solidFill>
              </a:rPr>
              <a:t>Brødtekst, niveau to</a:t>
            </a:r>
          </a:p>
          <a:p>
            <a:pPr lvl="2">
              <a:defRPr sz="1800">
                <a:solidFill>
                  <a:srgbClr val="000000"/>
                </a:solidFill>
              </a:defRPr>
            </a:pPr>
            <a:r>
              <a:rPr lang="da-DK" sz="2200">
                <a:solidFill>
                  <a:srgbClr val="414141"/>
                </a:solidFill>
              </a:rPr>
              <a:t>Brødtekst, niveau tre</a:t>
            </a:r>
          </a:p>
          <a:p>
            <a:pPr lvl="3">
              <a:defRPr sz="1800">
                <a:solidFill>
                  <a:srgbClr val="000000"/>
                </a:solidFill>
              </a:defRPr>
            </a:pPr>
            <a:r>
              <a:rPr lang="da-DK" sz="2200">
                <a:solidFill>
                  <a:srgbClr val="414141"/>
                </a:solidFill>
              </a:rPr>
              <a:t>Brødtekst, niveau fire</a:t>
            </a:r>
          </a:p>
          <a:p>
            <a:pPr lvl="4">
              <a:defRPr sz="1800">
                <a:solidFill>
                  <a:srgbClr val="000000"/>
                </a:solidFill>
              </a:defRPr>
            </a:pPr>
            <a:r>
              <a:rPr lang="da-DK" sz="2200">
                <a:solidFill>
                  <a:srgbClr val="414141"/>
                </a:solidFill>
              </a:rPr>
              <a:t>Brødtekst, niveau fem</a:t>
            </a:r>
          </a:p>
        </p:txBody>
      </p:sp>
      <p:sp>
        <p:nvSpPr>
          <p:cNvPr id="4" name="Pladsholder til diasnummer 3"/>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a:solidFill>
                  <a:srgbClr val="414141"/>
                </a:solidFill>
              </a:rPr>
              <a:t>Brødtekst, niveau et</a:t>
            </a:r>
          </a:p>
          <a:p>
            <a:pPr lvl="1">
              <a:defRPr sz="1800">
                <a:solidFill>
                  <a:srgbClr val="000000"/>
                </a:solidFill>
              </a:defRPr>
            </a:pPr>
            <a:r>
              <a:rPr lang="da-DK" sz="2200">
                <a:solidFill>
                  <a:srgbClr val="414141"/>
                </a:solidFill>
              </a:rPr>
              <a:t>Brødtekst, niveau to</a:t>
            </a:r>
          </a:p>
          <a:p>
            <a:pPr lvl="2">
              <a:defRPr sz="1800">
                <a:solidFill>
                  <a:srgbClr val="000000"/>
                </a:solidFill>
              </a:defRPr>
            </a:pPr>
            <a:r>
              <a:rPr lang="da-DK" sz="2200">
                <a:solidFill>
                  <a:srgbClr val="414141"/>
                </a:solidFill>
              </a:rPr>
              <a:t>Brødtekst, niveau tre</a:t>
            </a:r>
          </a:p>
          <a:p>
            <a:pPr lvl="3">
              <a:defRPr sz="1800">
                <a:solidFill>
                  <a:srgbClr val="000000"/>
                </a:solidFill>
              </a:defRPr>
            </a:pPr>
            <a:r>
              <a:rPr lang="da-DK" sz="2200">
                <a:solidFill>
                  <a:srgbClr val="414141"/>
                </a:solidFill>
              </a:rPr>
              <a:t>Brødtekst, niveau fire</a:t>
            </a:r>
          </a:p>
          <a:p>
            <a:pPr lvl="4">
              <a:defRPr sz="1800">
                <a:solidFill>
                  <a:srgbClr val="000000"/>
                </a:solidFill>
              </a:defRPr>
            </a:pPr>
            <a:r>
              <a:rPr lang="da-DK" sz="220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a:t>Rediger typografien i masteren</a:t>
            </a:r>
          </a:p>
        </p:txBody>
      </p:sp>
      <p:sp>
        <p:nvSpPr>
          <p:cNvPr id="5" name="Pladsholder til diasnummer 4"/>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lang="da-DK" sz="4900">
                <a:solidFill>
                  <a:srgbClr val="B3242A"/>
                </a:solidFill>
              </a:rPr>
              <a:t>Titeltekst</a:t>
            </a:r>
            <a:endParaRPr sz="490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p>
            <a:pPr lvl="0">
              <a:defRPr sz="1800">
                <a:solidFill>
                  <a:srgbClr val="000000"/>
                </a:solidFill>
              </a:defRPr>
            </a:pPr>
            <a:r>
              <a:rPr sz="2200">
                <a:solidFill>
                  <a:srgbClr val="414141"/>
                </a:solidFill>
              </a:rPr>
              <a:t>Brødtekst, niveau et</a:t>
            </a:r>
          </a:p>
          <a:p>
            <a:pPr lvl="1">
              <a:defRPr sz="1800">
                <a:solidFill>
                  <a:srgbClr val="000000"/>
                </a:solidFill>
              </a:defRPr>
            </a:pPr>
            <a:r>
              <a:rPr sz="2200">
                <a:solidFill>
                  <a:srgbClr val="414141"/>
                </a:solidFill>
              </a:rPr>
              <a:t>Brødtekst, niveau to</a:t>
            </a:r>
          </a:p>
          <a:p>
            <a:pPr lvl="2">
              <a:defRPr sz="1800">
                <a:solidFill>
                  <a:srgbClr val="000000"/>
                </a:solidFill>
              </a:defRPr>
            </a:pPr>
            <a:r>
              <a:rPr sz="2200">
                <a:solidFill>
                  <a:srgbClr val="414141"/>
                </a:solidFill>
              </a:rPr>
              <a:t>Brødtekst, niveau tre</a:t>
            </a:r>
          </a:p>
          <a:p>
            <a:pPr lvl="3">
              <a:defRPr sz="1800">
                <a:solidFill>
                  <a:srgbClr val="000000"/>
                </a:solidFill>
              </a:defRPr>
            </a:pPr>
            <a:r>
              <a:rPr sz="2200">
                <a:solidFill>
                  <a:srgbClr val="414141"/>
                </a:solidFill>
              </a:rPr>
              <a:t>Brødtekst, niveau fire</a:t>
            </a:r>
          </a:p>
          <a:p>
            <a:pPr lvl="4">
              <a:defRPr sz="1800">
                <a:solidFill>
                  <a:srgbClr val="000000"/>
                </a:solidFill>
              </a:defRPr>
            </a:pPr>
            <a:r>
              <a:rPr sz="2200">
                <a:solidFill>
                  <a:srgbClr val="414141"/>
                </a:solidFill>
              </a:rPr>
              <a:t>Brødtekst, niveau fem</a:t>
            </a:r>
          </a:p>
        </p:txBody>
      </p:sp>
      <p:pic>
        <p:nvPicPr>
          <p:cNvPr id="7" name="ÆS_logo_POS_CMYK.pdf"/>
          <p:cNvPicPr/>
          <p:nvPr/>
        </p:nvPicPr>
        <p:blipFill>
          <a:blip r:embed="rId17"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6" name="Pladsholder til diasnummer 5"/>
          <p:cNvSpPr>
            <a:spLocks noGrp="1"/>
          </p:cNvSpPr>
          <p:nvPr>
            <p:ph type="sldNum" sz="quarter" idx="4"/>
          </p:nvPr>
        </p:nvSpPr>
        <p:spPr>
          <a:xfrm>
            <a:off x="402493" y="63459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8CB2-EA0C-44E4-A91A-4D7146E346C5}" type="slidenum">
              <a:rPr lang="da-DK" smtClean="0"/>
              <a:pPr/>
              <a:t>‹nr.›</a:t>
            </a:fld>
            <a:endParaRPr lang="da-DK"/>
          </a:p>
        </p:txBody>
      </p:sp>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p15="http://schemas.microsoft.com/office/powerpoint/2012/main">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28031AD-EEFD-6FEA-4BEC-EBD7D9B6716F}"/>
              </a:ext>
            </a:extLst>
          </p:cNvPr>
          <p:cNvSpPr/>
          <p:nvPr userDrawn="1"/>
        </p:nvSpPr>
        <p:spPr>
          <a:xfrm>
            <a:off x="0" y="6576219"/>
            <a:ext cx="12192000" cy="2817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800"/>
          </a:p>
        </p:txBody>
      </p:sp>
      <p:sp>
        <p:nvSpPr>
          <p:cNvPr id="41" name="Rektangel 40">
            <a:extLst>
              <a:ext uri="{FF2B5EF4-FFF2-40B4-BE49-F238E27FC236}">
                <a16:creationId xmlns:a16="http://schemas.microsoft.com/office/drawing/2014/main" id="{7246CA8F-7E1F-FCBD-6F4E-A6278E462C59}"/>
              </a:ext>
            </a:extLst>
          </p:cNvPr>
          <p:cNvSpPr/>
          <p:nvPr/>
        </p:nvSpPr>
        <p:spPr>
          <a:xfrm>
            <a:off x="0" y="6576219"/>
            <a:ext cx="12192000" cy="2817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800"/>
          </a:p>
        </p:txBody>
      </p:sp>
      <p:sp>
        <p:nvSpPr>
          <p:cNvPr id="2" name="Title Placeholder 1">
            <a:extLst>
              <a:ext uri="{FF2B5EF4-FFF2-40B4-BE49-F238E27FC236}">
                <a16:creationId xmlns:a16="http://schemas.microsoft.com/office/drawing/2014/main" id="{CEA75624-6F22-75AD-7F9C-B5C12884A0BE}"/>
              </a:ext>
            </a:extLst>
          </p:cNvPr>
          <p:cNvSpPr>
            <a:spLocks noGrp="1"/>
          </p:cNvSpPr>
          <p:nvPr>
            <p:ph type="title"/>
          </p:nvPr>
        </p:nvSpPr>
        <p:spPr>
          <a:xfrm>
            <a:off x="414337" y="419100"/>
            <a:ext cx="11361737" cy="839788"/>
          </a:xfrm>
          <a:prstGeom prst="rect">
            <a:avLst/>
          </a:prstGeom>
        </p:spPr>
        <p:txBody>
          <a:bodyPr vert="horz" lIns="0" tIns="0" rIns="0" bIns="0" rtlCol="0" anchor="t">
            <a:no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1DF682E3-1200-6DFD-1151-577DC0B95422}"/>
              </a:ext>
            </a:extLst>
          </p:cNvPr>
          <p:cNvSpPr>
            <a:spLocks noGrp="1"/>
          </p:cNvSpPr>
          <p:nvPr>
            <p:ph type="body" idx="1"/>
          </p:nvPr>
        </p:nvSpPr>
        <p:spPr>
          <a:xfrm>
            <a:off x="414337" y="1677988"/>
            <a:ext cx="11361737" cy="4479925"/>
          </a:xfrm>
          <a:prstGeom prst="rect">
            <a:avLst/>
          </a:prstGeom>
        </p:spPr>
        <p:txBody>
          <a:bodyPr vert="horz" lIns="0" tIns="0" rIns="0" bIns="0" rtlCol="0">
            <a:noAutofit/>
          </a:bodyPr>
          <a:lstStyle/>
          <a:p>
            <a:pPr lvl="0"/>
            <a:r>
              <a:rPr lang="da-DK"/>
              <a:t>Normal tekst (bold for mellemrubrik, forøg </a:t>
            </a:r>
            <a:r>
              <a:rPr lang="da-DK" err="1"/>
              <a:t>nivau</a:t>
            </a:r>
            <a:r>
              <a:rPr lang="da-DK"/>
              <a:t> for bullet)</a:t>
            </a:r>
          </a:p>
          <a:p>
            <a:pPr lvl="1"/>
            <a:r>
              <a:rPr lang="da-DK"/>
              <a:t>Bullet 1</a:t>
            </a:r>
          </a:p>
          <a:p>
            <a:pPr lvl="2"/>
            <a:r>
              <a:rPr lang="da-DK"/>
              <a:t>Dash til “bullet1”</a:t>
            </a:r>
          </a:p>
          <a:p>
            <a:pPr lvl="3"/>
            <a:r>
              <a:rPr lang="da-DK"/>
              <a:t>Bullet 2</a:t>
            </a:r>
          </a:p>
          <a:p>
            <a:pPr lvl="4"/>
            <a:r>
              <a:rPr lang="da-DK"/>
              <a:t>Dash til “bullet2”</a:t>
            </a:r>
          </a:p>
        </p:txBody>
      </p:sp>
      <p:sp>
        <p:nvSpPr>
          <p:cNvPr id="4" name="Date Placeholder 3">
            <a:extLst>
              <a:ext uri="{FF2B5EF4-FFF2-40B4-BE49-F238E27FC236}">
                <a16:creationId xmlns:a16="http://schemas.microsoft.com/office/drawing/2014/main" id="{F332DC6F-A788-7B4D-06CB-E5D0B635EF72}"/>
              </a:ext>
            </a:extLst>
          </p:cNvPr>
          <p:cNvSpPr>
            <a:spLocks noGrp="1"/>
          </p:cNvSpPr>
          <p:nvPr>
            <p:ph type="dt" sz="half" idx="2"/>
          </p:nvPr>
        </p:nvSpPr>
        <p:spPr>
          <a:xfrm>
            <a:off x="8866188" y="6577013"/>
            <a:ext cx="1939925" cy="273050"/>
          </a:xfrm>
          <a:prstGeom prst="rect">
            <a:avLst/>
          </a:prstGeom>
        </p:spPr>
        <p:txBody>
          <a:bodyPr vert="horz" lIns="0" tIns="0" rIns="0" bIns="0" rtlCol="0" anchor="ctr"/>
          <a:lstStyle>
            <a:lvl1pPr algn="r">
              <a:defRPr sz="800">
                <a:solidFill>
                  <a:schemeClr val="bg1"/>
                </a:solidFill>
              </a:defRPr>
            </a:lvl1pPr>
          </a:lstStyle>
          <a:p>
            <a:fld id="{8CA5FC4F-F7E4-45B1-AE61-D3ADC3A19034}" type="datetime1">
              <a:rPr lang="da-DK" smtClean="0"/>
              <a:t>08-05-2026</a:t>
            </a:fld>
            <a:endParaRPr lang="da-DK"/>
          </a:p>
        </p:txBody>
      </p:sp>
      <p:sp>
        <p:nvSpPr>
          <p:cNvPr id="5" name="Footer Placeholder 4">
            <a:extLst>
              <a:ext uri="{FF2B5EF4-FFF2-40B4-BE49-F238E27FC236}">
                <a16:creationId xmlns:a16="http://schemas.microsoft.com/office/drawing/2014/main" id="{6F227101-A64C-B695-DC11-5349CB46A7A8}"/>
              </a:ext>
            </a:extLst>
          </p:cNvPr>
          <p:cNvSpPr>
            <a:spLocks noGrp="1"/>
          </p:cNvSpPr>
          <p:nvPr>
            <p:ph type="ftr" sz="quarter" idx="3"/>
          </p:nvPr>
        </p:nvSpPr>
        <p:spPr>
          <a:xfrm>
            <a:off x="2354262" y="6577013"/>
            <a:ext cx="6511926" cy="273050"/>
          </a:xfrm>
          <a:prstGeom prst="rect">
            <a:avLst/>
          </a:prstGeom>
        </p:spPr>
        <p:txBody>
          <a:bodyPr vert="horz" lIns="0" tIns="0" rIns="0" bIns="0" rtlCol="0" anchor="ctr"/>
          <a:lstStyle>
            <a:lvl1pPr algn="l">
              <a:defRPr sz="800">
                <a:solidFill>
                  <a:schemeClr val="bg1"/>
                </a:solidFill>
              </a:defRPr>
            </a:lvl1pPr>
          </a:lstStyle>
          <a:p>
            <a:endParaRPr lang="da-DK"/>
          </a:p>
        </p:txBody>
      </p:sp>
      <p:sp>
        <p:nvSpPr>
          <p:cNvPr id="6" name="Slide Number Placeholder 5">
            <a:extLst>
              <a:ext uri="{FF2B5EF4-FFF2-40B4-BE49-F238E27FC236}">
                <a16:creationId xmlns:a16="http://schemas.microsoft.com/office/drawing/2014/main" id="{78AA4518-9894-242B-21BB-F4A3B6876019}"/>
              </a:ext>
            </a:extLst>
          </p:cNvPr>
          <p:cNvSpPr>
            <a:spLocks noGrp="1"/>
          </p:cNvSpPr>
          <p:nvPr>
            <p:ph type="sldNum" sz="quarter" idx="4"/>
          </p:nvPr>
        </p:nvSpPr>
        <p:spPr>
          <a:xfrm>
            <a:off x="11082337" y="6577013"/>
            <a:ext cx="693737" cy="273050"/>
          </a:xfrm>
          <a:prstGeom prst="rect">
            <a:avLst/>
          </a:prstGeom>
        </p:spPr>
        <p:txBody>
          <a:bodyPr vert="horz" lIns="0" tIns="0" rIns="0" bIns="0" rtlCol="0" anchor="ctr"/>
          <a:lstStyle>
            <a:lvl1pPr algn="r">
              <a:defRPr sz="800">
                <a:solidFill>
                  <a:schemeClr val="bg1"/>
                </a:solidFill>
              </a:defRPr>
            </a:lvl1pPr>
          </a:lstStyle>
          <a:p>
            <a:fld id="{0E8862F4-759C-4937-98C7-CDEB1EE77131}" type="slidenum">
              <a:rPr lang="da-DK" smtClean="0"/>
              <a:pPr/>
              <a:t>‹nr.›</a:t>
            </a:fld>
            <a:endParaRPr lang="da-DK"/>
          </a:p>
        </p:txBody>
      </p:sp>
      <p:grpSp>
        <p:nvGrpSpPr>
          <p:cNvPr id="40" name="Gruppe 39">
            <a:extLst>
              <a:ext uri="{FF2B5EF4-FFF2-40B4-BE49-F238E27FC236}">
                <a16:creationId xmlns:a16="http://schemas.microsoft.com/office/drawing/2014/main" id="{2BC78506-0AA1-4479-72F8-ACEE3E335213}"/>
              </a:ext>
            </a:extLst>
          </p:cNvPr>
          <p:cNvGrpSpPr/>
          <p:nvPr/>
        </p:nvGrpSpPr>
        <p:grpSpPr>
          <a:xfrm>
            <a:off x="414338" y="6667500"/>
            <a:ext cx="627122" cy="108207"/>
            <a:chOff x="-3222625" y="8053388"/>
            <a:chExt cx="1665288" cy="287338"/>
          </a:xfrm>
        </p:grpSpPr>
        <p:sp>
          <p:nvSpPr>
            <p:cNvPr id="18" name="Freeform 5">
              <a:extLst>
                <a:ext uri="{FF2B5EF4-FFF2-40B4-BE49-F238E27FC236}">
                  <a16:creationId xmlns:a16="http://schemas.microsoft.com/office/drawing/2014/main" id="{B9A3E7CD-E2C2-DF6A-5910-7EBB2C471CEB}"/>
                </a:ext>
              </a:extLst>
            </p:cNvPr>
            <p:cNvSpPr>
              <a:spLocks/>
            </p:cNvSpPr>
            <p:nvPr/>
          </p:nvSpPr>
          <p:spPr bwMode="auto">
            <a:xfrm>
              <a:off x="-2232025" y="8085138"/>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24" name="Freeform 6">
              <a:extLst>
                <a:ext uri="{FF2B5EF4-FFF2-40B4-BE49-F238E27FC236}">
                  <a16:creationId xmlns:a16="http://schemas.microsoft.com/office/drawing/2014/main" id="{3F96DF0B-F14F-DF4D-007B-43E022DCAEB1}"/>
                </a:ext>
              </a:extLst>
            </p:cNvPr>
            <p:cNvSpPr>
              <a:spLocks noEditPoints="1"/>
            </p:cNvSpPr>
            <p:nvPr/>
          </p:nvSpPr>
          <p:spPr bwMode="auto">
            <a:xfrm>
              <a:off x="-1806575" y="8128001"/>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26" name="Freeform 7">
              <a:extLst>
                <a:ext uri="{FF2B5EF4-FFF2-40B4-BE49-F238E27FC236}">
                  <a16:creationId xmlns:a16="http://schemas.microsoft.com/office/drawing/2014/main" id="{A458A159-6BEC-08A3-6E61-A61A52B4F8EE}"/>
                </a:ext>
              </a:extLst>
            </p:cNvPr>
            <p:cNvSpPr>
              <a:spLocks noEditPoints="1"/>
            </p:cNvSpPr>
            <p:nvPr/>
          </p:nvSpPr>
          <p:spPr bwMode="auto">
            <a:xfrm>
              <a:off x="-2665413" y="8128001"/>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28" name="Freeform 8">
              <a:extLst>
                <a:ext uri="{FF2B5EF4-FFF2-40B4-BE49-F238E27FC236}">
                  <a16:creationId xmlns:a16="http://schemas.microsoft.com/office/drawing/2014/main" id="{CA0E538F-7715-9CB7-6DEA-0A6144353091}"/>
                </a:ext>
              </a:extLst>
            </p:cNvPr>
            <p:cNvSpPr>
              <a:spLocks noEditPoints="1"/>
            </p:cNvSpPr>
            <p:nvPr/>
          </p:nvSpPr>
          <p:spPr bwMode="auto">
            <a:xfrm>
              <a:off x="-2097088" y="8128001"/>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30" name="Freeform 9">
              <a:extLst>
                <a:ext uri="{FF2B5EF4-FFF2-40B4-BE49-F238E27FC236}">
                  <a16:creationId xmlns:a16="http://schemas.microsoft.com/office/drawing/2014/main" id="{B2A6D11B-4C36-DEAA-F006-95C973F655F8}"/>
                </a:ext>
              </a:extLst>
            </p:cNvPr>
            <p:cNvSpPr>
              <a:spLocks/>
            </p:cNvSpPr>
            <p:nvPr/>
          </p:nvSpPr>
          <p:spPr bwMode="auto">
            <a:xfrm>
              <a:off x="-2954338" y="8086726"/>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32" name="Freeform 10">
              <a:extLst>
                <a:ext uri="{FF2B5EF4-FFF2-40B4-BE49-F238E27FC236}">
                  <a16:creationId xmlns:a16="http://schemas.microsoft.com/office/drawing/2014/main" id="{5B2BECF9-08D5-DB58-18B1-8922BB0C9E64}"/>
                </a:ext>
              </a:extLst>
            </p:cNvPr>
            <p:cNvSpPr>
              <a:spLocks noEditPoints="1"/>
            </p:cNvSpPr>
            <p:nvPr/>
          </p:nvSpPr>
          <p:spPr bwMode="auto">
            <a:xfrm>
              <a:off x="-1958975" y="8128001"/>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33" name="Freeform 11">
              <a:extLst>
                <a:ext uri="{FF2B5EF4-FFF2-40B4-BE49-F238E27FC236}">
                  <a16:creationId xmlns:a16="http://schemas.microsoft.com/office/drawing/2014/main" id="{12E8FBC7-DBC9-9177-A00D-7C20C2109E05}"/>
                </a:ext>
              </a:extLst>
            </p:cNvPr>
            <p:cNvSpPr>
              <a:spLocks/>
            </p:cNvSpPr>
            <p:nvPr/>
          </p:nvSpPr>
          <p:spPr bwMode="auto">
            <a:xfrm>
              <a:off x="-2754313" y="8128001"/>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34" name="Freeform 12">
              <a:extLst>
                <a:ext uri="{FF2B5EF4-FFF2-40B4-BE49-F238E27FC236}">
                  <a16:creationId xmlns:a16="http://schemas.microsoft.com/office/drawing/2014/main" id="{5F175DEA-C979-C10D-9739-1A7C1AC38996}"/>
                </a:ext>
              </a:extLst>
            </p:cNvPr>
            <p:cNvSpPr>
              <a:spLocks noEditPoints="1"/>
            </p:cNvSpPr>
            <p:nvPr/>
          </p:nvSpPr>
          <p:spPr bwMode="auto">
            <a:xfrm>
              <a:off x="-2895600" y="8086726"/>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35" name="Freeform 13">
              <a:extLst>
                <a:ext uri="{FF2B5EF4-FFF2-40B4-BE49-F238E27FC236}">
                  <a16:creationId xmlns:a16="http://schemas.microsoft.com/office/drawing/2014/main" id="{7EFE5A71-B05C-90EF-A1EA-AC09D0FE1364}"/>
                </a:ext>
              </a:extLst>
            </p:cNvPr>
            <p:cNvSpPr>
              <a:spLocks noEditPoints="1"/>
            </p:cNvSpPr>
            <p:nvPr/>
          </p:nvSpPr>
          <p:spPr bwMode="auto">
            <a:xfrm>
              <a:off x="-3222625" y="8086726"/>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39" name="Kombinationstegning: figur 38">
              <a:extLst>
                <a:ext uri="{FF2B5EF4-FFF2-40B4-BE49-F238E27FC236}">
                  <a16:creationId xmlns:a16="http://schemas.microsoft.com/office/drawing/2014/main" id="{378FDDF4-9A84-2972-8A9F-84F8B6340A2F}"/>
                </a:ext>
              </a:extLst>
            </p:cNvPr>
            <p:cNvSpPr>
              <a:spLocks/>
            </p:cNvSpPr>
            <p:nvPr/>
          </p:nvSpPr>
          <p:spPr bwMode="auto">
            <a:xfrm>
              <a:off x="-2516188" y="8053388"/>
              <a:ext cx="252413" cy="252413"/>
            </a:xfrm>
            <a:custGeom>
              <a:avLst/>
              <a:gdLst>
                <a:gd name="connsiteX0" fmla="*/ 129802 w 252413"/>
                <a:gd name="connsiteY0" fmla="*/ 32470 h 252413"/>
                <a:gd name="connsiteX1" fmla="*/ 127677 w 252413"/>
                <a:gd name="connsiteY1" fmla="*/ 32800 h 252413"/>
                <a:gd name="connsiteX2" fmla="*/ 125390 w 252413"/>
                <a:gd name="connsiteY2" fmla="*/ 32965 h 252413"/>
                <a:gd name="connsiteX3" fmla="*/ 124409 w 252413"/>
                <a:gd name="connsiteY3" fmla="*/ 33130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90 w 252413"/>
                <a:gd name="connsiteY10" fmla="*/ 40051 h 252413"/>
                <a:gd name="connsiteX11" fmla="*/ 127677 w 252413"/>
                <a:gd name="connsiteY11" fmla="*/ 40545 h 252413"/>
                <a:gd name="connsiteX12" fmla="*/ 154315 w 252413"/>
                <a:gd name="connsiteY12" fmla="*/ 52081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4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3 h 252413"/>
                <a:gd name="connsiteX30" fmla="*/ 135522 w 252413"/>
                <a:gd name="connsiteY30" fmla="*/ 216049 h 252413"/>
                <a:gd name="connsiteX31" fmla="*/ 136992 w 252413"/>
                <a:gd name="connsiteY31" fmla="*/ 215555 h 252413"/>
                <a:gd name="connsiteX32" fmla="*/ 137973 w 252413"/>
                <a:gd name="connsiteY32" fmla="*/ 214236 h 252413"/>
                <a:gd name="connsiteX33" fmla="*/ 136339 w 252413"/>
                <a:gd name="connsiteY33" fmla="*/ 212753 h 252413"/>
                <a:gd name="connsiteX34" fmla="*/ 135031 w 252413"/>
                <a:gd name="connsiteY34" fmla="*/ 212424 h 252413"/>
                <a:gd name="connsiteX35" fmla="*/ 127187 w 252413"/>
                <a:gd name="connsiteY35" fmla="*/ 210776 h 252413"/>
                <a:gd name="connsiteX36" fmla="*/ 124899 w 252413"/>
                <a:gd name="connsiteY36" fmla="*/ 210281 h 252413"/>
                <a:gd name="connsiteX37" fmla="*/ 98098 w 252413"/>
                <a:gd name="connsiteY37" fmla="*/ 198746 h 252413"/>
                <a:gd name="connsiteX38" fmla="*/ 71788 w 252413"/>
                <a:gd name="connsiteY38" fmla="*/ 128380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6 w 252413"/>
                <a:gd name="connsiteY42" fmla="*/ 117338 h 252413"/>
                <a:gd name="connsiteX43" fmla="*/ 129312 w 252413"/>
                <a:gd name="connsiteY43" fmla="*/ 114043 h 252413"/>
                <a:gd name="connsiteX44" fmla="*/ 115584 w 252413"/>
                <a:gd name="connsiteY44" fmla="*/ 106627 h 252413"/>
                <a:gd name="connsiteX45" fmla="*/ 113133 w 252413"/>
                <a:gd name="connsiteY45" fmla="*/ 106792 h 252413"/>
                <a:gd name="connsiteX46" fmla="*/ 99896 w 252413"/>
                <a:gd name="connsiteY46" fmla="*/ 179136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90" y="32965"/>
                  </a:cubicBezTo>
                  <a:cubicBezTo>
                    <a:pt x="125063" y="33130"/>
                    <a:pt x="124736" y="33130"/>
                    <a:pt x="124409" y="33130"/>
                  </a:cubicBezTo>
                  <a:cubicBezTo>
                    <a:pt x="123428" y="33294"/>
                    <a:pt x="122448" y="33459"/>
                    <a:pt x="121467" y="33624"/>
                  </a:cubicBezTo>
                  <a:cubicBezTo>
                    <a:pt x="121304" y="33789"/>
                    <a:pt x="117382" y="34613"/>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90" y="40051"/>
                  </a:cubicBezTo>
                  <a:cubicBezTo>
                    <a:pt x="126207" y="40216"/>
                    <a:pt x="127024" y="40545"/>
                    <a:pt x="127677" y="40545"/>
                  </a:cubicBezTo>
                  <a:cubicBezTo>
                    <a:pt x="137156" y="42687"/>
                    <a:pt x="146307" y="46313"/>
                    <a:pt x="154315" y="52081"/>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8"/>
                    <a:pt x="120977" y="133488"/>
                    <a:pt x="121141" y="133323"/>
                  </a:cubicBezTo>
                  <a:cubicBezTo>
                    <a:pt x="121141" y="133323"/>
                    <a:pt x="121141" y="133158"/>
                    <a:pt x="121304" y="133158"/>
                  </a:cubicBezTo>
                  <a:cubicBezTo>
                    <a:pt x="121304" y="132994"/>
                    <a:pt x="121467" y="132994"/>
                    <a:pt x="121467" y="132994"/>
                  </a:cubicBezTo>
                  <a:cubicBezTo>
                    <a:pt x="121794" y="132994"/>
                    <a:pt x="121958" y="133158"/>
                    <a:pt x="122121" y="133488"/>
                  </a:cubicBezTo>
                  <a:cubicBezTo>
                    <a:pt x="122121" y="133488"/>
                    <a:pt x="122611" y="135466"/>
                    <a:pt x="123102" y="136784"/>
                  </a:cubicBezTo>
                  <a:cubicBezTo>
                    <a:pt x="125880" y="142222"/>
                    <a:pt x="131273" y="144364"/>
                    <a:pt x="136992" y="144364"/>
                  </a:cubicBezTo>
                  <a:cubicBezTo>
                    <a:pt x="137809" y="144200"/>
                    <a:pt x="138463" y="144200"/>
                    <a:pt x="139280" y="144035"/>
                  </a:cubicBezTo>
                  <a:cubicBezTo>
                    <a:pt x="173435" y="139750"/>
                    <a:pt x="175723" y="93114"/>
                    <a:pt x="152517" y="71691"/>
                  </a:cubicBezTo>
                  <a:cubicBezTo>
                    <a:pt x="113460" y="35272"/>
                    <a:pt x="50217" y="56860"/>
                    <a:pt x="37306" y="107945"/>
                  </a:cubicBezTo>
                  <a:cubicBezTo>
                    <a:pt x="31750" y="125908"/>
                    <a:pt x="32567" y="147331"/>
                    <a:pt x="42863" y="170731"/>
                  </a:cubicBezTo>
                  <a:cubicBezTo>
                    <a:pt x="55609" y="199075"/>
                    <a:pt x="88130" y="220663"/>
                    <a:pt x="121631" y="218356"/>
                  </a:cubicBezTo>
                  <a:cubicBezTo>
                    <a:pt x="121958" y="218356"/>
                    <a:pt x="124082" y="218191"/>
                    <a:pt x="124736" y="218191"/>
                  </a:cubicBezTo>
                  <a:cubicBezTo>
                    <a:pt x="125553" y="218027"/>
                    <a:pt x="126370" y="217862"/>
                    <a:pt x="127024" y="217862"/>
                  </a:cubicBezTo>
                  <a:cubicBezTo>
                    <a:pt x="127351" y="217862"/>
                    <a:pt x="129965" y="217367"/>
                    <a:pt x="131109" y="217203"/>
                  </a:cubicBezTo>
                  <a:cubicBezTo>
                    <a:pt x="131109" y="217203"/>
                    <a:pt x="135195" y="216214"/>
                    <a:pt x="135522" y="216049"/>
                  </a:cubicBezTo>
                  <a:cubicBezTo>
                    <a:pt x="135848" y="216049"/>
                    <a:pt x="136829" y="215719"/>
                    <a:pt x="136992" y="215555"/>
                  </a:cubicBezTo>
                  <a:cubicBezTo>
                    <a:pt x="137483" y="215225"/>
                    <a:pt x="137973" y="214896"/>
                    <a:pt x="137973" y="214236"/>
                  </a:cubicBezTo>
                  <a:cubicBezTo>
                    <a:pt x="137973" y="213412"/>
                    <a:pt x="137319" y="212918"/>
                    <a:pt x="136339" y="212753"/>
                  </a:cubicBezTo>
                  <a:cubicBezTo>
                    <a:pt x="136339" y="212753"/>
                    <a:pt x="135522" y="212424"/>
                    <a:pt x="135031" y="212424"/>
                  </a:cubicBezTo>
                  <a:cubicBezTo>
                    <a:pt x="133234" y="212094"/>
                    <a:pt x="129638" y="211270"/>
                    <a:pt x="127187" y="210776"/>
                  </a:cubicBezTo>
                  <a:cubicBezTo>
                    <a:pt x="126207" y="210611"/>
                    <a:pt x="125553" y="210446"/>
                    <a:pt x="124899" y="210281"/>
                  </a:cubicBezTo>
                  <a:cubicBezTo>
                    <a:pt x="115421" y="208139"/>
                    <a:pt x="106269" y="204514"/>
                    <a:pt x="98098" y="198746"/>
                  </a:cubicBezTo>
                  <a:cubicBezTo>
                    <a:pt x="76200" y="183091"/>
                    <a:pt x="63127" y="156065"/>
                    <a:pt x="71788" y="128380"/>
                  </a:cubicBezTo>
                  <a:cubicBezTo>
                    <a:pt x="77998" y="108769"/>
                    <a:pt x="91398" y="99211"/>
                    <a:pt x="104145" y="96739"/>
                  </a:cubicBezTo>
                  <a:cubicBezTo>
                    <a:pt x="120487" y="93608"/>
                    <a:pt x="135522" y="102178"/>
                    <a:pt x="131763" y="116844"/>
                  </a:cubicBezTo>
                  <a:cubicBezTo>
                    <a:pt x="131599" y="117503"/>
                    <a:pt x="131273" y="117833"/>
                    <a:pt x="131109" y="117833"/>
                  </a:cubicBezTo>
                  <a:cubicBezTo>
                    <a:pt x="130782" y="117833"/>
                    <a:pt x="130456" y="117338"/>
                    <a:pt x="130456" y="117338"/>
                  </a:cubicBezTo>
                  <a:cubicBezTo>
                    <a:pt x="130456" y="117338"/>
                    <a:pt x="129965" y="115361"/>
                    <a:pt x="129312" y="114043"/>
                  </a:cubicBezTo>
                  <a:cubicBezTo>
                    <a:pt x="126533" y="108604"/>
                    <a:pt x="121141" y="106462"/>
                    <a:pt x="115584" y="106627"/>
                  </a:cubicBezTo>
                  <a:cubicBezTo>
                    <a:pt x="114767" y="106627"/>
                    <a:pt x="113950" y="106627"/>
                    <a:pt x="113133" y="106792"/>
                  </a:cubicBezTo>
                  <a:cubicBezTo>
                    <a:pt x="78978" y="111076"/>
                    <a:pt x="76854" y="157877"/>
                    <a:pt x="99896" y="179136"/>
                  </a:cubicBezTo>
                  <a:cubicBezTo>
                    <a:pt x="139117" y="215555"/>
                    <a:pt x="202360" y="194132"/>
                    <a:pt x="215270" y="142881"/>
                  </a:cubicBezTo>
                  <a:cubicBezTo>
                    <a:pt x="220663" y="124919"/>
                    <a:pt x="220009" y="103496"/>
                    <a:pt x="209551" y="80095"/>
                  </a:cubicBezTo>
                  <a:cubicBezTo>
                    <a:pt x="196967" y="51916"/>
                    <a:pt x="164447" y="30163"/>
                    <a:pt x="130782" y="32470"/>
                  </a:cubicBezTo>
                  <a:cubicBezTo>
                    <a:pt x="130456"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sz="800"/>
            </a:p>
          </p:txBody>
        </p:sp>
        <p:sp>
          <p:nvSpPr>
            <p:cNvPr id="38" name="Freeform 16">
              <a:extLst>
                <a:ext uri="{FF2B5EF4-FFF2-40B4-BE49-F238E27FC236}">
                  <a16:creationId xmlns:a16="http://schemas.microsoft.com/office/drawing/2014/main" id="{5089C09F-C5DD-384C-1289-E6A4A7199AB2}"/>
                </a:ext>
              </a:extLst>
            </p:cNvPr>
            <p:cNvSpPr>
              <a:spLocks/>
            </p:cNvSpPr>
            <p:nvPr/>
          </p:nvSpPr>
          <p:spPr bwMode="auto">
            <a:xfrm>
              <a:off x="-1670050" y="8128001"/>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grpSp>
      <p:grpSp>
        <p:nvGrpSpPr>
          <p:cNvPr id="8" name="Gruppe 7">
            <a:extLst>
              <a:ext uri="{FF2B5EF4-FFF2-40B4-BE49-F238E27FC236}">
                <a16:creationId xmlns:a16="http://schemas.microsoft.com/office/drawing/2014/main" id="{826778AB-4ADA-476F-F5BC-1877799972DF}"/>
              </a:ext>
            </a:extLst>
          </p:cNvPr>
          <p:cNvGrpSpPr/>
          <p:nvPr userDrawn="1"/>
        </p:nvGrpSpPr>
        <p:grpSpPr>
          <a:xfrm>
            <a:off x="414338" y="6667500"/>
            <a:ext cx="627122" cy="108207"/>
            <a:chOff x="-3222625" y="8053388"/>
            <a:chExt cx="1665288" cy="287338"/>
          </a:xfrm>
        </p:grpSpPr>
        <p:sp>
          <p:nvSpPr>
            <p:cNvPr id="9" name="Freeform 5">
              <a:extLst>
                <a:ext uri="{FF2B5EF4-FFF2-40B4-BE49-F238E27FC236}">
                  <a16:creationId xmlns:a16="http://schemas.microsoft.com/office/drawing/2014/main" id="{D5163BCA-ACBB-EFA8-5BF0-3AA08C8B923C}"/>
                </a:ext>
              </a:extLst>
            </p:cNvPr>
            <p:cNvSpPr>
              <a:spLocks/>
            </p:cNvSpPr>
            <p:nvPr userDrawn="1"/>
          </p:nvSpPr>
          <p:spPr bwMode="auto">
            <a:xfrm>
              <a:off x="-2232025" y="8085138"/>
              <a:ext cx="119063" cy="188913"/>
            </a:xfrm>
            <a:custGeom>
              <a:avLst/>
              <a:gdLst>
                <a:gd name="T0" fmla="*/ 195 w 724"/>
                <a:gd name="T1" fmla="*/ 316 h 1151"/>
                <a:gd name="T2" fmla="*/ 195 w 724"/>
                <a:gd name="T3" fmla="*/ 316 h 1151"/>
                <a:gd name="T4" fmla="*/ 420 w 724"/>
                <a:gd name="T5" fmla="*/ 149 h 1151"/>
                <a:gd name="T6" fmla="*/ 622 w 724"/>
                <a:gd name="T7" fmla="*/ 180 h 1151"/>
                <a:gd name="T8" fmla="*/ 632 w 724"/>
                <a:gd name="T9" fmla="*/ 20 h 1151"/>
                <a:gd name="T10" fmla="*/ 430 w 724"/>
                <a:gd name="T11" fmla="*/ 0 h 1151"/>
                <a:gd name="T12" fmla="*/ 9 w 724"/>
                <a:gd name="T13" fmla="*/ 332 h 1151"/>
                <a:gd name="T14" fmla="*/ 522 w 724"/>
                <a:gd name="T15" fmla="*/ 787 h 1151"/>
                <a:gd name="T16" fmla="*/ 286 w 724"/>
                <a:gd name="T17" fmla="*/ 995 h 1151"/>
                <a:gd name="T18" fmla="*/ 47 w 724"/>
                <a:gd name="T19" fmla="*/ 947 h 1151"/>
                <a:gd name="T20" fmla="*/ 44 w 724"/>
                <a:gd name="T21" fmla="*/ 1112 h 1151"/>
                <a:gd name="T22" fmla="*/ 269 w 724"/>
                <a:gd name="T23" fmla="*/ 1151 h 1151"/>
                <a:gd name="T24" fmla="*/ 715 w 724"/>
                <a:gd name="T25" fmla="*/ 767 h 1151"/>
                <a:gd name="T26" fmla="*/ 195 w 724"/>
                <a:gd name="T27" fmla="*/ 31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1151">
                  <a:moveTo>
                    <a:pt x="195" y="316"/>
                  </a:moveTo>
                  <a:lnTo>
                    <a:pt x="195" y="316"/>
                  </a:lnTo>
                  <a:cubicBezTo>
                    <a:pt x="195" y="212"/>
                    <a:pt x="281" y="149"/>
                    <a:pt x="420" y="149"/>
                  </a:cubicBezTo>
                  <a:cubicBezTo>
                    <a:pt x="486" y="149"/>
                    <a:pt x="557" y="160"/>
                    <a:pt x="622" y="180"/>
                  </a:cubicBezTo>
                  <a:lnTo>
                    <a:pt x="632" y="20"/>
                  </a:lnTo>
                  <a:cubicBezTo>
                    <a:pt x="564" y="8"/>
                    <a:pt x="496" y="0"/>
                    <a:pt x="430" y="0"/>
                  </a:cubicBezTo>
                  <a:cubicBezTo>
                    <a:pt x="170" y="0"/>
                    <a:pt x="0" y="140"/>
                    <a:pt x="9" y="332"/>
                  </a:cubicBezTo>
                  <a:cubicBezTo>
                    <a:pt x="25" y="692"/>
                    <a:pt x="494" y="537"/>
                    <a:pt x="522" y="787"/>
                  </a:cubicBezTo>
                  <a:cubicBezTo>
                    <a:pt x="536" y="917"/>
                    <a:pt x="408" y="995"/>
                    <a:pt x="286" y="995"/>
                  </a:cubicBezTo>
                  <a:cubicBezTo>
                    <a:pt x="205" y="995"/>
                    <a:pt x="110" y="970"/>
                    <a:pt x="47" y="947"/>
                  </a:cubicBezTo>
                  <a:lnTo>
                    <a:pt x="44" y="1112"/>
                  </a:lnTo>
                  <a:cubicBezTo>
                    <a:pt x="109" y="1129"/>
                    <a:pt x="188" y="1151"/>
                    <a:pt x="269" y="1151"/>
                  </a:cubicBezTo>
                  <a:cubicBezTo>
                    <a:pt x="536" y="1151"/>
                    <a:pt x="724" y="972"/>
                    <a:pt x="715" y="767"/>
                  </a:cubicBezTo>
                  <a:cubicBezTo>
                    <a:pt x="699" y="418"/>
                    <a:pt x="195" y="539"/>
                    <a:pt x="195" y="31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0" name="Freeform 6">
              <a:extLst>
                <a:ext uri="{FF2B5EF4-FFF2-40B4-BE49-F238E27FC236}">
                  <a16:creationId xmlns:a16="http://schemas.microsoft.com/office/drawing/2014/main" id="{466C5F51-4FA5-495F-9851-0349C3DE106E}"/>
                </a:ext>
              </a:extLst>
            </p:cNvPr>
            <p:cNvSpPr>
              <a:spLocks noEditPoints="1"/>
            </p:cNvSpPr>
            <p:nvPr userDrawn="1"/>
          </p:nvSpPr>
          <p:spPr bwMode="auto">
            <a:xfrm>
              <a:off x="-1806575" y="8128001"/>
              <a:ext cx="112713"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2"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1" name="Freeform 7">
              <a:extLst>
                <a:ext uri="{FF2B5EF4-FFF2-40B4-BE49-F238E27FC236}">
                  <a16:creationId xmlns:a16="http://schemas.microsoft.com/office/drawing/2014/main" id="{1A57C059-3599-F8FD-D7B8-EBC19BD2F60D}"/>
                </a:ext>
              </a:extLst>
            </p:cNvPr>
            <p:cNvSpPr>
              <a:spLocks noEditPoints="1"/>
            </p:cNvSpPr>
            <p:nvPr userDrawn="1"/>
          </p:nvSpPr>
          <p:spPr bwMode="auto">
            <a:xfrm>
              <a:off x="-2665413" y="8128001"/>
              <a:ext cx="111125" cy="144463"/>
            </a:xfrm>
            <a:custGeom>
              <a:avLst/>
              <a:gdLst>
                <a:gd name="T0" fmla="*/ 154 w 686"/>
                <a:gd name="T1" fmla="*/ 387 h 881"/>
                <a:gd name="T2" fmla="*/ 154 w 686"/>
                <a:gd name="T3" fmla="*/ 387 h 881"/>
                <a:gd name="T4" fmla="*/ 154 w 686"/>
                <a:gd name="T5" fmla="*/ 303 h 881"/>
                <a:gd name="T6" fmla="*/ 354 w 686"/>
                <a:gd name="T7" fmla="*/ 145 h 881"/>
                <a:gd name="T8" fmla="*/ 525 w 686"/>
                <a:gd name="T9" fmla="*/ 218 h 881"/>
                <a:gd name="T10" fmla="*/ 531 w 686"/>
                <a:gd name="T11" fmla="*/ 263 h 881"/>
                <a:gd name="T12" fmla="*/ 365 w 686"/>
                <a:gd name="T13" fmla="*/ 387 h 881"/>
                <a:gd name="T14" fmla="*/ 154 w 686"/>
                <a:gd name="T15" fmla="*/ 387 h 881"/>
                <a:gd name="T16" fmla="*/ 154 w 686"/>
                <a:gd name="T17" fmla="*/ 387 h 881"/>
                <a:gd name="T18" fmla="*/ 546 w 686"/>
                <a:gd name="T19" fmla="*/ 664 h 881"/>
                <a:gd name="T20" fmla="*/ 546 w 686"/>
                <a:gd name="T21" fmla="*/ 664 h 881"/>
                <a:gd name="T22" fmla="*/ 342 w 686"/>
                <a:gd name="T23" fmla="*/ 737 h 881"/>
                <a:gd name="T24" fmla="*/ 154 w 686"/>
                <a:gd name="T25" fmla="*/ 578 h 881"/>
                <a:gd name="T26" fmla="*/ 154 w 686"/>
                <a:gd name="T27" fmla="*/ 525 h 881"/>
                <a:gd name="T28" fmla="*/ 375 w 686"/>
                <a:gd name="T29" fmla="*/ 525 h 881"/>
                <a:gd name="T30" fmla="*/ 686 w 686"/>
                <a:gd name="T31" fmla="*/ 262 h 881"/>
                <a:gd name="T32" fmla="*/ 618 w 686"/>
                <a:gd name="T33" fmla="*/ 83 h 881"/>
                <a:gd name="T34" fmla="*/ 351 w 686"/>
                <a:gd name="T35" fmla="*/ 0 h 881"/>
                <a:gd name="T36" fmla="*/ 254 w 686"/>
                <a:gd name="T37" fmla="*/ 6 h 881"/>
                <a:gd name="T38" fmla="*/ 120 w 686"/>
                <a:gd name="T39" fmla="*/ 52 h 881"/>
                <a:gd name="T40" fmla="*/ 19 w 686"/>
                <a:gd name="T41" fmla="*/ 175 h 881"/>
                <a:gd name="T42" fmla="*/ 0 w 686"/>
                <a:gd name="T43" fmla="*/ 295 h 881"/>
                <a:gd name="T44" fmla="*/ 0 w 686"/>
                <a:gd name="T45" fmla="*/ 587 h 881"/>
                <a:gd name="T46" fmla="*/ 342 w 686"/>
                <a:gd name="T47" fmla="*/ 881 h 881"/>
                <a:gd name="T48" fmla="*/ 656 w 686"/>
                <a:gd name="T49" fmla="*/ 753 h 881"/>
                <a:gd name="T50" fmla="*/ 546 w 686"/>
                <a:gd name="T51" fmla="*/ 664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6" h="881">
                  <a:moveTo>
                    <a:pt x="154" y="387"/>
                  </a:moveTo>
                  <a:lnTo>
                    <a:pt x="154" y="387"/>
                  </a:lnTo>
                  <a:lnTo>
                    <a:pt x="154" y="303"/>
                  </a:lnTo>
                  <a:cubicBezTo>
                    <a:pt x="154" y="189"/>
                    <a:pt x="202" y="145"/>
                    <a:pt x="354" y="145"/>
                  </a:cubicBezTo>
                  <a:cubicBezTo>
                    <a:pt x="506" y="145"/>
                    <a:pt x="519" y="198"/>
                    <a:pt x="525" y="218"/>
                  </a:cubicBezTo>
                  <a:cubicBezTo>
                    <a:pt x="529" y="231"/>
                    <a:pt x="531" y="247"/>
                    <a:pt x="531" y="263"/>
                  </a:cubicBezTo>
                  <a:cubicBezTo>
                    <a:pt x="531" y="372"/>
                    <a:pt x="447" y="387"/>
                    <a:pt x="365" y="387"/>
                  </a:cubicBezTo>
                  <a:lnTo>
                    <a:pt x="154" y="387"/>
                  </a:lnTo>
                  <a:lnTo>
                    <a:pt x="154" y="387"/>
                  </a:lnTo>
                  <a:close/>
                  <a:moveTo>
                    <a:pt x="546" y="664"/>
                  </a:moveTo>
                  <a:lnTo>
                    <a:pt x="546" y="664"/>
                  </a:lnTo>
                  <a:cubicBezTo>
                    <a:pt x="493" y="720"/>
                    <a:pt x="440" y="737"/>
                    <a:pt x="342" y="737"/>
                  </a:cubicBezTo>
                  <a:cubicBezTo>
                    <a:pt x="207" y="737"/>
                    <a:pt x="154" y="692"/>
                    <a:pt x="154" y="578"/>
                  </a:cubicBezTo>
                  <a:lnTo>
                    <a:pt x="154" y="525"/>
                  </a:lnTo>
                  <a:lnTo>
                    <a:pt x="375" y="525"/>
                  </a:lnTo>
                  <a:cubicBezTo>
                    <a:pt x="569" y="525"/>
                    <a:pt x="686" y="427"/>
                    <a:pt x="686" y="262"/>
                  </a:cubicBezTo>
                  <a:cubicBezTo>
                    <a:pt x="686" y="191"/>
                    <a:pt x="661" y="126"/>
                    <a:pt x="618" y="83"/>
                  </a:cubicBezTo>
                  <a:cubicBezTo>
                    <a:pt x="561" y="23"/>
                    <a:pt x="493" y="0"/>
                    <a:pt x="351" y="0"/>
                  </a:cubicBezTo>
                  <a:cubicBezTo>
                    <a:pt x="308" y="0"/>
                    <a:pt x="282" y="2"/>
                    <a:pt x="254" y="6"/>
                  </a:cubicBezTo>
                  <a:cubicBezTo>
                    <a:pt x="196" y="14"/>
                    <a:pt x="151" y="29"/>
                    <a:pt x="120" y="52"/>
                  </a:cubicBezTo>
                  <a:cubicBezTo>
                    <a:pt x="72" y="81"/>
                    <a:pt x="38" y="123"/>
                    <a:pt x="19" y="175"/>
                  </a:cubicBezTo>
                  <a:cubicBezTo>
                    <a:pt x="6" y="210"/>
                    <a:pt x="0" y="250"/>
                    <a:pt x="0" y="295"/>
                  </a:cubicBezTo>
                  <a:lnTo>
                    <a:pt x="0" y="587"/>
                  </a:lnTo>
                  <a:cubicBezTo>
                    <a:pt x="0" y="843"/>
                    <a:pt x="214" y="881"/>
                    <a:pt x="342" y="881"/>
                  </a:cubicBezTo>
                  <a:cubicBezTo>
                    <a:pt x="468" y="881"/>
                    <a:pt x="558" y="865"/>
                    <a:pt x="656" y="753"/>
                  </a:cubicBezTo>
                  <a:lnTo>
                    <a:pt x="546" y="6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2" name="Freeform 8">
              <a:extLst>
                <a:ext uri="{FF2B5EF4-FFF2-40B4-BE49-F238E27FC236}">
                  <a16:creationId xmlns:a16="http://schemas.microsoft.com/office/drawing/2014/main" id="{B6912E3C-5050-5981-FC1D-6B6FB35C3F11}"/>
                </a:ext>
              </a:extLst>
            </p:cNvPr>
            <p:cNvSpPr>
              <a:spLocks noEditPoints="1"/>
            </p:cNvSpPr>
            <p:nvPr userDrawn="1"/>
          </p:nvSpPr>
          <p:spPr bwMode="auto">
            <a:xfrm>
              <a:off x="-2097088" y="8128001"/>
              <a:ext cx="112713" cy="144463"/>
            </a:xfrm>
            <a:custGeom>
              <a:avLst/>
              <a:gdLst>
                <a:gd name="T0" fmla="*/ 532 w 687"/>
                <a:gd name="T1" fmla="*/ 494 h 881"/>
                <a:gd name="T2" fmla="*/ 532 w 687"/>
                <a:gd name="T3" fmla="*/ 494 h 881"/>
                <a:gd name="T4" fmla="*/ 532 w 687"/>
                <a:gd name="T5" fmla="*/ 578 h 881"/>
                <a:gd name="T6" fmla="*/ 332 w 687"/>
                <a:gd name="T7" fmla="*/ 737 h 881"/>
                <a:gd name="T8" fmla="*/ 161 w 687"/>
                <a:gd name="T9" fmla="*/ 663 h 881"/>
                <a:gd name="T10" fmla="*/ 155 w 687"/>
                <a:gd name="T11" fmla="*/ 618 h 881"/>
                <a:gd name="T12" fmla="*/ 321 w 687"/>
                <a:gd name="T13" fmla="*/ 494 h 881"/>
                <a:gd name="T14" fmla="*/ 532 w 687"/>
                <a:gd name="T15" fmla="*/ 494 h 881"/>
                <a:gd name="T16" fmla="*/ 532 w 687"/>
                <a:gd name="T17" fmla="*/ 494 h 881"/>
                <a:gd name="T18" fmla="*/ 140 w 687"/>
                <a:gd name="T19" fmla="*/ 218 h 881"/>
                <a:gd name="T20" fmla="*/ 140 w 687"/>
                <a:gd name="T21" fmla="*/ 218 h 881"/>
                <a:gd name="T22" fmla="*/ 344 w 687"/>
                <a:gd name="T23" fmla="*/ 145 h 881"/>
                <a:gd name="T24" fmla="*/ 532 w 687"/>
                <a:gd name="T25" fmla="*/ 303 h 881"/>
                <a:gd name="T26" fmla="*/ 532 w 687"/>
                <a:gd name="T27" fmla="*/ 356 h 881"/>
                <a:gd name="T28" fmla="*/ 312 w 687"/>
                <a:gd name="T29" fmla="*/ 356 h 881"/>
                <a:gd name="T30" fmla="*/ 0 w 687"/>
                <a:gd name="T31" fmla="*/ 620 h 881"/>
                <a:gd name="T32" fmla="*/ 68 w 687"/>
                <a:gd name="T33" fmla="*/ 798 h 881"/>
                <a:gd name="T34" fmla="*/ 336 w 687"/>
                <a:gd name="T35" fmla="*/ 881 h 881"/>
                <a:gd name="T36" fmla="*/ 433 w 687"/>
                <a:gd name="T37" fmla="*/ 875 h 881"/>
                <a:gd name="T38" fmla="*/ 566 w 687"/>
                <a:gd name="T39" fmla="*/ 829 h 881"/>
                <a:gd name="T40" fmla="*/ 667 w 687"/>
                <a:gd name="T41" fmla="*/ 706 h 881"/>
                <a:gd name="T42" fmla="*/ 687 w 687"/>
                <a:gd name="T43" fmla="*/ 587 h 881"/>
                <a:gd name="T44" fmla="*/ 687 w 687"/>
                <a:gd name="T45" fmla="*/ 295 h 881"/>
                <a:gd name="T46" fmla="*/ 344 w 687"/>
                <a:gd name="T47" fmla="*/ 0 h 881"/>
                <a:gd name="T48" fmla="*/ 31 w 687"/>
                <a:gd name="T49" fmla="*/ 129 h 881"/>
                <a:gd name="T50" fmla="*/ 140 w 687"/>
                <a:gd name="T51" fmla="*/ 21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7" h="881">
                  <a:moveTo>
                    <a:pt x="532" y="494"/>
                  </a:moveTo>
                  <a:lnTo>
                    <a:pt x="532" y="494"/>
                  </a:lnTo>
                  <a:lnTo>
                    <a:pt x="532" y="578"/>
                  </a:lnTo>
                  <a:cubicBezTo>
                    <a:pt x="532" y="692"/>
                    <a:pt x="484" y="737"/>
                    <a:pt x="332" y="737"/>
                  </a:cubicBezTo>
                  <a:cubicBezTo>
                    <a:pt x="181" y="737"/>
                    <a:pt x="167" y="683"/>
                    <a:pt x="161" y="663"/>
                  </a:cubicBezTo>
                  <a:cubicBezTo>
                    <a:pt x="157" y="650"/>
                    <a:pt x="155" y="635"/>
                    <a:pt x="155" y="618"/>
                  </a:cubicBezTo>
                  <a:cubicBezTo>
                    <a:pt x="155" y="509"/>
                    <a:pt x="239" y="494"/>
                    <a:pt x="321" y="494"/>
                  </a:cubicBezTo>
                  <a:lnTo>
                    <a:pt x="532" y="494"/>
                  </a:lnTo>
                  <a:lnTo>
                    <a:pt x="532" y="494"/>
                  </a:lnTo>
                  <a:close/>
                  <a:moveTo>
                    <a:pt x="140" y="218"/>
                  </a:moveTo>
                  <a:lnTo>
                    <a:pt x="140" y="218"/>
                  </a:lnTo>
                  <a:cubicBezTo>
                    <a:pt x="193" y="161"/>
                    <a:pt x="247" y="145"/>
                    <a:pt x="344" y="145"/>
                  </a:cubicBezTo>
                  <a:cubicBezTo>
                    <a:pt x="479" y="145"/>
                    <a:pt x="532" y="189"/>
                    <a:pt x="532" y="303"/>
                  </a:cubicBezTo>
                  <a:lnTo>
                    <a:pt x="532" y="356"/>
                  </a:lnTo>
                  <a:lnTo>
                    <a:pt x="312" y="356"/>
                  </a:lnTo>
                  <a:cubicBezTo>
                    <a:pt x="117" y="356"/>
                    <a:pt x="0" y="454"/>
                    <a:pt x="0" y="620"/>
                  </a:cubicBezTo>
                  <a:cubicBezTo>
                    <a:pt x="0" y="690"/>
                    <a:pt x="25" y="756"/>
                    <a:pt x="68" y="798"/>
                  </a:cubicBezTo>
                  <a:cubicBezTo>
                    <a:pt x="126" y="858"/>
                    <a:pt x="193" y="881"/>
                    <a:pt x="336" y="881"/>
                  </a:cubicBezTo>
                  <a:cubicBezTo>
                    <a:pt x="378" y="881"/>
                    <a:pt x="404" y="879"/>
                    <a:pt x="433" y="875"/>
                  </a:cubicBezTo>
                  <a:cubicBezTo>
                    <a:pt x="491" y="867"/>
                    <a:pt x="535" y="852"/>
                    <a:pt x="566" y="829"/>
                  </a:cubicBezTo>
                  <a:cubicBezTo>
                    <a:pt x="614" y="800"/>
                    <a:pt x="648" y="758"/>
                    <a:pt x="667" y="706"/>
                  </a:cubicBezTo>
                  <a:cubicBezTo>
                    <a:pt x="680" y="671"/>
                    <a:pt x="687" y="631"/>
                    <a:pt x="687" y="587"/>
                  </a:cubicBezTo>
                  <a:lnTo>
                    <a:pt x="687" y="295"/>
                  </a:lnTo>
                  <a:cubicBezTo>
                    <a:pt x="687" y="38"/>
                    <a:pt x="472" y="0"/>
                    <a:pt x="344" y="0"/>
                  </a:cubicBezTo>
                  <a:cubicBezTo>
                    <a:pt x="219" y="0"/>
                    <a:pt x="129" y="17"/>
                    <a:pt x="31" y="129"/>
                  </a:cubicBezTo>
                  <a:lnTo>
                    <a:pt x="140" y="21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3" name="Freeform 9">
              <a:extLst>
                <a:ext uri="{FF2B5EF4-FFF2-40B4-BE49-F238E27FC236}">
                  <a16:creationId xmlns:a16="http://schemas.microsoft.com/office/drawing/2014/main" id="{A668AE9A-D61F-D111-3D25-940444DF7A3B}"/>
                </a:ext>
              </a:extLst>
            </p:cNvPr>
            <p:cNvSpPr>
              <a:spLocks/>
            </p:cNvSpPr>
            <p:nvPr userDrawn="1"/>
          </p:nvSpPr>
          <p:spPr bwMode="auto">
            <a:xfrm>
              <a:off x="-2954338" y="8086726"/>
              <a:ext cx="28575" cy="184150"/>
            </a:xfrm>
            <a:custGeom>
              <a:avLst/>
              <a:gdLst>
                <a:gd name="T0" fmla="*/ 0 w 177"/>
                <a:gd name="T1" fmla="*/ 0 h 1118"/>
                <a:gd name="T2" fmla="*/ 0 w 177"/>
                <a:gd name="T3" fmla="*/ 0 h 1118"/>
                <a:gd name="T4" fmla="*/ 177 w 177"/>
                <a:gd name="T5" fmla="*/ 0 h 1118"/>
                <a:gd name="T6" fmla="*/ 177 w 177"/>
                <a:gd name="T7" fmla="*/ 1118 h 1118"/>
                <a:gd name="T8" fmla="*/ 0 w 177"/>
                <a:gd name="T9" fmla="*/ 1118 h 1118"/>
                <a:gd name="T10" fmla="*/ 0 w 177"/>
                <a:gd name="T11" fmla="*/ 0 h 1118"/>
              </a:gdLst>
              <a:ahLst/>
              <a:cxnLst>
                <a:cxn ang="0">
                  <a:pos x="T0" y="T1"/>
                </a:cxn>
                <a:cxn ang="0">
                  <a:pos x="T2" y="T3"/>
                </a:cxn>
                <a:cxn ang="0">
                  <a:pos x="T4" y="T5"/>
                </a:cxn>
                <a:cxn ang="0">
                  <a:pos x="T6" y="T7"/>
                </a:cxn>
                <a:cxn ang="0">
                  <a:pos x="T8" y="T9"/>
                </a:cxn>
                <a:cxn ang="0">
                  <a:pos x="T10" y="T11"/>
                </a:cxn>
              </a:cxnLst>
              <a:rect l="0" t="0" r="r" b="b"/>
              <a:pathLst>
                <a:path w="177" h="1118">
                  <a:moveTo>
                    <a:pt x="0" y="0"/>
                  </a:moveTo>
                  <a:lnTo>
                    <a:pt x="0" y="0"/>
                  </a:lnTo>
                  <a:lnTo>
                    <a:pt x="177" y="0"/>
                  </a:lnTo>
                  <a:lnTo>
                    <a:pt x="177" y="1118"/>
                  </a:lnTo>
                  <a:lnTo>
                    <a:pt x="0" y="111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4" name="Freeform 10">
              <a:extLst>
                <a:ext uri="{FF2B5EF4-FFF2-40B4-BE49-F238E27FC236}">
                  <a16:creationId xmlns:a16="http://schemas.microsoft.com/office/drawing/2014/main" id="{B67EA869-8FFF-FC8D-328C-D0E1097B1DD8}"/>
                </a:ext>
              </a:extLst>
            </p:cNvPr>
            <p:cNvSpPr>
              <a:spLocks noEditPoints="1"/>
            </p:cNvSpPr>
            <p:nvPr userDrawn="1"/>
          </p:nvSpPr>
          <p:spPr bwMode="auto">
            <a:xfrm>
              <a:off x="-1958975" y="8128001"/>
              <a:ext cx="133350" cy="212725"/>
            </a:xfrm>
            <a:custGeom>
              <a:avLst/>
              <a:gdLst>
                <a:gd name="T0" fmla="*/ 367 w 816"/>
                <a:gd name="T1" fmla="*/ 133 h 1290"/>
                <a:gd name="T2" fmla="*/ 367 w 816"/>
                <a:gd name="T3" fmla="*/ 133 h 1290"/>
                <a:gd name="T4" fmla="*/ 552 w 816"/>
                <a:gd name="T5" fmla="*/ 310 h 1290"/>
                <a:gd name="T6" fmla="*/ 365 w 816"/>
                <a:gd name="T7" fmla="*/ 483 h 1290"/>
                <a:gd name="T8" fmla="*/ 176 w 816"/>
                <a:gd name="T9" fmla="*/ 309 h 1290"/>
                <a:gd name="T10" fmla="*/ 367 w 816"/>
                <a:gd name="T11" fmla="*/ 133 h 1290"/>
                <a:gd name="T12" fmla="*/ 367 w 816"/>
                <a:gd name="T13" fmla="*/ 133 h 1290"/>
                <a:gd name="T14" fmla="*/ 501 w 816"/>
                <a:gd name="T15" fmla="*/ 714 h 1290"/>
                <a:gd name="T16" fmla="*/ 501 w 816"/>
                <a:gd name="T17" fmla="*/ 714 h 1290"/>
                <a:gd name="T18" fmla="*/ 358 w 816"/>
                <a:gd name="T19" fmla="*/ 725 h 1290"/>
                <a:gd name="T20" fmla="*/ 218 w 816"/>
                <a:gd name="T21" fmla="*/ 663 h 1290"/>
                <a:gd name="T22" fmla="*/ 267 w 816"/>
                <a:gd name="T23" fmla="*/ 601 h 1290"/>
                <a:gd name="T24" fmla="*/ 363 w 816"/>
                <a:gd name="T25" fmla="*/ 609 h 1290"/>
                <a:gd name="T26" fmla="*/ 726 w 816"/>
                <a:gd name="T27" fmla="*/ 299 h 1290"/>
                <a:gd name="T28" fmla="*/ 683 w 816"/>
                <a:gd name="T29" fmla="*/ 148 h 1290"/>
                <a:gd name="T30" fmla="*/ 805 w 816"/>
                <a:gd name="T31" fmla="*/ 147 h 1290"/>
                <a:gd name="T32" fmla="*/ 805 w 816"/>
                <a:gd name="T33" fmla="*/ 1 h 1290"/>
                <a:gd name="T34" fmla="*/ 754 w 816"/>
                <a:gd name="T35" fmla="*/ 0 h 1290"/>
                <a:gd name="T36" fmla="*/ 748 w 816"/>
                <a:gd name="T37" fmla="*/ 0 h 1290"/>
                <a:gd name="T38" fmla="*/ 736 w 816"/>
                <a:gd name="T39" fmla="*/ 0 h 1290"/>
                <a:gd name="T40" fmla="*/ 648 w 816"/>
                <a:gd name="T41" fmla="*/ 6 h 1290"/>
                <a:gd name="T42" fmla="*/ 568 w 816"/>
                <a:gd name="T43" fmla="*/ 39 h 1290"/>
                <a:gd name="T44" fmla="*/ 519 w 816"/>
                <a:gd name="T45" fmla="*/ 20 h 1290"/>
                <a:gd name="T46" fmla="*/ 375 w 816"/>
                <a:gd name="T47" fmla="*/ 0 h 1290"/>
                <a:gd name="T48" fmla="*/ 0 w 816"/>
                <a:gd name="T49" fmla="*/ 326 h 1290"/>
                <a:gd name="T50" fmla="*/ 125 w 816"/>
                <a:gd name="T51" fmla="*/ 562 h 1290"/>
                <a:gd name="T52" fmla="*/ 24 w 816"/>
                <a:gd name="T53" fmla="*/ 707 h 1290"/>
                <a:gd name="T54" fmla="*/ 115 w 816"/>
                <a:gd name="T55" fmla="*/ 860 h 1290"/>
                <a:gd name="T56" fmla="*/ 315 w 816"/>
                <a:gd name="T57" fmla="*/ 874 h 1290"/>
                <a:gd name="T58" fmla="*/ 459 w 816"/>
                <a:gd name="T59" fmla="*/ 856 h 1290"/>
                <a:gd name="T60" fmla="*/ 633 w 816"/>
                <a:gd name="T61" fmla="*/ 976 h 1290"/>
                <a:gd name="T62" fmla="*/ 381 w 816"/>
                <a:gd name="T63" fmla="*/ 1152 h 1290"/>
                <a:gd name="T64" fmla="*/ 150 w 816"/>
                <a:gd name="T65" fmla="*/ 1021 h 1290"/>
                <a:gd name="T66" fmla="*/ 149 w 816"/>
                <a:gd name="T67" fmla="*/ 999 h 1290"/>
                <a:gd name="T68" fmla="*/ 13 w 816"/>
                <a:gd name="T69" fmla="*/ 999 h 1290"/>
                <a:gd name="T70" fmla="*/ 15 w 816"/>
                <a:gd name="T71" fmla="*/ 1048 h 1290"/>
                <a:gd name="T72" fmla="*/ 369 w 816"/>
                <a:gd name="T73" fmla="*/ 1283 h 1290"/>
                <a:gd name="T74" fmla="*/ 811 w 816"/>
                <a:gd name="T75" fmla="*/ 947 h 1290"/>
                <a:gd name="T76" fmla="*/ 501 w 816"/>
                <a:gd name="T77" fmla="*/ 714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1290">
                  <a:moveTo>
                    <a:pt x="367" y="133"/>
                  </a:moveTo>
                  <a:lnTo>
                    <a:pt x="367" y="133"/>
                  </a:lnTo>
                  <a:cubicBezTo>
                    <a:pt x="483" y="133"/>
                    <a:pt x="552" y="175"/>
                    <a:pt x="552" y="310"/>
                  </a:cubicBezTo>
                  <a:cubicBezTo>
                    <a:pt x="552" y="437"/>
                    <a:pt x="478" y="483"/>
                    <a:pt x="365" y="483"/>
                  </a:cubicBezTo>
                  <a:cubicBezTo>
                    <a:pt x="227" y="483"/>
                    <a:pt x="176" y="437"/>
                    <a:pt x="176" y="309"/>
                  </a:cubicBezTo>
                  <a:cubicBezTo>
                    <a:pt x="176" y="193"/>
                    <a:pt x="231" y="133"/>
                    <a:pt x="367" y="133"/>
                  </a:cubicBezTo>
                  <a:lnTo>
                    <a:pt x="367" y="133"/>
                  </a:lnTo>
                  <a:close/>
                  <a:moveTo>
                    <a:pt x="501" y="714"/>
                  </a:moveTo>
                  <a:lnTo>
                    <a:pt x="501" y="714"/>
                  </a:lnTo>
                  <a:lnTo>
                    <a:pt x="358" y="725"/>
                  </a:lnTo>
                  <a:cubicBezTo>
                    <a:pt x="252" y="741"/>
                    <a:pt x="216" y="730"/>
                    <a:pt x="218" y="663"/>
                  </a:cubicBezTo>
                  <a:cubicBezTo>
                    <a:pt x="219" y="639"/>
                    <a:pt x="233" y="614"/>
                    <a:pt x="267" y="601"/>
                  </a:cubicBezTo>
                  <a:cubicBezTo>
                    <a:pt x="292" y="606"/>
                    <a:pt x="331" y="609"/>
                    <a:pt x="363" y="609"/>
                  </a:cubicBezTo>
                  <a:cubicBezTo>
                    <a:pt x="599" y="609"/>
                    <a:pt x="726" y="481"/>
                    <a:pt x="726" y="299"/>
                  </a:cubicBezTo>
                  <a:cubicBezTo>
                    <a:pt x="726" y="250"/>
                    <a:pt x="711" y="196"/>
                    <a:pt x="683" y="148"/>
                  </a:cubicBezTo>
                  <a:cubicBezTo>
                    <a:pt x="712" y="143"/>
                    <a:pt x="755" y="141"/>
                    <a:pt x="805" y="147"/>
                  </a:cubicBezTo>
                  <a:lnTo>
                    <a:pt x="805" y="1"/>
                  </a:lnTo>
                  <a:cubicBezTo>
                    <a:pt x="789" y="0"/>
                    <a:pt x="772" y="0"/>
                    <a:pt x="754" y="0"/>
                  </a:cubicBezTo>
                  <a:lnTo>
                    <a:pt x="748" y="0"/>
                  </a:lnTo>
                  <a:lnTo>
                    <a:pt x="736" y="0"/>
                  </a:lnTo>
                  <a:cubicBezTo>
                    <a:pt x="706" y="0"/>
                    <a:pt x="677" y="2"/>
                    <a:pt x="648" y="6"/>
                  </a:cubicBezTo>
                  <a:cubicBezTo>
                    <a:pt x="610" y="11"/>
                    <a:pt x="588" y="21"/>
                    <a:pt x="568" y="39"/>
                  </a:cubicBezTo>
                  <a:cubicBezTo>
                    <a:pt x="557" y="33"/>
                    <a:pt x="531" y="23"/>
                    <a:pt x="519" y="20"/>
                  </a:cubicBezTo>
                  <a:cubicBezTo>
                    <a:pt x="491" y="15"/>
                    <a:pt x="426" y="0"/>
                    <a:pt x="375" y="0"/>
                  </a:cubicBezTo>
                  <a:cubicBezTo>
                    <a:pt x="135" y="0"/>
                    <a:pt x="0" y="148"/>
                    <a:pt x="0" y="326"/>
                  </a:cubicBezTo>
                  <a:cubicBezTo>
                    <a:pt x="0" y="430"/>
                    <a:pt x="43" y="516"/>
                    <a:pt x="125" y="562"/>
                  </a:cubicBezTo>
                  <a:cubicBezTo>
                    <a:pt x="66" y="587"/>
                    <a:pt x="24" y="646"/>
                    <a:pt x="24" y="707"/>
                  </a:cubicBezTo>
                  <a:cubicBezTo>
                    <a:pt x="24" y="778"/>
                    <a:pt x="63" y="836"/>
                    <a:pt x="115" y="860"/>
                  </a:cubicBezTo>
                  <a:cubicBezTo>
                    <a:pt x="192" y="895"/>
                    <a:pt x="315" y="874"/>
                    <a:pt x="315" y="874"/>
                  </a:cubicBezTo>
                  <a:lnTo>
                    <a:pt x="459" y="856"/>
                  </a:lnTo>
                  <a:cubicBezTo>
                    <a:pt x="554" y="844"/>
                    <a:pt x="631" y="904"/>
                    <a:pt x="633" y="976"/>
                  </a:cubicBezTo>
                  <a:cubicBezTo>
                    <a:pt x="636" y="1067"/>
                    <a:pt x="538" y="1152"/>
                    <a:pt x="381" y="1152"/>
                  </a:cubicBezTo>
                  <a:cubicBezTo>
                    <a:pt x="176" y="1152"/>
                    <a:pt x="152" y="1110"/>
                    <a:pt x="150" y="1021"/>
                  </a:cubicBezTo>
                  <a:cubicBezTo>
                    <a:pt x="149" y="1016"/>
                    <a:pt x="149" y="1004"/>
                    <a:pt x="149" y="999"/>
                  </a:cubicBezTo>
                  <a:lnTo>
                    <a:pt x="13" y="999"/>
                  </a:lnTo>
                  <a:cubicBezTo>
                    <a:pt x="13" y="999"/>
                    <a:pt x="14" y="1031"/>
                    <a:pt x="15" y="1048"/>
                  </a:cubicBezTo>
                  <a:cubicBezTo>
                    <a:pt x="20" y="1210"/>
                    <a:pt x="149" y="1290"/>
                    <a:pt x="369" y="1283"/>
                  </a:cubicBezTo>
                  <a:cubicBezTo>
                    <a:pt x="638" y="1275"/>
                    <a:pt x="816" y="1126"/>
                    <a:pt x="811" y="947"/>
                  </a:cubicBezTo>
                  <a:cubicBezTo>
                    <a:pt x="806" y="790"/>
                    <a:pt x="684" y="708"/>
                    <a:pt x="501" y="7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5" name="Freeform 11">
              <a:extLst>
                <a:ext uri="{FF2B5EF4-FFF2-40B4-BE49-F238E27FC236}">
                  <a16:creationId xmlns:a16="http://schemas.microsoft.com/office/drawing/2014/main" id="{FCAF1BF0-8700-A105-E4C5-7E3BFD6AEB4C}"/>
                </a:ext>
              </a:extLst>
            </p:cNvPr>
            <p:cNvSpPr>
              <a:spLocks/>
            </p:cNvSpPr>
            <p:nvPr userDrawn="1"/>
          </p:nvSpPr>
          <p:spPr bwMode="auto">
            <a:xfrm>
              <a:off x="-2754313" y="8128001"/>
              <a:ext cx="69850" cy="142875"/>
            </a:xfrm>
            <a:custGeom>
              <a:avLst/>
              <a:gdLst>
                <a:gd name="T0" fmla="*/ 355 w 426"/>
                <a:gd name="T1" fmla="*/ 1 h 870"/>
                <a:gd name="T2" fmla="*/ 355 w 426"/>
                <a:gd name="T3" fmla="*/ 1 h 870"/>
                <a:gd name="T4" fmla="*/ 263 w 426"/>
                <a:gd name="T5" fmla="*/ 7 h 870"/>
                <a:gd name="T6" fmla="*/ 125 w 426"/>
                <a:gd name="T7" fmla="*/ 54 h 870"/>
                <a:gd name="T8" fmla="*/ 21 w 426"/>
                <a:gd name="T9" fmla="*/ 182 h 870"/>
                <a:gd name="T10" fmla="*/ 0 w 426"/>
                <a:gd name="T11" fmla="*/ 306 h 870"/>
                <a:gd name="T12" fmla="*/ 0 w 426"/>
                <a:gd name="T13" fmla="*/ 870 h 870"/>
                <a:gd name="T14" fmla="*/ 160 w 426"/>
                <a:gd name="T15" fmla="*/ 870 h 870"/>
                <a:gd name="T16" fmla="*/ 160 w 426"/>
                <a:gd name="T17" fmla="*/ 314 h 870"/>
                <a:gd name="T18" fmla="*/ 354 w 426"/>
                <a:gd name="T19" fmla="*/ 151 h 870"/>
                <a:gd name="T20" fmla="*/ 426 w 426"/>
                <a:gd name="T21" fmla="*/ 153 h 870"/>
                <a:gd name="T22" fmla="*/ 426 w 426"/>
                <a:gd name="T23" fmla="*/ 2 h 870"/>
                <a:gd name="T24" fmla="*/ 355 w 426"/>
                <a:gd name="T25"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870">
                  <a:moveTo>
                    <a:pt x="355" y="1"/>
                  </a:moveTo>
                  <a:lnTo>
                    <a:pt x="355" y="1"/>
                  </a:lnTo>
                  <a:cubicBezTo>
                    <a:pt x="323" y="1"/>
                    <a:pt x="293" y="3"/>
                    <a:pt x="263" y="7"/>
                  </a:cubicBezTo>
                  <a:cubicBezTo>
                    <a:pt x="203" y="15"/>
                    <a:pt x="158" y="31"/>
                    <a:pt x="125" y="54"/>
                  </a:cubicBezTo>
                  <a:cubicBezTo>
                    <a:pt x="76" y="85"/>
                    <a:pt x="40" y="128"/>
                    <a:pt x="21" y="182"/>
                  </a:cubicBezTo>
                  <a:cubicBezTo>
                    <a:pt x="7" y="218"/>
                    <a:pt x="0" y="260"/>
                    <a:pt x="0" y="306"/>
                  </a:cubicBezTo>
                  <a:lnTo>
                    <a:pt x="0" y="870"/>
                  </a:lnTo>
                  <a:lnTo>
                    <a:pt x="160" y="870"/>
                  </a:lnTo>
                  <a:lnTo>
                    <a:pt x="160" y="314"/>
                  </a:lnTo>
                  <a:cubicBezTo>
                    <a:pt x="160" y="196"/>
                    <a:pt x="215" y="151"/>
                    <a:pt x="354" y="151"/>
                  </a:cubicBezTo>
                  <a:cubicBezTo>
                    <a:pt x="354" y="151"/>
                    <a:pt x="393" y="149"/>
                    <a:pt x="426" y="153"/>
                  </a:cubicBezTo>
                  <a:lnTo>
                    <a:pt x="426" y="2"/>
                  </a:lnTo>
                  <a:cubicBezTo>
                    <a:pt x="401" y="0"/>
                    <a:pt x="355" y="1"/>
                    <a:pt x="355"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6" name="Freeform 12">
              <a:extLst>
                <a:ext uri="{FF2B5EF4-FFF2-40B4-BE49-F238E27FC236}">
                  <a16:creationId xmlns:a16="http://schemas.microsoft.com/office/drawing/2014/main" id="{4A1FFB29-ED07-6514-AEE9-9D98C4877F2F}"/>
                </a:ext>
              </a:extLst>
            </p:cNvPr>
            <p:cNvSpPr>
              <a:spLocks noEditPoints="1"/>
            </p:cNvSpPr>
            <p:nvPr userDrawn="1"/>
          </p:nvSpPr>
          <p:spPr bwMode="auto">
            <a:xfrm>
              <a:off x="-2895600" y="8086726"/>
              <a:ext cx="112713" cy="185738"/>
            </a:xfrm>
            <a:custGeom>
              <a:avLst/>
              <a:gdLst>
                <a:gd name="T0" fmla="*/ 499 w 686"/>
                <a:gd name="T1" fmla="*/ 440 h 1129"/>
                <a:gd name="T2" fmla="*/ 499 w 686"/>
                <a:gd name="T3" fmla="*/ 440 h 1129"/>
                <a:gd name="T4" fmla="*/ 514 w 686"/>
                <a:gd name="T5" fmla="*/ 462 h 1129"/>
                <a:gd name="T6" fmla="*/ 532 w 686"/>
                <a:gd name="T7" fmla="*/ 551 h 1129"/>
                <a:gd name="T8" fmla="*/ 532 w 686"/>
                <a:gd name="T9" fmla="*/ 826 h 1129"/>
                <a:gd name="T10" fmla="*/ 343 w 686"/>
                <a:gd name="T11" fmla="*/ 984 h 1129"/>
                <a:gd name="T12" fmla="*/ 155 w 686"/>
                <a:gd name="T13" fmla="*/ 826 h 1129"/>
                <a:gd name="T14" fmla="*/ 155 w 686"/>
                <a:gd name="T15" fmla="*/ 551 h 1129"/>
                <a:gd name="T16" fmla="*/ 186 w 686"/>
                <a:gd name="T17" fmla="*/ 440 h 1129"/>
                <a:gd name="T18" fmla="*/ 499 w 686"/>
                <a:gd name="T19" fmla="*/ 440 h 1129"/>
                <a:gd name="T20" fmla="*/ 499 w 686"/>
                <a:gd name="T21" fmla="*/ 440 h 1129"/>
                <a:gd name="T22" fmla="*/ 514 w 686"/>
                <a:gd name="T23" fmla="*/ 0 h 1129"/>
                <a:gd name="T24" fmla="*/ 514 w 686"/>
                <a:gd name="T25" fmla="*/ 0 h 1129"/>
                <a:gd name="T26" fmla="*/ 514 w 686"/>
                <a:gd name="T27" fmla="*/ 274 h 1129"/>
                <a:gd name="T28" fmla="*/ 342 w 686"/>
                <a:gd name="T29" fmla="*/ 248 h 1129"/>
                <a:gd name="T30" fmla="*/ 0 w 686"/>
                <a:gd name="T31" fmla="*/ 543 h 1129"/>
                <a:gd name="T32" fmla="*/ 0 w 686"/>
                <a:gd name="T33" fmla="*/ 855 h 1129"/>
                <a:gd name="T34" fmla="*/ 74 w 686"/>
                <a:gd name="T35" fmla="*/ 1040 h 1129"/>
                <a:gd name="T36" fmla="*/ 353 w 686"/>
                <a:gd name="T37" fmla="*/ 1129 h 1129"/>
                <a:gd name="T38" fmla="*/ 686 w 686"/>
                <a:gd name="T39" fmla="*/ 835 h 1129"/>
                <a:gd name="T40" fmla="*/ 686 w 686"/>
                <a:gd name="T41" fmla="*/ 0 h 1129"/>
                <a:gd name="T42" fmla="*/ 514 w 686"/>
                <a:gd name="T4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6" h="1129">
                  <a:moveTo>
                    <a:pt x="499" y="440"/>
                  </a:moveTo>
                  <a:lnTo>
                    <a:pt x="499" y="440"/>
                  </a:lnTo>
                  <a:cubicBezTo>
                    <a:pt x="505" y="447"/>
                    <a:pt x="510" y="454"/>
                    <a:pt x="514" y="462"/>
                  </a:cubicBezTo>
                  <a:cubicBezTo>
                    <a:pt x="526" y="485"/>
                    <a:pt x="532" y="514"/>
                    <a:pt x="532" y="551"/>
                  </a:cubicBezTo>
                  <a:lnTo>
                    <a:pt x="532" y="826"/>
                  </a:lnTo>
                  <a:cubicBezTo>
                    <a:pt x="532" y="939"/>
                    <a:pt x="480" y="984"/>
                    <a:pt x="343" y="984"/>
                  </a:cubicBezTo>
                  <a:cubicBezTo>
                    <a:pt x="206" y="984"/>
                    <a:pt x="159" y="937"/>
                    <a:pt x="155" y="826"/>
                  </a:cubicBezTo>
                  <a:cubicBezTo>
                    <a:pt x="150" y="704"/>
                    <a:pt x="152" y="605"/>
                    <a:pt x="155" y="551"/>
                  </a:cubicBezTo>
                  <a:cubicBezTo>
                    <a:pt x="157" y="502"/>
                    <a:pt x="164" y="466"/>
                    <a:pt x="186" y="440"/>
                  </a:cubicBezTo>
                  <a:cubicBezTo>
                    <a:pt x="236" y="381"/>
                    <a:pt x="430" y="371"/>
                    <a:pt x="499" y="440"/>
                  </a:cubicBezTo>
                  <a:lnTo>
                    <a:pt x="499" y="440"/>
                  </a:lnTo>
                  <a:close/>
                  <a:moveTo>
                    <a:pt x="514" y="0"/>
                  </a:moveTo>
                  <a:lnTo>
                    <a:pt x="514" y="0"/>
                  </a:lnTo>
                  <a:lnTo>
                    <a:pt x="514" y="274"/>
                  </a:lnTo>
                  <a:cubicBezTo>
                    <a:pt x="463" y="254"/>
                    <a:pt x="406" y="248"/>
                    <a:pt x="342" y="248"/>
                  </a:cubicBezTo>
                  <a:cubicBezTo>
                    <a:pt x="214" y="248"/>
                    <a:pt x="0" y="286"/>
                    <a:pt x="0" y="543"/>
                  </a:cubicBezTo>
                  <a:cubicBezTo>
                    <a:pt x="0" y="543"/>
                    <a:pt x="0" y="852"/>
                    <a:pt x="0" y="855"/>
                  </a:cubicBezTo>
                  <a:cubicBezTo>
                    <a:pt x="0" y="926"/>
                    <a:pt x="31" y="997"/>
                    <a:pt x="74" y="1040"/>
                  </a:cubicBezTo>
                  <a:cubicBezTo>
                    <a:pt x="122" y="1088"/>
                    <a:pt x="192" y="1129"/>
                    <a:pt x="353" y="1129"/>
                  </a:cubicBezTo>
                  <a:cubicBezTo>
                    <a:pt x="515" y="1129"/>
                    <a:pt x="686" y="1060"/>
                    <a:pt x="686" y="835"/>
                  </a:cubicBezTo>
                  <a:cubicBezTo>
                    <a:pt x="686" y="829"/>
                    <a:pt x="686" y="0"/>
                    <a:pt x="686" y="0"/>
                  </a:cubicBezTo>
                  <a:lnTo>
                    <a:pt x="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7" name="Freeform 13">
              <a:extLst>
                <a:ext uri="{FF2B5EF4-FFF2-40B4-BE49-F238E27FC236}">
                  <a16:creationId xmlns:a16="http://schemas.microsoft.com/office/drawing/2014/main" id="{755CDF40-9EBD-4A5E-5125-588E0E5EEBE2}"/>
                </a:ext>
              </a:extLst>
            </p:cNvPr>
            <p:cNvSpPr>
              <a:spLocks noEditPoints="1"/>
            </p:cNvSpPr>
            <p:nvPr userDrawn="1"/>
          </p:nvSpPr>
          <p:spPr bwMode="auto">
            <a:xfrm>
              <a:off x="-3222625" y="8086726"/>
              <a:ext cx="234950" cy="184150"/>
            </a:xfrm>
            <a:custGeom>
              <a:avLst/>
              <a:gdLst>
                <a:gd name="T0" fmla="*/ 512 w 1431"/>
                <a:gd name="T1" fmla="*/ 483 h 1118"/>
                <a:gd name="T2" fmla="*/ 512 w 1431"/>
                <a:gd name="T3" fmla="*/ 483 h 1118"/>
                <a:gd name="T4" fmla="*/ 594 w 1431"/>
                <a:gd name="T5" fmla="*/ 321 h 1118"/>
                <a:gd name="T6" fmla="*/ 796 w 1431"/>
                <a:gd name="T7" fmla="*/ 152 h 1118"/>
                <a:gd name="T8" fmla="*/ 842 w 1431"/>
                <a:gd name="T9" fmla="*/ 152 h 1118"/>
                <a:gd name="T10" fmla="*/ 842 w 1431"/>
                <a:gd name="T11" fmla="*/ 483 h 1118"/>
                <a:gd name="T12" fmla="*/ 512 w 1431"/>
                <a:gd name="T13" fmla="*/ 483 h 1118"/>
                <a:gd name="T14" fmla="*/ 512 w 1431"/>
                <a:gd name="T15" fmla="*/ 483 h 1118"/>
                <a:gd name="T16" fmla="*/ 1189 w 1431"/>
                <a:gd name="T17" fmla="*/ 964 h 1118"/>
                <a:gd name="T18" fmla="*/ 1189 w 1431"/>
                <a:gd name="T19" fmla="*/ 964 h 1118"/>
                <a:gd name="T20" fmla="*/ 1017 w 1431"/>
                <a:gd name="T21" fmla="*/ 829 h 1118"/>
                <a:gd name="T22" fmla="*/ 1017 w 1431"/>
                <a:gd name="T23" fmla="*/ 631 h 1118"/>
                <a:gd name="T24" fmla="*/ 1403 w 1431"/>
                <a:gd name="T25" fmla="*/ 631 h 1118"/>
                <a:gd name="T26" fmla="*/ 1403 w 1431"/>
                <a:gd name="T27" fmla="*/ 483 h 1118"/>
                <a:gd name="T28" fmla="*/ 1017 w 1431"/>
                <a:gd name="T29" fmla="*/ 483 h 1118"/>
                <a:gd name="T30" fmla="*/ 1017 w 1431"/>
                <a:gd name="T31" fmla="*/ 151 h 1118"/>
                <a:gd name="T32" fmla="*/ 1403 w 1431"/>
                <a:gd name="T33" fmla="*/ 151 h 1118"/>
                <a:gd name="T34" fmla="*/ 1403 w 1431"/>
                <a:gd name="T35" fmla="*/ 0 h 1118"/>
                <a:gd name="T36" fmla="*/ 803 w 1431"/>
                <a:gd name="T37" fmla="*/ 0 h 1118"/>
                <a:gd name="T38" fmla="*/ 443 w 1431"/>
                <a:gd name="T39" fmla="*/ 263 h 1118"/>
                <a:gd name="T40" fmla="*/ 0 w 1431"/>
                <a:gd name="T41" fmla="*/ 1118 h 1118"/>
                <a:gd name="T42" fmla="*/ 192 w 1431"/>
                <a:gd name="T43" fmla="*/ 1118 h 1118"/>
                <a:gd name="T44" fmla="*/ 440 w 1431"/>
                <a:gd name="T45" fmla="*/ 625 h 1118"/>
                <a:gd name="T46" fmla="*/ 842 w 1431"/>
                <a:gd name="T47" fmla="*/ 625 h 1118"/>
                <a:gd name="T48" fmla="*/ 842 w 1431"/>
                <a:gd name="T49" fmla="*/ 856 h 1118"/>
                <a:gd name="T50" fmla="*/ 909 w 1431"/>
                <a:gd name="T51" fmla="*/ 1035 h 1118"/>
                <a:gd name="T52" fmla="*/ 1107 w 1431"/>
                <a:gd name="T53" fmla="*/ 1118 h 1118"/>
                <a:gd name="T54" fmla="*/ 1431 w 1431"/>
                <a:gd name="T55" fmla="*/ 1118 h 1118"/>
                <a:gd name="T56" fmla="*/ 1431 w 1431"/>
                <a:gd name="T57" fmla="*/ 964 h 1118"/>
                <a:gd name="T58" fmla="*/ 1189 w 1431"/>
                <a:gd name="T59" fmla="*/ 964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1" h="1118">
                  <a:moveTo>
                    <a:pt x="512" y="483"/>
                  </a:moveTo>
                  <a:lnTo>
                    <a:pt x="512" y="483"/>
                  </a:lnTo>
                  <a:lnTo>
                    <a:pt x="594" y="321"/>
                  </a:lnTo>
                  <a:cubicBezTo>
                    <a:pt x="654" y="201"/>
                    <a:pt x="722" y="152"/>
                    <a:pt x="796" y="152"/>
                  </a:cubicBezTo>
                  <a:lnTo>
                    <a:pt x="842" y="152"/>
                  </a:lnTo>
                  <a:lnTo>
                    <a:pt x="842" y="483"/>
                  </a:lnTo>
                  <a:lnTo>
                    <a:pt x="512" y="483"/>
                  </a:lnTo>
                  <a:lnTo>
                    <a:pt x="512" y="483"/>
                  </a:lnTo>
                  <a:close/>
                  <a:moveTo>
                    <a:pt x="1189" y="964"/>
                  </a:moveTo>
                  <a:lnTo>
                    <a:pt x="1189" y="964"/>
                  </a:lnTo>
                  <a:cubicBezTo>
                    <a:pt x="1065" y="960"/>
                    <a:pt x="1022" y="922"/>
                    <a:pt x="1017" y="829"/>
                  </a:cubicBezTo>
                  <a:lnTo>
                    <a:pt x="1017" y="631"/>
                  </a:lnTo>
                  <a:lnTo>
                    <a:pt x="1403" y="631"/>
                  </a:lnTo>
                  <a:lnTo>
                    <a:pt x="1403" y="483"/>
                  </a:lnTo>
                  <a:lnTo>
                    <a:pt x="1017" y="483"/>
                  </a:lnTo>
                  <a:lnTo>
                    <a:pt x="1017" y="151"/>
                  </a:lnTo>
                  <a:lnTo>
                    <a:pt x="1403" y="151"/>
                  </a:lnTo>
                  <a:lnTo>
                    <a:pt x="1403" y="0"/>
                  </a:lnTo>
                  <a:lnTo>
                    <a:pt x="803" y="0"/>
                  </a:lnTo>
                  <a:cubicBezTo>
                    <a:pt x="628" y="3"/>
                    <a:pt x="544" y="68"/>
                    <a:pt x="443" y="263"/>
                  </a:cubicBezTo>
                  <a:lnTo>
                    <a:pt x="0" y="1118"/>
                  </a:lnTo>
                  <a:lnTo>
                    <a:pt x="192" y="1118"/>
                  </a:lnTo>
                  <a:lnTo>
                    <a:pt x="440" y="625"/>
                  </a:lnTo>
                  <a:lnTo>
                    <a:pt x="842" y="625"/>
                  </a:lnTo>
                  <a:lnTo>
                    <a:pt x="842" y="856"/>
                  </a:lnTo>
                  <a:cubicBezTo>
                    <a:pt x="842" y="927"/>
                    <a:pt x="866" y="992"/>
                    <a:pt x="909" y="1035"/>
                  </a:cubicBezTo>
                  <a:cubicBezTo>
                    <a:pt x="957" y="1084"/>
                    <a:pt x="1036" y="1118"/>
                    <a:pt x="1107" y="1118"/>
                  </a:cubicBezTo>
                  <a:lnTo>
                    <a:pt x="1431" y="1118"/>
                  </a:lnTo>
                  <a:lnTo>
                    <a:pt x="1431" y="964"/>
                  </a:lnTo>
                  <a:lnTo>
                    <a:pt x="1189" y="96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sp>
          <p:nvSpPr>
            <p:cNvPr id="19" name="Kombinationstegning: figur 18">
              <a:extLst>
                <a:ext uri="{FF2B5EF4-FFF2-40B4-BE49-F238E27FC236}">
                  <a16:creationId xmlns:a16="http://schemas.microsoft.com/office/drawing/2014/main" id="{F6049C8D-A51E-6ACD-6B27-87584E330D29}"/>
                </a:ext>
              </a:extLst>
            </p:cNvPr>
            <p:cNvSpPr>
              <a:spLocks/>
            </p:cNvSpPr>
            <p:nvPr userDrawn="1"/>
          </p:nvSpPr>
          <p:spPr bwMode="auto">
            <a:xfrm>
              <a:off x="-2516188" y="8053388"/>
              <a:ext cx="252413" cy="252413"/>
            </a:xfrm>
            <a:custGeom>
              <a:avLst/>
              <a:gdLst>
                <a:gd name="connsiteX0" fmla="*/ 129802 w 252413"/>
                <a:gd name="connsiteY0" fmla="*/ 32470 h 252413"/>
                <a:gd name="connsiteX1" fmla="*/ 127677 w 252413"/>
                <a:gd name="connsiteY1" fmla="*/ 32800 h 252413"/>
                <a:gd name="connsiteX2" fmla="*/ 125390 w 252413"/>
                <a:gd name="connsiteY2" fmla="*/ 32965 h 252413"/>
                <a:gd name="connsiteX3" fmla="*/ 124409 w 252413"/>
                <a:gd name="connsiteY3" fmla="*/ 33130 h 252413"/>
                <a:gd name="connsiteX4" fmla="*/ 121467 w 252413"/>
                <a:gd name="connsiteY4" fmla="*/ 33624 h 252413"/>
                <a:gd name="connsiteX5" fmla="*/ 117055 w 252413"/>
                <a:gd name="connsiteY5" fmla="*/ 34777 h 252413"/>
                <a:gd name="connsiteX6" fmla="*/ 115421 w 252413"/>
                <a:gd name="connsiteY6" fmla="*/ 35272 h 252413"/>
                <a:gd name="connsiteX7" fmla="*/ 114440 w 252413"/>
                <a:gd name="connsiteY7" fmla="*/ 36590 h 252413"/>
                <a:gd name="connsiteX8" fmla="*/ 116075 w 252413"/>
                <a:gd name="connsiteY8" fmla="*/ 38238 h 252413"/>
                <a:gd name="connsiteX9" fmla="*/ 117382 w 252413"/>
                <a:gd name="connsiteY9" fmla="*/ 38403 h 252413"/>
                <a:gd name="connsiteX10" fmla="*/ 125390 w 252413"/>
                <a:gd name="connsiteY10" fmla="*/ 40051 h 252413"/>
                <a:gd name="connsiteX11" fmla="*/ 127677 w 252413"/>
                <a:gd name="connsiteY11" fmla="*/ 40545 h 252413"/>
                <a:gd name="connsiteX12" fmla="*/ 154315 w 252413"/>
                <a:gd name="connsiteY12" fmla="*/ 52081 h 252413"/>
                <a:gd name="connsiteX13" fmla="*/ 180625 w 252413"/>
                <a:gd name="connsiteY13" fmla="*/ 122447 h 252413"/>
                <a:gd name="connsiteX14" fmla="*/ 148268 w 252413"/>
                <a:gd name="connsiteY14" fmla="*/ 154087 h 252413"/>
                <a:gd name="connsiteX15" fmla="*/ 120814 w 252413"/>
                <a:gd name="connsiteY15" fmla="*/ 134147 h 252413"/>
                <a:gd name="connsiteX16" fmla="*/ 121141 w 252413"/>
                <a:gd name="connsiteY16" fmla="*/ 133323 h 252413"/>
                <a:gd name="connsiteX17" fmla="*/ 121304 w 252413"/>
                <a:gd name="connsiteY17" fmla="*/ 133158 h 252413"/>
                <a:gd name="connsiteX18" fmla="*/ 121467 w 252413"/>
                <a:gd name="connsiteY18" fmla="*/ 132994 h 252413"/>
                <a:gd name="connsiteX19" fmla="*/ 122121 w 252413"/>
                <a:gd name="connsiteY19" fmla="*/ 133488 h 252413"/>
                <a:gd name="connsiteX20" fmla="*/ 123102 w 252413"/>
                <a:gd name="connsiteY20" fmla="*/ 136784 h 252413"/>
                <a:gd name="connsiteX21" fmla="*/ 136992 w 252413"/>
                <a:gd name="connsiteY21" fmla="*/ 144364 h 252413"/>
                <a:gd name="connsiteX22" fmla="*/ 139280 w 252413"/>
                <a:gd name="connsiteY22" fmla="*/ 144035 h 252413"/>
                <a:gd name="connsiteX23" fmla="*/ 152517 w 252413"/>
                <a:gd name="connsiteY23" fmla="*/ 71691 h 252413"/>
                <a:gd name="connsiteX24" fmla="*/ 37306 w 252413"/>
                <a:gd name="connsiteY24" fmla="*/ 107945 h 252413"/>
                <a:gd name="connsiteX25" fmla="*/ 42863 w 252413"/>
                <a:gd name="connsiteY25" fmla="*/ 170731 h 252413"/>
                <a:gd name="connsiteX26" fmla="*/ 121631 w 252413"/>
                <a:gd name="connsiteY26" fmla="*/ 218356 h 252413"/>
                <a:gd name="connsiteX27" fmla="*/ 124736 w 252413"/>
                <a:gd name="connsiteY27" fmla="*/ 218191 h 252413"/>
                <a:gd name="connsiteX28" fmla="*/ 127024 w 252413"/>
                <a:gd name="connsiteY28" fmla="*/ 217862 h 252413"/>
                <a:gd name="connsiteX29" fmla="*/ 131109 w 252413"/>
                <a:gd name="connsiteY29" fmla="*/ 217203 h 252413"/>
                <a:gd name="connsiteX30" fmla="*/ 135522 w 252413"/>
                <a:gd name="connsiteY30" fmla="*/ 216049 h 252413"/>
                <a:gd name="connsiteX31" fmla="*/ 136992 w 252413"/>
                <a:gd name="connsiteY31" fmla="*/ 215555 h 252413"/>
                <a:gd name="connsiteX32" fmla="*/ 137973 w 252413"/>
                <a:gd name="connsiteY32" fmla="*/ 214236 h 252413"/>
                <a:gd name="connsiteX33" fmla="*/ 136339 w 252413"/>
                <a:gd name="connsiteY33" fmla="*/ 212753 h 252413"/>
                <a:gd name="connsiteX34" fmla="*/ 135031 w 252413"/>
                <a:gd name="connsiteY34" fmla="*/ 212424 h 252413"/>
                <a:gd name="connsiteX35" fmla="*/ 127187 w 252413"/>
                <a:gd name="connsiteY35" fmla="*/ 210776 h 252413"/>
                <a:gd name="connsiteX36" fmla="*/ 124899 w 252413"/>
                <a:gd name="connsiteY36" fmla="*/ 210281 h 252413"/>
                <a:gd name="connsiteX37" fmla="*/ 98098 w 252413"/>
                <a:gd name="connsiteY37" fmla="*/ 198746 h 252413"/>
                <a:gd name="connsiteX38" fmla="*/ 71788 w 252413"/>
                <a:gd name="connsiteY38" fmla="*/ 128380 h 252413"/>
                <a:gd name="connsiteX39" fmla="*/ 104145 w 252413"/>
                <a:gd name="connsiteY39" fmla="*/ 96739 h 252413"/>
                <a:gd name="connsiteX40" fmla="*/ 131763 w 252413"/>
                <a:gd name="connsiteY40" fmla="*/ 116844 h 252413"/>
                <a:gd name="connsiteX41" fmla="*/ 131109 w 252413"/>
                <a:gd name="connsiteY41" fmla="*/ 117833 h 252413"/>
                <a:gd name="connsiteX42" fmla="*/ 130456 w 252413"/>
                <a:gd name="connsiteY42" fmla="*/ 117338 h 252413"/>
                <a:gd name="connsiteX43" fmla="*/ 129312 w 252413"/>
                <a:gd name="connsiteY43" fmla="*/ 114043 h 252413"/>
                <a:gd name="connsiteX44" fmla="*/ 115584 w 252413"/>
                <a:gd name="connsiteY44" fmla="*/ 106627 h 252413"/>
                <a:gd name="connsiteX45" fmla="*/ 113133 w 252413"/>
                <a:gd name="connsiteY45" fmla="*/ 106792 h 252413"/>
                <a:gd name="connsiteX46" fmla="*/ 99896 w 252413"/>
                <a:gd name="connsiteY46" fmla="*/ 179136 h 252413"/>
                <a:gd name="connsiteX47" fmla="*/ 215270 w 252413"/>
                <a:gd name="connsiteY47" fmla="*/ 142881 h 252413"/>
                <a:gd name="connsiteX48" fmla="*/ 209551 w 252413"/>
                <a:gd name="connsiteY48" fmla="*/ 80095 h 252413"/>
                <a:gd name="connsiteX49" fmla="*/ 130782 w 252413"/>
                <a:gd name="connsiteY49" fmla="*/ 32470 h 252413"/>
                <a:gd name="connsiteX50" fmla="*/ 129802 w 252413"/>
                <a:gd name="connsiteY50" fmla="*/ 32470 h 252413"/>
                <a:gd name="connsiteX51" fmla="*/ 126125 w 252413"/>
                <a:gd name="connsiteY51" fmla="*/ 0 h 252413"/>
                <a:gd name="connsiteX52" fmla="*/ 252413 w 252413"/>
                <a:gd name="connsiteY52" fmla="*/ 126207 h 252413"/>
                <a:gd name="connsiteX53" fmla="*/ 126125 w 252413"/>
                <a:gd name="connsiteY53" fmla="*/ 252413 h 252413"/>
                <a:gd name="connsiteX54" fmla="*/ 0 w 252413"/>
                <a:gd name="connsiteY54" fmla="*/ 126207 h 252413"/>
                <a:gd name="connsiteX55" fmla="*/ 126125 w 252413"/>
                <a:gd name="connsiteY55" fmla="*/ 0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2413" h="252413">
                  <a:moveTo>
                    <a:pt x="129802" y="32470"/>
                  </a:moveTo>
                  <a:cubicBezTo>
                    <a:pt x="129148" y="32635"/>
                    <a:pt x="128331" y="32635"/>
                    <a:pt x="127677" y="32800"/>
                  </a:cubicBezTo>
                  <a:cubicBezTo>
                    <a:pt x="126860" y="32800"/>
                    <a:pt x="126207" y="32965"/>
                    <a:pt x="125390" y="32965"/>
                  </a:cubicBezTo>
                  <a:cubicBezTo>
                    <a:pt x="125063" y="33130"/>
                    <a:pt x="124736" y="33130"/>
                    <a:pt x="124409" y="33130"/>
                  </a:cubicBezTo>
                  <a:cubicBezTo>
                    <a:pt x="123428" y="33294"/>
                    <a:pt x="122448" y="33459"/>
                    <a:pt x="121467" y="33624"/>
                  </a:cubicBezTo>
                  <a:cubicBezTo>
                    <a:pt x="121304" y="33789"/>
                    <a:pt x="117382" y="34613"/>
                    <a:pt x="117055" y="34777"/>
                  </a:cubicBezTo>
                  <a:cubicBezTo>
                    <a:pt x="116728" y="34777"/>
                    <a:pt x="115584" y="35107"/>
                    <a:pt x="115421" y="35272"/>
                  </a:cubicBezTo>
                  <a:cubicBezTo>
                    <a:pt x="114931" y="35601"/>
                    <a:pt x="114440" y="36096"/>
                    <a:pt x="114440" y="36590"/>
                  </a:cubicBezTo>
                  <a:cubicBezTo>
                    <a:pt x="114440" y="37414"/>
                    <a:pt x="115094" y="37908"/>
                    <a:pt x="116075" y="38238"/>
                  </a:cubicBezTo>
                  <a:cubicBezTo>
                    <a:pt x="116075" y="38238"/>
                    <a:pt x="117055" y="38403"/>
                    <a:pt x="117382" y="38403"/>
                  </a:cubicBezTo>
                  <a:cubicBezTo>
                    <a:pt x="119180" y="38897"/>
                    <a:pt x="122775" y="39556"/>
                    <a:pt x="125390" y="40051"/>
                  </a:cubicBezTo>
                  <a:cubicBezTo>
                    <a:pt x="126207" y="40216"/>
                    <a:pt x="127024" y="40545"/>
                    <a:pt x="127677" y="40545"/>
                  </a:cubicBezTo>
                  <a:cubicBezTo>
                    <a:pt x="137156" y="42687"/>
                    <a:pt x="146307" y="46313"/>
                    <a:pt x="154315" y="52081"/>
                  </a:cubicBezTo>
                  <a:cubicBezTo>
                    <a:pt x="176213" y="67736"/>
                    <a:pt x="189287" y="94762"/>
                    <a:pt x="180625" y="122447"/>
                  </a:cubicBezTo>
                  <a:cubicBezTo>
                    <a:pt x="174579" y="142057"/>
                    <a:pt x="161015" y="151780"/>
                    <a:pt x="148268" y="154087"/>
                  </a:cubicBezTo>
                  <a:cubicBezTo>
                    <a:pt x="131926" y="157383"/>
                    <a:pt x="117055" y="148649"/>
                    <a:pt x="120814" y="134147"/>
                  </a:cubicBezTo>
                  <a:cubicBezTo>
                    <a:pt x="120814" y="133818"/>
                    <a:pt x="120977" y="133488"/>
                    <a:pt x="121141" y="133323"/>
                  </a:cubicBezTo>
                  <a:cubicBezTo>
                    <a:pt x="121141" y="133323"/>
                    <a:pt x="121141" y="133158"/>
                    <a:pt x="121304" y="133158"/>
                  </a:cubicBezTo>
                  <a:cubicBezTo>
                    <a:pt x="121304" y="132994"/>
                    <a:pt x="121467" y="132994"/>
                    <a:pt x="121467" y="132994"/>
                  </a:cubicBezTo>
                  <a:cubicBezTo>
                    <a:pt x="121794" y="132994"/>
                    <a:pt x="121958" y="133158"/>
                    <a:pt x="122121" y="133488"/>
                  </a:cubicBezTo>
                  <a:cubicBezTo>
                    <a:pt x="122121" y="133488"/>
                    <a:pt x="122611" y="135466"/>
                    <a:pt x="123102" y="136784"/>
                  </a:cubicBezTo>
                  <a:cubicBezTo>
                    <a:pt x="125880" y="142222"/>
                    <a:pt x="131273" y="144364"/>
                    <a:pt x="136992" y="144364"/>
                  </a:cubicBezTo>
                  <a:cubicBezTo>
                    <a:pt x="137809" y="144200"/>
                    <a:pt x="138463" y="144200"/>
                    <a:pt x="139280" y="144035"/>
                  </a:cubicBezTo>
                  <a:cubicBezTo>
                    <a:pt x="173435" y="139750"/>
                    <a:pt x="175723" y="93114"/>
                    <a:pt x="152517" y="71691"/>
                  </a:cubicBezTo>
                  <a:cubicBezTo>
                    <a:pt x="113460" y="35272"/>
                    <a:pt x="50217" y="56860"/>
                    <a:pt x="37306" y="107945"/>
                  </a:cubicBezTo>
                  <a:cubicBezTo>
                    <a:pt x="31750" y="125908"/>
                    <a:pt x="32567" y="147331"/>
                    <a:pt x="42863" y="170731"/>
                  </a:cubicBezTo>
                  <a:cubicBezTo>
                    <a:pt x="55609" y="199075"/>
                    <a:pt x="88130" y="220663"/>
                    <a:pt x="121631" y="218356"/>
                  </a:cubicBezTo>
                  <a:cubicBezTo>
                    <a:pt x="121958" y="218356"/>
                    <a:pt x="124082" y="218191"/>
                    <a:pt x="124736" y="218191"/>
                  </a:cubicBezTo>
                  <a:cubicBezTo>
                    <a:pt x="125553" y="218027"/>
                    <a:pt x="126370" y="217862"/>
                    <a:pt x="127024" y="217862"/>
                  </a:cubicBezTo>
                  <a:cubicBezTo>
                    <a:pt x="127351" y="217862"/>
                    <a:pt x="129965" y="217367"/>
                    <a:pt x="131109" y="217203"/>
                  </a:cubicBezTo>
                  <a:cubicBezTo>
                    <a:pt x="131109" y="217203"/>
                    <a:pt x="135195" y="216214"/>
                    <a:pt x="135522" y="216049"/>
                  </a:cubicBezTo>
                  <a:cubicBezTo>
                    <a:pt x="135848" y="216049"/>
                    <a:pt x="136829" y="215719"/>
                    <a:pt x="136992" y="215555"/>
                  </a:cubicBezTo>
                  <a:cubicBezTo>
                    <a:pt x="137483" y="215225"/>
                    <a:pt x="137973" y="214896"/>
                    <a:pt x="137973" y="214236"/>
                  </a:cubicBezTo>
                  <a:cubicBezTo>
                    <a:pt x="137973" y="213412"/>
                    <a:pt x="137319" y="212918"/>
                    <a:pt x="136339" y="212753"/>
                  </a:cubicBezTo>
                  <a:cubicBezTo>
                    <a:pt x="136339" y="212753"/>
                    <a:pt x="135522" y="212424"/>
                    <a:pt x="135031" y="212424"/>
                  </a:cubicBezTo>
                  <a:cubicBezTo>
                    <a:pt x="133234" y="212094"/>
                    <a:pt x="129638" y="211270"/>
                    <a:pt x="127187" y="210776"/>
                  </a:cubicBezTo>
                  <a:cubicBezTo>
                    <a:pt x="126207" y="210611"/>
                    <a:pt x="125553" y="210446"/>
                    <a:pt x="124899" y="210281"/>
                  </a:cubicBezTo>
                  <a:cubicBezTo>
                    <a:pt x="115421" y="208139"/>
                    <a:pt x="106269" y="204514"/>
                    <a:pt x="98098" y="198746"/>
                  </a:cubicBezTo>
                  <a:cubicBezTo>
                    <a:pt x="76200" y="183091"/>
                    <a:pt x="63127" y="156065"/>
                    <a:pt x="71788" y="128380"/>
                  </a:cubicBezTo>
                  <a:cubicBezTo>
                    <a:pt x="77998" y="108769"/>
                    <a:pt x="91398" y="99211"/>
                    <a:pt x="104145" y="96739"/>
                  </a:cubicBezTo>
                  <a:cubicBezTo>
                    <a:pt x="120487" y="93608"/>
                    <a:pt x="135522" y="102178"/>
                    <a:pt x="131763" y="116844"/>
                  </a:cubicBezTo>
                  <a:cubicBezTo>
                    <a:pt x="131599" y="117503"/>
                    <a:pt x="131273" y="117833"/>
                    <a:pt x="131109" y="117833"/>
                  </a:cubicBezTo>
                  <a:cubicBezTo>
                    <a:pt x="130782" y="117833"/>
                    <a:pt x="130456" y="117338"/>
                    <a:pt x="130456" y="117338"/>
                  </a:cubicBezTo>
                  <a:cubicBezTo>
                    <a:pt x="130456" y="117338"/>
                    <a:pt x="129965" y="115361"/>
                    <a:pt x="129312" y="114043"/>
                  </a:cubicBezTo>
                  <a:cubicBezTo>
                    <a:pt x="126533" y="108604"/>
                    <a:pt x="121141" y="106462"/>
                    <a:pt x="115584" y="106627"/>
                  </a:cubicBezTo>
                  <a:cubicBezTo>
                    <a:pt x="114767" y="106627"/>
                    <a:pt x="113950" y="106627"/>
                    <a:pt x="113133" y="106792"/>
                  </a:cubicBezTo>
                  <a:cubicBezTo>
                    <a:pt x="78978" y="111076"/>
                    <a:pt x="76854" y="157877"/>
                    <a:pt x="99896" y="179136"/>
                  </a:cubicBezTo>
                  <a:cubicBezTo>
                    <a:pt x="139117" y="215555"/>
                    <a:pt x="202360" y="194132"/>
                    <a:pt x="215270" y="142881"/>
                  </a:cubicBezTo>
                  <a:cubicBezTo>
                    <a:pt x="220663" y="124919"/>
                    <a:pt x="220009" y="103496"/>
                    <a:pt x="209551" y="80095"/>
                  </a:cubicBezTo>
                  <a:cubicBezTo>
                    <a:pt x="196967" y="51916"/>
                    <a:pt x="164447" y="30163"/>
                    <a:pt x="130782" y="32470"/>
                  </a:cubicBezTo>
                  <a:cubicBezTo>
                    <a:pt x="130456" y="32470"/>
                    <a:pt x="130129" y="32470"/>
                    <a:pt x="129802" y="32470"/>
                  </a:cubicBezTo>
                  <a:close/>
                  <a:moveTo>
                    <a:pt x="126125" y="0"/>
                  </a:moveTo>
                  <a:cubicBezTo>
                    <a:pt x="195829" y="0"/>
                    <a:pt x="252413" y="56457"/>
                    <a:pt x="252413" y="126207"/>
                  </a:cubicBezTo>
                  <a:cubicBezTo>
                    <a:pt x="252413" y="195957"/>
                    <a:pt x="195829" y="252413"/>
                    <a:pt x="126125" y="252413"/>
                  </a:cubicBezTo>
                  <a:cubicBezTo>
                    <a:pt x="56420" y="252413"/>
                    <a:pt x="0" y="195957"/>
                    <a:pt x="0" y="126207"/>
                  </a:cubicBezTo>
                  <a:cubicBezTo>
                    <a:pt x="0" y="56457"/>
                    <a:pt x="56420" y="0"/>
                    <a:pt x="1261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a-DK" sz="800"/>
            </a:p>
          </p:txBody>
        </p:sp>
        <p:sp>
          <p:nvSpPr>
            <p:cNvPr id="20" name="Freeform 16">
              <a:extLst>
                <a:ext uri="{FF2B5EF4-FFF2-40B4-BE49-F238E27FC236}">
                  <a16:creationId xmlns:a16="http://schemas.microsoft.com/office/drawing/2014/main" id="{42D4F206-276E-1B62-E4D2-9FC34DDD3EC8}"/>
                </a:ext>
              </a:extLst>
            </p:cNvPr>
            <p:cNvSpPr>
              <a:spLocks/>
            </p:cNvSpPr>
            <p:nvPr userDrawn="1"/>
          </p:nvSpPr>
          <p:spPr bwMode="auto">
            <a:xfrm>
              <a:off x="-1670050" y="8128001"/>
              <a:ext cx="112713" cy="142875"/>
            </a:xfrm>
            <a:custGeom>
              <a:avLst/>
              <a:gdLst>
                <a:gd name="T0" fmla="*/ 666 w 686"/>
                <a:gd name="T1" fmla="*/ 176 h 871"/>
                <a:gd name="T2" fmla="*/ 666 w 686"/>
                <a:gd name="T3" fmla="*/ 176 h 871"/>
                <a:gd name="T4" fmla="*/ 647 w 686"/>
                <a:gd name="T5" fmla="*/ 136 h 871"/>
                <a:gd name="T6" fmla="*/ 647 w 686"/>
                <a:gd name="T7" fmla="*/ 136 h 871"/>
                <a:gd name="T8" fmla="*/ 346 w 686"/>
                <a:gd name="T9" fmla="*/ 0 h 871"/>
                <a:gd name="T10" fmla="*/ 253 w 686"/>
                <a:gd name="T11" fmla="*/ 7 h 871"/>
                <a:gd name="T12" fmla="*/ 120 w 686"/>
                <a:gd name="T13" fmla="*/ 52 h 871"/>
                <a:gd name="T14" fmla="*/ 37 w 686"/>
                <a:gd name="T15" fmla="*/ 136 h 871"/>
                <a:gd name="T16" fmla="*/ 38 w 686"/>
                <a:gd name="T17" fmla="*/ 136 h 871"/>
                <a:gd name="T18" fmla="*/ 19 w 686"/>
                <a:gd name="T19" fmla="*/ 175 h 871"/>
                <a:gd name="T20" fmla="*/ 0 w 686"/>
                <a:gd name="T21" fmla="*/ 295 h 871"/>
                <a:gd name="T22" fmla="*/ 0 w 686"/>
                <a:gd name="T23" fmla="*/ 871 h 871"/>
                <a:gd name="T24" fmla="*/ 154 w 686"/>
                <a:gd name="T25" fmla="*/ 871 h 871"/>
                <a:gd name="T26" fmla="*/ 154 w 686"/>
                <a:gd name="T27" fmla="*/ 303 h 871"/>
                <a:gd name="T28" fmla="*/ 327 w 686"/>
                <a:gd name="T29" fmla="*/ 145 h 871"/>
                <a:gd name="T30" fmla="*/ 338 w 686"/>
                <a:gd name="T31" fmla="*/ 145 h 871"/>
                <a:gd name="T32" fmla="*/ 498 w 686"/>
                <a:gd name="T33" fmla="*/ 191 h 871"/>
                <a:gd name="T34" fmla="*/ 501 w 686"/>
                <a:gd name="T35" fmla="*/ 194 h 871"/>
                <a:gd name="T36" fmla="*/ 504 w 686"/>
                <a:gd name="T37" fmla="*/ 199 h 871"/>
                <a:gd name="T38" fmla="*/ 530 w 686"/>
                <a:gd name="T39" fmla="*/ 275 h 871"/>
                <a:gd name="T40" fmla="*/ 531 w 686"/>
                <a:gd name="T41" fmla="*/ 303 h 871"/>
                <a:gd name="T42" fmla="*/ 531 w 686"/>
                <a:gd name="T43" fmla="*/ 871 h 871"/>
                <a:gd name="T44" fmla="*/ 686 w 686"/>
                <a:gd name="T45" fmla="*/ 871 h 871"/>
                <a:gd name="T46" fmla="*/ 686 w 686"/>
                <a:gd name="T47" fmla="*/ 295 h 871"/>
                <a:gd name="T48" fmla="*/ 666 w 686"/>
                <a:gd name="T49" fmla="*/ 17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871">
                  <a:moveTo>
                    <a:pt x="666" y="176"/>
                  </a:moveTo>
                  <a:lnTo>
                    <a:pt x="666" y="176"/>
                  </a:lnTo>
                  <a:cubicBezTo>
                    <a:pt x="661" y="162"/>
                    <a:pt x="655" y="148"/>
                    <a:pt x="647" y="136"/>
                  </a:cubicBezTo>
                  <a:lnTo>
                    <a:pt x="647" y="136"/>
                  </a:lnTo>
                  <a:cubicBezTo>
                    <a:pt x="580" y="23"/>
                    <a:pt x="440" y="1"/>
                    <a:pt x="346" y="0"/>
                  </a:cubicBezTo>
                  <a:cubicBezTo>
                    <a:pt x="306" y="0"/>
                    <a:pt x="281" y="3"/>
                    <a:pt x="253" y="7"/>
                  </a:cubicBezTo>
                  <a:cubicBezTo>
                    <a:pt x="195" y="14"/>
                    <a:pt x="151" y="30"/>
                    <a:pt x="120" y="52"/>
                  </a:cubicBezTo>
                  <a:cubicBezTo>
                    <a:pt x="85" y="74"/>
                    <a:pt x="57" y="102"/>
                    <a:pt x="37" y="136"/>
                  </a:cubicBezTo>
                  <a:lnTo>
                    <a:pt x="38" y="136"/>
                  </a:lnTo>
                  <a:cubicBezTo>
                    <a:pt x="30" y="148"/>
                    <a:pt x="24" y="161"/>
                    <a:pt x="19" y="175"/>
                  </a:cubicBezTo>
                  <a:cubicBezTo>
                    <a:pt x="6" y="210"/>
                    <a:pt x="0" y="250"/>
                    <a:pt x="0" y="295"/>
                  </a:cubicBezTo>
                  <a:lnTo>
                    <a:pt x="0" y="871"/>
                  </a:lnTo>
                  <a:lnTo>
                    <a:pt x="154" y="871"/>
                  </a:lnTo>
                  <a:lnTo>
                    <a:pt x="154" y="303"/>
                  </a:lnTo>
                  <a:cubicBezTo>
                    <a:pt x="154" y="196"/>
                    <a:pt x="197" y="151"/>
                    <a:pt x="327" y="145"/>
                  </a:cubicBezTo>
                  <a:cubicBezTo>
                    <a:pt x="332" y="145"/>
                    <a:pt x="339" y="145"/>
                    <a:pt x="338" y="145"/>
                  </a:cubicBezTo>
                  <a:cubicBezTo>
                    <a:pt x="419" y="146"/>
                    <a:pt x="469" y="160"/>
                    <a:pt x="498" y="191"/>
                  </a:cubicBezTo>
                  <a:cubicBezTo>
                    <a:pt x="499" y="192"/>
                    <a:pt x="500" y="193"/>
                    <a:pt x="501" y="194"/>
                  </a:cubicBezTo>
                  <a:cubicBezTo>
                    <a:pt x="502" y="196"/>
                    <a:pt x="503" y="197"/>
                    <a:pt x="504" y="199"/>
                  </a:cubicBezTo>
                  <a:cubicBezTo>
                    <a:pt x="519" y="218"/>
                    <a:pt x="527" y="243"/>
                    <a:pt x="530" y="275"/>
                  </a:cubicBezTo>
                  <a:cubicBezTo>
                    <a:pt x="531" y="284"/>
                    <a:pt x="531" y="293"/>
                    <a:pt x="531" y="303"/>
                  </a:cubicBezTo>
                  <a:lnTo>
                    <a:pt x="531" y="871"/>
                  </a:lnTo>
                  <a:lnTo>
                    <a:pt x="686" y="871"/>
                  </a:lnTo>
                  <a:lnTo>
                    <a:pt x="686" y="295"/>
                  </a:lnTo>
                  <a:cubicBezTo>
                    <a:pt x="686" y="251"/>
                    <a:pt x="679" y="211"/>
                    <a:pt x="666" y="1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sz="800"/>
            </a:p>
          </p:txBody>
        </p:sp>
      </p:grpSp>
    </p:spTree>
    <p:extLst>
      <p:ext uri="{BB962C8B-B14F-4D97-AF65-F5344CB8AC3E}">
        <p14:creationId xmlns:p14="http://schemas.microsoft.com/office/powerpoint/2010/main" val="36711605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8" r:id="rId19"/>
  </p:sldLayoutIdLst>
  <p:hf hdr="0"/>
  <p:txStyles>
    <p:titleStyle>
      <a:lvl1pPr algn="l" defTabSz="914400" rtl="0" eaLnBrk="1" latinLnBrk="0" hangingPunct="1">
        <a:lnSpc>
          <a:spcPct val="87000"/>
        </a:lnSpc>
        <a:spcBef>
          <a:spcPct val="0"/>
        </a:spcBef>
        <a:buNone/>
        <a:defRPr sz="3000" b="1" kern="1200">
          <a:solidFill>
            <a:schemeClr val="tx2"/>
          </a:solidFill>
          <a:latin typeface="+mn-lt"/>
          <a:ea typeface="+mj-ea"/>
          <a:cs typeface="+mj-cs"/>
        </a:defRPr>
      </a:lvl1pPr>
    </p:titleStyle>
    <p:bodyStyle>
      <a:lvl1pPr marL="0" indent="0" algn="l" defTabSz="914400" rtl="0" eaLnBrk="1" latinLnBrk="0" hangingPunct="1">
        <a:lnSpc>
          <a:spcPct val="110000"/>
        </a:lnSpc>
        <a:spcBef>
          <a:spcPts val="0"/>
        </a:spcBef>
        <a:buFont typeface="IBM Plex Sans" panose="020B0503050203000203" pitchFamily="34" charset="0"/>
        <a:buNone/>
        <a:defRPr sz="1600" kern="1200">
          <a:solidFill>
            <a:schemeClr val="tx2"/>
          </a:solidFill>
          <a:latin typeface="IBM Plex Sans" panose="020B0503050203000203" pitchFamily="34" charset="0"/>
          <a:ea typeface="+mn-ea"/>
          <a:cs typeface="+mn-cs"/>
        </a:defRPr>
      </a:lvl1pPr>
      <a:lvl2pPr marL="177800" indent="-177800" algn="l" defTabSz="914400" rtl="0" eaLnBrk="1" latinLnBrk="0" hangingPunct="1">
        <a:lnSpc>
          <a:spcPct val="110000"/>
        </a:lnSpc>
        <a:spcBef>
          <a:spcPts val="0"/>
        </a:spcBef>
        <a:buFont typeface="IBM Plex Sans" panose="020B0503050203000203" pitchFamily="34" charset="0"/>
        <a:buChar char="•"/>
        <a:defRPr sz="1600" kern="1200">
          <a:solidFill>
            <a:schemeClr val="tx2"/>
          </a:solidFill>
          <a:latin typeface="IBM Plex Sans" panose="020B0503050203000203" pitchFamily="34" charset="0"/>
          <a:ea typeface="+mn-ea"/>
          <a:cs typeface="+mn-cs"/>
        </a:defRPr>
      </a:lvl2pPr>
      <a:lvl3pPr marL="425450" indent="-234950" algn="l" defTabSz="914400" rtl="0" eaLnBrk="1" latinLnBrk="0" hangingPunct="1">
        <a:lnSpc>
          <a:spcPct val="110000"/>
        </a:lnSpc>
        <a:spcBef>
          <a:spcPts val="0"/>
        </a:spcBef>
        <a:buFont typeface="IBM Plex Sans" panose="020B0503050203000203" pitchFamily="34" charset="0"/>
        <a:buChar char="–"/>
        <a:defRPr sz="1600" kern="1200">
          <a:solidFill>
            <a:schemeClr val="tx2"/>
          </a:solidFill>
          <a:latin typeface="IBM Plex Sans" panose="020B0503050203000203" pitchFamily="34" charset="0"/>
          <a:ea typeface="+mn-ea"/>
          <a:cs typeface="+mn-cs"/>
        </a:defRPr>
      </a:lvl3pPr>
      <a:lvl4pPr marL="609600" indent="-158750" algn="l" defTabSz="914400" rtl="0" eaLnBrk="1" latinLnBrk="0" hangingPunct="1">
        <a:lnSpc>
          <a:spcPct val="110000"/>
        </a:lnSpc>
        <a:spcBef>
          <a:spcPts val="0"/>
        </a:spcBef>
        <a:buFont typeface="IBM Plex Sans" panose="020B0503050203000203" pitchFamily="34" charset="0"/>
        <a:buChar char="•"/>
        <a:tabLst>
          <a:tab pos="438150" algn="l"/>
        </a:tabLst>
        <a:defRPr sz="1200" kern="1200">
          <a:solidFill>
            <a:schemeClr val="tx2"/>
          </a:solidFill>
          <a:latin typeface="IBM Plex Sans" panose="020B0503050203000203" pitchFamily="34" charset="0"/>
          <a:ea typeface="+mn-ea"/>
          <a:cs typeface="+mn-cs"/>
        </a:defRPr>
      </a:lvl4pPr>
      <a:lvl5pPr marL="831850" indent="-203200" algn="l" defTabSz="914400" rtl="0" eaLnBrk="1" latinLnBrk="0" hangingPunct="1">
        <a:lnSpc>
          <a:spcPct val="110000"/>
        </a:lnSpc>
        <a:spcBef>
          <a:spcPts val="0"/>
        </a:spcBef>
        <a:buFont typeface="IBM Plex Sans" panose="020B0503050203000203" pitchFamily="34" charset="0"/>
        <a:buChar char="–"/>
        <a:defRPr sz="1200" kern="1200">
          <a:solidFill>
            <a:schemeClr val="tx2"/>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1">
          <p15:clr>
            <a:srgbClr val="D9D9D9"/>
          </p15:clr>
        </p15:guide>
        <p15:guide id="142" pos="7680">
          <p15:clr>
            <a:srgbClr val="D9D9D9"/>
          </p15:clr>
        </p15:guide>
        <p15:guide id="143" pos="87">
          <p15:clr>
            <a:srgbClr val="D9D9D9"/>
          </p15:clr>
        </p15:guide>
        <p15:guide id="144" pos="174">
          <p15:clr>
            <a:srgbClr val="D9D9D9"/>
          </p15:clr>
        </p15:guide>
        <p15:guide id="145" pos="261">
          <p15:clr>
            <a:srgbClr val="F26B43"/>
          </p15:clr>
        </p15:guide>
        <p15:guide id="146" pos="349">
          <p15:clr>
            <a:srgbClr val="D9D9D9"/>
          </p15:clr>
        </p15:guide>
        <p15:guide id="147" pos="436">
          <p15:clr>
            <a:srgbClr val="D9D9D9"/>
          </p15:clr>
        </p15:guide>
        <p15:guide id="148" pos="523">
          <p15:clr>
            <a:srgbClr val="D9D9D9"/>
          </p15:clr>
        </p15:guide>
        <p15:guide id="149" pos="610">
          <p15:clr>
            <a:srgbClr val="D9D9D9"/>
          </p15:clr>
        </p15:guide>
        <p15:guide id="150" pos="698">
          <p15:clr>
            <a:srgbClr val="A4A3A4"/>
          </p15:clr>
        </p15:guide>
        <p15:guide id="151" pos="785">
          <p15:clr>
            <a:srgbClr val="D9D9D9"/>
          </p15:clr>
        </p15:guide>
        <p15:guide id="152" pos="872">
          <p15:clr>
            <a:srgbClr val="A4A3A4"/>
          </p15:clr>
        </p15:guide>
        <p15:guide id="153" pos="960">
          <p15:clr>
            <a:srgbClr val="D9D9D9"/>
          </p15:clr>
        </p15:guide>
        <p15:guide id="154" pos="1047">
          <p15:clr>
            <a:srgbClr val="D9D9D9"/>
          </p15:clr>
        </p15:guide>
        <p15:guide id="155" pos="1134">
          <p15:clr>
            <a:srgbClr val="D9D9D9"/>
          </p15:clr>
        </p15:guide>
        <p15:guide id="156" pos="1221">
          <p15:clr>
            <a:srgbClr val="D9D9D9"/>
          </p15:clr>
        </p15:guide>
        <p15:guide id="157" pos="1309">
          <p15:clr>
            <a:srgbClr val="A4A3A4"/>
          </p15:clr>
        </p15:guide>
        <p15:guide id="158" pos="1396">
          <p15:clr>
            <a:srgbClr val="D9D9D9"/>
          </p15:clr>
        </p15:guide>
        <p15:guide id="159" pos="1483">
          <p15:clr>
            <a:srgbClr val="A4A3A4"/>
          </p15:clr>
        </p15:guide>
        <p15:guide id="160" pos="1570">
          <p15:clr>
            <a:srgbClr val="D9D9D9"/>
          </p15:clr>
        </p15:guide>
        <p15:guide id="161" pos="1658">
          <p15:clr>
            <a:srgbClr val="D9D9D9"/>
          </p15:clr>
        </p15:guide>
        <p15:guide id="162" pos="1745">
          <p15:clr>
            <a:srgbClr val="D9D9D9"/>
          </p15:clr>
        </p15:guide>
        <p15:guide id="163" pos="1832">
          <p15:clr>
            <a:srgbClr val="D9D9D9"/>
          </p15:clr>
        </p15:guide>
        <p15:guide id="164" pos="1920">
          <p15:clr>
            <a:srgbClr val="A4A3A4"/>
          </p15:clr>
        </p15:guide>
        <p15:guide id="165" pos="2007">
          <p15:clr>
            <a:srgbClr val="D9D9D9"/>
          </p15:clr>
        </p15:guide>
        <p15:guide id="166" pos="2094">
          <p15:clr>
            <a:srgbClr val="A4A3A4"/>
          </p15:clr>
        </p15:guide>
        <p15:guide id="167" pos="2181">
          <p15:clr>
            <a:srgbClr val="D9D9D9"/>
          </p15:clr>
        </p15:guide>
        <p15:guide id="168" pos="2269">
          <p15:clr>
            <a:srgbClr val="D9D9D9"/>
          </p15:clr>
        </p15:guide>
        <p15:guide id="169" pos="2356">
          <p15:clr>
            <a:srgbClr val="D9D9D9"/>
          </p15:clr>
        </p15:guide>
        <p15:guide id="170" pos="2443">
          <p15:clr>
            <a:srgbClr val="D9D9D9"/>
          </p15:clr>
        </p15:guide>
        <p15:guide id="171" pos="2530">
          <p15:clr>
            <a:srgbClr val="A4A3A4"/>
          </p15:clr>
        </p15:guide>
        <p15:guide id="172" pos="2618">
          <p15:clr>
            <a:srgbClr val="D9D9D9"/>
          </p15:clr>
        </p15:guide>
        <p15:guide id="173" pos="2705">
          <p15:clr>
            <a:srgbClr val="A4A3A4"/>
          </p15:clr>
        </p15:guide>
        <p15:guide id="174" pos="2792">
          <p15:clr>
            <a:srgbClr val="D9D9D9"/>
          </p15:clr>
        </p15:guide>
        <p15:guide id="175" pos="2880">
          <p15:clr>
            <a:srgbClr val="D9D9D9"/>
          </p15:clr>
        </p15:guide>
        <p15:guide id="176" pos="2967">
          <p15:clr>
            <a:srgbClr val="D9D9D9"/>
          </p15:clr>
        </p15:guide>
        <p15:guide id="177" pos="3054">
          <p15:clr>
            <a:srgbClr val="D9D9D9"/>
          </p15:clr>
        </p15:guide>
        <p15:guide id="178" pos="3141">
          <p15:clr>
            <a:srgbClr val="A4A3A4"/>
          </p15:clr>
        </p15:guide>
        <p15:guide id="179" pos="3229">
          <p15:clr>
            <a:srgbClr val="D9D9D9"/>
          </p15:clr>
        </p15:guide>
        <p15:guide id="180" pos="3316">
          <p15:clr>
            <a:srgbClr val="A4A3A4"/>
          </p15:clr>
        </p15:guide>
        <p15:guide id="181" pos="3403">
          <p15:clr>
            <a:srgbClr val="D9D9D9"/>
          </p15:clr>
        </p15:guide>
        <p15:guide id="182" pos="3490">
          <p15:clr>
            <a:srgbClr val="D9D9D9"/>
          </p15:clr>
        </p15:guide>
        <p15:guide id="183" pos="3578">
          <p15:clr>
            <a:srgbClr val="D9D9D9"/>
          </p15:clr>
        </p15:guide>
        <p15:guide id="184" pos="3665">
          <p15:clr>
            <a:srgbClr val="D9D9D9"/>
          </p15:clr>
        </p15:guide>
        <p15:guide id="185" pos="3752">
          <p15:clr>
            <a:srgbClr val="A4A3A4"/>
          </p15:clr>
        </p15:guide>
        <p15:guide id="186" pos="3840">
          <p15:clr>
            <a:srgbClr val="D9D9D9"/>
          </p15:clr>
        </p15:guide>
        <p15:guide id="187" pos="3927">
          <p15:clr>
            <a:srgbClr val="A4A3A4"/>
          </p15:clr>
        </p15:guide>
        <p15:guide id="188" pos="4014">
          <p15:clr>
            <a:srgbClr val="D9D9D9"/>
          </p15:clr>
        </p15:guide>
        <p15:guide id="189" pos="4101">
          <p15:clr>
            <a:srgbClr val="D9D9D9"/>
          </p15:clr>
        </p15:guide>
        <p15:guide id="190" pos="4189">
          <p15:clr>
            <a:srgbClr val="D9D9D9"/>
          </p15:clr>
        </p15:guide>
        <p15:guide id="191" pos="4276">
          <p15:clr>
            <a:srgbClr val="D9D9D9"/>
          </p15:clr>
        </p15:guide>
        <p15:guide id="192" pos="4363">
          <p15:clr>
            <a:srgbClr val="A4A3A4"/>
          </p15:clr>
        </p15:guide>
        <p15:guide id="193" pos="4450">
          <p15:clr>
            <a:srgbClr val="D9D9D9"/>
          </p15:clr>
        </p15:guide>
        <p15:guide id="194" pos="4538">
          <p15:clr>
            <a:srgbClr val="A4A3A4"/>
          </p15:clr>
        </p15:guide>
        <p15:guide id="195" pos="4625">
          <p15:clr>
            <a:srgbClr val="D9D9D9"/>
          </p15:clr>
        </p15:guide>
        <p15:guide id="196" pos="4712">
          <p15:clr>
            <a:srgbClr val="D9D9D9"/>
          </p15:clr>
        </p15:guide>
        <p15:guide id="197" pos="4800">
          <p15:clr>
            <a:srgbClr val="D9D9D9"/>
          </p15:clr>
        </p15:guide>
        <p15:guide id="198" pos="4887">
          <p15:clr>
            <a:srgbClr val="D9D9D9"/>
          </p15:clr>
        </p15:guide>
        <p15:guide id="199" pos="4974">
          <p15:clr>
            <a:srgbClr val="A4A3A4"/>
          </p15:clr>
        </p15:guide>
        <p15:guide id="200" pos="5061">
          <p15:clr>
            <a:srgbClr val="D9D9D9"/>
          </p15:clr>
        </p15:guide>
        <p15:guide id="201" pos="5149">
          <p15:clr>
            <a:srgbClr val="A4A3A4"/>
          </p15:clr>
        </p15:guide>
        <p15:guide id="202" pos="5236">
          <p15:clr>
            <a:srgbClr val="D9D9D9"/>
          </p15:clr>
        </p15:guide>
        <p15:guide id="203" pos="5323">
          <p15:clr>
            <a:srgbClr val="D9D9D9"/>
          </p15:clr>
        </p15:guide>
        <p15:guide id="204" pos="5410">
          <p15:clr>
            <a:srgbClr val="D9D9D9"/>
          </p15:clr>
        </p15:guide>
        <p15:guide id="205" pos="5498">
          <p15:clr>
            <a:srgbClr val="D9D9D9"/>
          </p15:clr>
        </p15:guide>
        <p15:guide id="206" pos="5585">
          <p15:clr>
            <a:srgbClr val="A4A3A4"/>
          </p15:clr>
        </p15:guide>
        <p15:guide id="207" pos="5672">
          <p15:clr>
            <a:srgbClr val="D9D9D9"/>
          </p15:clr>
        </p15:guide>
        <p15:guide id="208" pos="5760">
          <p15:clr>
            <a:srgbClr val="A4A3A4"/>
          </p15:clr>
        </p15:guide>
        <p15:guide id="209" pos="5847">
          <p15:clr>
            <a:srgbClr val="D9D9D9"/>
          </p15:clr>
        </p15:guide>
        <p15:guide id="210" pos="5934">
          <p15:clr>
            <a:srgbClr val="D9D9D9"/>
          </p15:clr>
        </p15:guide>
        <p15:guide id="211" pos="6021">
          <p15:clr>
            <a:srgbClr val="D9D9D9"/>
          </p15:clr>
        </p15:guide>
        <p15:guide id="212" pos="6109">
          <p15:clr>
            <a:srgbClr val="D9D9D9"/>
          </p15:clr>
        </p15:guide>
        <p15:guide id="213" pos="6196">
          <p15:clr>
            <a:srgbClr val="A4A3A4"/>
          </p15:clr>
        </p15:guide>
        <p15:guide id="214" pos="6283">
          <p15:clr>
            <a:srgbClr val="D9D9D9"/>
          </p15:clr>
        </p15:guide>
        <p15:guide id="215" pos="6370">
          <p15:clr>
            <a:srgbClr val="A4A3A4"/>
          </p15:clr>
        </p15:guide>
        <p15:guide id="216" pos="6458">
          <p15:clr>
            <a:srgbClr val="D9D9D9"/>
          </p15:clr>
        </p15:guide>
        <p15:guide id="217" pos="6545">
          <p15:clr>
            <a:srgbClr val="D9D9D9"/>
          </p15:clr>
        </p15:guide>
        <p15:guide id="218" pos="6632">
          <p15:clr>
            <a:srgbClr val="D9D9D9"/>
          </p15:clr>
        </p15:guide>
        <p15:guide id="219" pos="6720">
          <p15:clr>
            <a:srgbClr val="D9D9D9"/>
          </p15:clr>
        </p15:guide>
        <p15:guide id="220" pos="6807">
          <p15:clr>
            <a:srgbClr val="A4A3A4"/>
          </p15:clr>
        </p15:guide>
        <p15:guide id="221" pos="6894">
          <p15:clr>
            <a:srgbClr val="D9D9D9"/>
          </p15:clr>
        </p15:guide>
        <p15:guide id="222" pos="6981">
          <p15:clr>
            <a:srgbClr val="A4A3A4"/>
          </p15:clr>
        </p15:guide>
        <p15:guide id="223" pos="7069">
          <p15:clr>
            <a:srgbClr val="D9D9D9"/>
          </p15:clr>
        </p15:guide>
        <p15:guide id="224" pos="7156">
          <p15:clr>
            <a:srgbClr val="D9D9D9"/>
          </p15:clr>
        </p15:guide>
        <p15:guide id="225" pos="7243">
          <p15:clr>
            <a:srgbClr val="D9D9D9"/>
          </p15:clr>
        </p15:guide>
        <p15:guide id="226" pos="7330">
          <p15:clr>
            <a:srgbClr val="D9D9D9"/>
          </p15:clr>
        </p15:guide>
        <p15:guide id="227" pos="7418">
          <p15:clr>
            <a:srgbClr val="F26B43"/>
          </p15:clr>
        </p15:guide>
        <p15:guide id="228" pos="7505">
          <p15:clr>
            <a:srgbClr val="D9D9D9"/>
          </p15:clr>
        </p15:guide>
        <p15:guide id="229" pos="7592">
          <p15:clr>
            <a:srgbClr val="D9D9D9"/>
          </p15:clr>
        </p15:guide>
        <p15:guide id="230" orient="horz">
          <p15:clr>
            <a:srgbClr val="D9D9D9"/>
          </p15:clr>
        </p15:guide>
        <p15:guide id="231" orient="horz" pos="4320">
          <p15:clr>
            <a:srgbClr val="D9D9D9"/>
          </p15:clr>
        </p15:guide>
        <p15:guide id="232" orient="horz" pos="88">
          <p15:clr>
            <a:srgbClr val="D9D9D9"/>
          </p15:clr>
        </p15:guide>
        <p15:guide id="233" orient="horz" pos="176">
          <p15:clr>
            <a:srgbClr val="D9D9D9"/>
          </p15:clr>
        </p15:guide>
        <p15:guide id="234" orient="horz" pos="264">
          <p15:clr>
            <a:srgbClr val="F26B43"/>
          </p15:clr>
        </p15:guide>
        <p15:guide id="235" orient="horz" pos="352">
          <p15:clr>
            <a:srgbClr val="D9D9D9"/>
          </p15:clr>
        </p15:guide>
        <p15:guide id="236" orient="horz" pos="440">
          <p15:clr>
            <a:srgbClr val="D9D9D9"/>
          </p15:clr>
        </p15:guide>
        <p15:guide id="237" orient="horz" pos="528">
          <p15:clr>
            <a:srgbClr val="D9D9D9"/>
          </p15:clr>
        </p15:guide>
        <p15:guide id="238" orient="horz" pos="617">
          <p15:clr>
            <a:srgbClr val="D9D9D9"/>
          </p15:clr>
        </p15:guide>
        <p15:guide id="239" orient="horz" pos="705">
          <p15:clr>
            <a:srgbClr val="D9D9D9"/>
          </p15:clr>
        </p15:guide>
        <p15:guide id="240" orient="horz" pos="793">
          <p15:clr>
            <a:srgbClr val="D9D9D9"/>
          </p15:clr>
        </p15:guide>
        <p15:guide id="241" orient="horz" pos="881">
          <p15:clr>
            <a:srgbClr val="D9D9D9"/>
          </p15:clr>
        </p15:guide>
        <p15:guide id="242" orient="horz" pos="969">
          <p15:clr>
            <a:srgbClr val="D9D9D9"/>
          </p15:clr>
        </p15:guide>
        <p15:guide id="243" orient="horz" pos="1057">
          <p15:clr>
            <a:srgbClr val="F26B43"/>
          </p15:clr>
        </p15:guide>
        <p15:guide id="244" orient="horz" pos="1146">
          <p15:clr>
            <a:srgbClr val="D9D9D9"/>
          </p15:clr>
        </p15:guide>
        <p15:guide id="245" orient="horz" pos="1234">
          <p15:clr>
            <a:srgbClr val="D9D9D9"/>
          </p15:clr>
        </p15:guide>
        <p15:guide id="246" orient="horz" pos="1322">
          <p15:clr>
            <a:srgbClr val="D9D9D9"/>
          </p15:clr>
        </p15:guide>
        <p15:guide id="247" orient="horz" pos="1410">
          <p15:clr>
            <a:srgbClr val="D9D9D9"/>
          </p15:clr>
        </p15:guide>
        <p15:guide id="248" orient="horz" pos="1498">
          <p15:clr>
            <a:srgbClr val="D9D9D9"/>
          </p15:clr>
        </p15:guide>
        <p15:guide id="249" orient="horz" pos="1586">
          <p15:clr>
            <a:srgbClr val="D9D9D9"/>
          </p15:clr>
        </p15:guide>
        <p15:guide id="250" orient="horz" pos="1675">
          <p15:clr>
            <a:srgbClr val="D9D9D9"/>
          </p15:clr>
        </p15:guide>
        <p15:guide id="251" orient="horz" pos="1763">
          <p15:clr>
            <a:srgbClr val="D9D9D9"/>
          </p15:clr>
        </p15:guide>
        <p15:guide id="252" orient="horz" pos="1851">
          <p15:clr>
            <a:srgbClr val="D9D9D9"/>
          </p15:clr>
        </p15:guide>
        <p15:guide id="253" orient="horz" pos="1939">
          <p15:clr>
            <a:srgbClr val="D9D9D9"/>
          </p15:clr>
        </p15:guide>
        <p15:guide id="254" orient="horz" pos="2027">
          <p15:clr>
            <a:srgbClr val="D9D9D9"/>
          </p15:clr>
        </p15:guide>
        <p15:guide id="255" orient="horz" pos="2115">
          <p15:clr>
            <a:srgbClr val="D9D9D9"/>
          </p15:clr>
        </p15:guide>
        <p15:guide id="256" orient="horz" pos="2204">
          <p15:clr>
            <a:srgbClr val="D9D9D9"/>
          </p15:clr>
        </p15:guide>
        <p15:guide id="257" orient="horz" pos="2292">
          <p15:clr>
            <a:srgbClr val="D9D9D9"/>
          </p15:clr>
        </p15:guide>
        <p15:guide id="258" orient="horz" pos="2380">
          <p15:clr>
            <a:srgbClr val="D9D9D9"/>
          </p15:clr>
        </p15:guide>
        <p15:guide id="259" orient="horz" pos="2468">
          <p15:clr>
            <a:srgbClr val="D9D9D9"/>
          </p15:clr>
        </p15:guide>
        <p15:guide id="260" orient="horz" pos="2556">
          <p15:clr>
            <a:srgbClr val="D9D9D9"/>
          </p15:clr>
        </p15:guide>
        <p15:guide id="261" orient="horz" pos="2644">
          <p15:clr>
            <a:srgbClr val="D9D9D9"/>
          </p15:clr>
        </p15:guide>
        <p15:guide id="262" orient="horz" pos="2733">
          <p15:clr>
            <a:srgbClr val="D9D9D9"/>
          </p15:clr>
        </p15:guide>
        <p15:guide id="263" orient="horz" pos="2821">
          <p15:clr>
            <a:srgbClr val="D9D9D9"/>
          </p15:clr>
        </p15:guide>
        <p15:guide id="264" orient="horz" pos="2909">
          <p15:clr>
            <a:srgbClr val="D9D9D9"/>
          </p15:clr>
        </p15:guide>
        <p15:guide id="265" orient="horz" pos="2997">
          <p15:clr>
            <a:srgbClr val="D9D9D9"/>
          </p15:clr>
        </p15:guide>
        <p15:guide id="266" orient="horz" pos="3085">
          <p15:clr>
            <a:srgbClr val="D9D9D9"/>
          </p15:clr>
        </p15:guide>
        <p15:guide id="267" orient="horz" pos="3173">
          <p15:clr>
            <a:srgbClr val="D9D9D9"/>
          </p15:clr>
        </p15:guide>
        <p15:guide id="268" orient="horz" pos="3262">
          <p15:clr>
            <a:srgbClr val="D9D9D9"/>
          </p15:clr>
        </p15:guide>
        <p15:guide id="269" orient="horz" pos="3350">
          <p15:clr>
            <a:srgbClr val="D9D9D9"/>
          </p15:clr>
        </p15:guide>
        <p15:guide id="270" orient="horz" pos="3438">
          <p15:clr>
            <a:srgbClr val="D9D9D9"/>
          </p15:clr>
        </p15:guide>
        <p15:guide id="271" orient="horz" pos="3526">
          <p15:clr>
            <a:srgbClr val="D9D9D9"/>
          </p15:clr>
        </p15:guide>
        <p15:guide id="272" orient="horz" pos="3614">
          <p15:clr>
            <a:srgbClr val="D9D9D9"/>
          </p15:clr>
        </p15:guide>
        <p15:guide id="273" orient="horz" pos="3702">
          <p15:clr>
            <a:srgbClr val="D9D9D9"/>
          </p15:clr>
        </p15:guide>
        <p15:guide id="274" orient="horz" pos="3791">
          <p15:clr>
            <a:srgbClr val="D9D9D9"/>
          </p15:clr>
        </p15:guide>
        <p15:guide id="275" orient="horz" pos="3879">
          <p15:clr>
            <a:srgbClr val="F26B43"/>
          </p15:clr>
        </p15:guide>
        <p15:guide id="276" orient="horz" pos="3967">
          <p15:clr>
            <a:srgbClr val="D9D9D9"/>
          </p15:clr>
        </p15:guide>
        <p15:guide id="277" orient="horz" pos="4143">
          <p15:clr>
            <a:srgbClr val="D9D9D9"/>
          </p15:clr>
        </p15:guide>
        <p15:guide id="278" orient="horz" pos="4231">
          <p15:clr>
            <a:srgbClr val="D9D9D9"/>
          </p15:clr>
        </p15:guide>
        <p15:guide id="279" orient="horz" pos="4054">
          <p15:clr>
            <a:srgbClr val="D9D9D9"/>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2880-06ED-E44F-AD98-E0BBABF061FB}"/>
              </a:ext>
            </a:extLst>
          </p:cNvPr>
          <p:cNvSpPr>
            <a:spLocks noGrp="1"/>
          </p:cNvSpPr>
          <p:nvPr>
            <p:ph type="ctrTitle"/>
          </p:nvPr>
        </p:nvSpPr>
        <p:spPr>
          <a:xfrm>
            <a:off x="830263" y="2091640"/>
            <a:ext cx="4433887" cy="2519363"/>
          </a:xfrm>
        </p:spPr>
        <p:txBody>
          <a:bodyPr anchor="b">
            <a:normAutofit/>
          </a:bodyPr>
          <a:lstStyle/>
          <a:p>
            <a:r>
              <a:rPr lang="da-DK"/>
              <a:t>Aktuel ældre- og sundhedspolitik</a:t>
            </a:r>
          </a:p>
        </p:txBody>
      </p:sp>
      <p:sp>
        <p:nvSpPr>
          <p:cNvPr id="3" name="Subtitle 2">
            <a:extLst>
              <a:ext uri="{FF2B5EF4-FFF2-40B4-BE49-F238E27FC236}">
                <a16:creationId xmlns:a16="http://schemas.microsoft.com/office/drawing/2014/main" id="{3827A995-4F99-2BF2-03B2-C3C6D71535BE}"/>
              </a:ext>
            </a:extLst>
          </p:cNvPr>
          <p:cNvSpPr>
            <a:spLocks noGrp="1"/>
          </p:cNvSpPr>
          <p:nvPr>
            <p:ph type="subTitle" idx="1"/>
          </p:nvPr>
        </p:nvSpPr>
        <p:spPr>
          <a:xfrm>
            <a:off x="830263" y="4891991"/>
            <a:ext cx="4433887" cy="558799"/>
          </a:xfrm>
        </p:spPr>
        <p:txBody>
          <a:bodyPr vert="horz" lIns="0" tIns="0" rIns="0" bIns="0" rtlCol="0" anchor="t">
            <a:normAutofit lnSpcReduction="10000"/>
          </a:bodyPr>
          <a:lstStyle/>
          <a:p>
            <a:pPr>
              <a:lnSpc>
                <a:spcPct val="100000"/>
              </a:lnSpc>
              <a:spcAft>
                <a:spcPts val="600"/>
              </a:spcAft>
            </a:pPr>
            <a:r>
              <a:rPr lang="da-DK" sz="1800">
                <a:latin typeface="IBM Plex Sans Medium"/>
              </a:rPr>
              <a:t>Dialogmøder, forår 2026</a:t>
            </a:r>
            <a:endParaRPr lang="da-DK" sz="1800"/>
          </a:p>
          <a:p>
            <a:pPr>
              <a:lnSpc>
                <a:spcPct val="100000"/>
              </a:lnSpc>
              <a:spcAft>
                <a:spcPts val="600"/>
              </a:spcAft>
            </a:pPr>
            <a:r>
              <a:rPr lang="da-DK" sz="1500"/>
              <a:t>Ved Bjarne Hastrup</a:t>
            </a:r>
          </a:p>
        </p:txBody>
      </p:sp>
      <p:pic>
        <p:nvPicPr>
          <p:cNvPr id="4" name="Billede 3">
            <a:extLst>
              <a:ext uri="{FF2B5EF4-FFF2-40B4-BE49-F238E27FC236}">
                <a16:creationId xmlns:a16="http://schemas.microsoft.com/office/drawing/2014/main" id="{111C946B-FE7F-8ABC-EDFE-EED593B0CECD}"/>
              </a:ext>
            </a:extLst>
          </p:cNvPr>
          <p:cNvPicPr>
            <a:picLocks noChangeAspect="1"/>
          </p:cNvPicPr>
          <p:nvPr/>
        </p:nvPicPr>
        <p:blipFill>
          <a:blip r:embed="rId3"/>
          <a:srcRect r="-1" b="12248"/>
          <a:stretch>
            <a:fillRect/>
          </a:stretch>
        </p:blipFill>
        <p:spPr>
          <a:xfrm>
            <a:off x="6076524" y="10"/>
            <a:ext cx="6115477" cy="6857990"/>
          </a:xfrm>
          <a:custGeom>
            <a:avLst/>
            <a:gdLst>
              <a:gd name="connsiteX0" fmla="*/ 3097942 w 6115477"/>
              <a:gd name="connsiteY0" fmla="*/ 360991 h 6858000"/>
              <a:gd name="connsiteX1" fmla="*/ 5048086 w 6115477"/>
              <a:gd name="connsiteY1" fmla="*/ 1133487 h 6858000"/>
              <a:gd name="connsiteX2" fmla="*/ 4484764 w 6115477"/>
              <a:gd name="connsiteY2" fmla="*/ 4212194 h 6858000"/>
              <a:gd name="connsiteX3" fmla="*/ 4387400 w 6115477"/>
              <a:gd name="connsiteY3" fmla="*/ 4226220 h 6858000"/>
              <a:gd name="connsiteX4" fmla="*/ 3796261 w 6115477"/>
              <a:gd name="connsiteY4" fmla="*/ 3903622 h 6858000"/>
              <a:gd name="connsiteX5" fmla="*/ 3754534 w 6115477"/>
              <a:gd name="connsiteY5" fmla="*/ 3763362 h 6858000"/>
              <a:gd name="connsiteX6" fmla="*/ 3726715 w 6115477"/>
              <a:gd name="connsiteY6" fmla="*/ 3742323 h 6858000"/>
              <a:gd name="connsiteX7" fmla="*/ 3719760 w 6115477"/>
              <a:gd name="connsiteY7" fmla="*/ 3749336 h 6858000"/>
              <a:gd name="connsiteX8" fmla="*/ 3712806 w 6115477"/>
              <a:gd name="connsiteY8" fmla="*/ 3756349 h 6858000"/>
              <a:gd name="connsiteX9" fmla="*/ 3698897 w 6115477"/>
              <a:gd name="connsiteY9" fmla="*/ 3791414 h 6858000"/>
              <a:gd name="connsiteX10" fmla="*/ 4867266 w 6115477"/>
              <a:gd name="connsiteY10" fmla="*/ 4639987 h 6858000"/>
              <a:gd name="connsiteX11" fmla="*/ 6068128 w 6115477"/>
              <a:gd name="connsiteY11" fmla="*/ 3719238 h 6858000"/>
              <a:gd name="connsiteX12" fmla="*/ 6115477 w 6115477"/>
              <a:gd name="connsiteY12" fmla="*/ 3623370 h 6858000"/>
              <a:gd name="connsiteX13" fmla="*/ 6115477 w 6115477"/>
              <a:gd name="connsiteY13" fmla="*/ 6155481 h 6858000"/>
              <a:gd name="connsiteX14" fmla="*/ 6032540 w 6115477"/>
              <a:gd name="connsiteY14" fmla="*/ 6197000 h 6858000"/>
              <a:gd name="connsiteX15" fmla="*/ 2808711 w 6115477"/>
              <a:gd name="connsiteY15" fmla="*/ 5705963 h 6858000"/>
              <a:gd name="connsiteX16" fmla="*/ 3372032 w 6115477"/>
              <a:gd name="connsiteY16" fmla="*/ 2627256 h 6858000"/>
              <a:gd name="connsiteX17" fmla="*/ 3476350 w 6115477"/>
              <a:gd name="connsiteY17" fmla="*/ 2620243 h 6858000"/>
              <a:gd name="connsiteX18" fmla="*/ 4060535 w 6115477"/>
              <a:gd name="connsiteY18" fmla="*/ 2935828 h 6858000"/>
              <a:gd name="connsiteX19" fmla="*/ 4109217 w 6115477"/>
              <a:gd name="connsiteY19" fmla="*/ 3076088 h 6858000"/>
              <a:gd name="connsiteX20" fmla="*/ 4137036 w 6115477"/>
              <a:gd name="connsiteY20" fmla="*/ 3097127 h 6858000"/>
              <a:gd name="connsiteX21" fmla="*/ 4164854 w 6115477"/>
              <a:gd name="connsiteY21" fmla="*/ 3055049 h 6858000"/>
              <a:gd name="connsiteX22" fmla="*/ 3246265 w 6115477"/>
              <a:gd name="connsiteY22" fmla="*/ 2172370 h 6858000"/>
              <a:gd name="connsiteX23" fmla="*/ 2989530 w 6115477"/>
              <a:gd name="connsiteY23" fmla="*/ 2199463 h 6858000"/>
              <a:gd name="connsiteX24" fmla="*/ 1612523 w 6115477"/>
              <a:gd name="connsiteY24" fmla="*/ 3545959 h 6858000"/>
              <a:gd name="connsiteX25" fmla="*/ 2732210 w 6115477"/>
              <a:gd name="connsiteY25" fmla="*/ 6540510 h 6858000"/>
              <a:gd name="connsiteX26" fmla="*/ 3281622 w 6115477"/>
              <a:gd name="connsiteY26" fmla="*/ 6843823 h 6858000"/>
              <a:gd name="connsiteX27" fmla="*/ 3320286 w 6115477"/>
              <a:gd name="connsiteY27" fmla="*/ 6858000 h 6858000"/>
              <a:gd name="connsiteX28" fmla="*/ 1738891 w 6115477"/>
              <a:gd name="connsiteY28" fmla="*/ 6858000 h 6858000"/>
              <a:gd name="connsiteX29" fmla="*/ 1726405 w 6115477"/>
              <a:gd name="connsiteY29" fmla="*/ 6850836 h 6858000"/>
              <a:gd name="connsiteX30" fmla="*/ 381563 w 6115477"/>
              <a:gd name="connsiteY30" fmla="*/ 5348300 h 6858000"/>
              <a:gd name="connsiteX31" fmla="*/ 145107 w 6115477"/>
              <a:gd name="connsiteY31" fmla="*/ 2676347 h 6858000"/>
              <a:gd name="connsiteX32" fmla="*/ 3097942 w 6115477"/>
              <a:gd name="connsiteY32" fmla="*/ 360991 h 6858000"/>
              <a:gd name="connsiteX33" fmla="*/ 4590885 w 6115477"/>
              <a:gd name="connsiteY33" fmla="*/ 0 h 6858000"/>
              <a:gd name="connsiteX34" fmla="*/ 6115477 w 6115477"/>
              <a:gd name="connsiteY34" fmla="*/ 0 h 6858000"/>
              <a:gd name="connsiteX35" fmla="*/ 6115477 w 6115477"/>
              <a:gd name="connsiteY35" fmla="*/ 1478397 h 6858000"/>
              <a:gd name="connsiteX36" fmla="*/ 6086069 w 6115477"/>
              <a:gd name="connsiteY36" fmla="*/ 1413064 h 6858000"/>
              <a:gd name="connsiteX37" fmla="*/ 5124586 w 6115477"/>
              <a:gd name="connsiteY37" fmla="*/ 298940 h 6858000"/>
              <a:gd name="connsiteX38" fmla="*/ 4722511 w 6115477"/>
              <a:gd name="connsiteY38" fmla="*/ 59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5477" h="6858000">
                <a:moveTo>
                  <a:pt x="3097942" y="360991"/>
                </a:moveTo>
                <a:cubicBezTo>
                  <a:pt x="3783738" y="359646"/>
                  <a:pt x="4476724" y="600718"/>
                  <a:pt x="5048086" y="1133487"/>
                </a:cubicBezTo>
                <a:cubicBezTo>
                  <a:pt x="6035636" y="2045177"/>
                  <a:pt x="5938272" y="4029856"/>
                  <a:pt x="4484764" y="4212194"/>
                </a:cubicBezTo>
                <a:cubicBezTo>
                  <a:pt x="4449992" y="4219207"/>
                  <a:pt x="4422173" y="4219207"/>
                  <a:pt x="4387400" y="4226220"/>
                </a:cubicBezTo>
                <a:cubicBezTo>
                  <a:pt x="4143990" y="4226220"/>
                  <a:pt x="3914489" y="4135051"/>
                  <a:pt x="3796261" y="3903622"/>
                </a:cubicBezTo>
                <a:cubicBezTo>
                  <a:pt x="3775397" y="3847518"/>
                  <a:pt x="3754534" y="3763362"/>
                  <a:pt x="3754534" y="3763362"/>
                </a:cubicBezTo>
                <a:cubicBezTo>
                  <a:pt x="3747579" y="3749336"/>
                  <a:pt x="3740624" y="3742323"/>
                  <a:pt x="3726715" y="3742323"/>
                </a:cubicBezTo>
                <a:cubicBezTo>
                  <a:pt x="3726715" y="3742323"/>
                  <a:pt x="3719760" y="3742323"/>
                  <a:pt x="3719760" y="3749336"/>
                </a:cubicBezTo>
                <a:cubicBezTo>
                  <a:pt x="3712806" y="3749336"/>
                  <a:pt x="3712806" y="3756349"/>
                  <a:pt x="3712806" y="3756349"/>
                </a:cubicBezTo>
                <a:cubicBezTo>
                  <a:pt x="3705852" y="3763362"/>
                  <a:pt x="3698897" y="3777388"/>
                  <a:pt x="3698897" y="3791414"/>
                </a:cubicBezTo>
                <a:cubicBezTo>
                  <a:pt x="3538942" y="4408558"/>
                  <a:pt x="4171808" y="4780247"/>
                  <a:pt x="4867266" y="4639987"/>
                </a:cubicBezTo>
                <a:cubicBezTo>
                  <a:pt x="5308013" y="4560214"/>
                  <a:pt x="5771715" y="4272106"/>
                  <a:pt x="6068128" y="3719238"/>
                </a:cubicBezTo>
                <a:lnTo>
                  <a:pt x="6115477" y="3623370"/>
                </a:lnTo>
                <a:lnTo>
                  <a:pt x="6115477" y="6155481"/>
                </a:lnTo>
                <a:lnTo>
                  <a:pt x="6032540" y="6197000"/>
                </a:lnTo>
                <a:cubicBezTo>
                  <a:pt x="5009917" y="6670716"/>
                  <a:pt x="3747579" y="6577767"/>
                  <a:pt x="2808711" y="5705963"/>
                </a:cubicBezTo>
                <a:cubicBezTo>
                  <a:pt x="1828115" y="4801286"/>
                  <a:pt x="1918525" y="2809594"/>
                  <a:pt x="3372032" y="2627256"/>
                </a:cubicBezTo>
                <a:cubicBezTo>
                  <a:pt x="3406804" y="2620243"/>
                  <a:pt x="3441578" y="2620243"/>
                  <a:pt x="3476350" y="2620243"/>
                </a:cubicBezTo>
                <a:cubicBezTo>
                  <a:pt x="3712806" y="2613230"/>
                  <a:pt x="3942307" y="2704399"/>
                  <a:pt x="4060535" y="2935828"/>
                </a:cubicBezTo>
                <a:cubicBezTo>
                  <a:pt x="4088353" y="2991932"/>
                  <a:pt x="4109217" y="3076088"/>
                  <a:pt x="4109217" y="3076088"/>
                </a:cubicBezTo>
                <a:cubicBezTo>
                  <a:pt x="4109217" y="3076088"/>
                  <a:pt x="4123126" y="3097127"/>
                  <a:pt x="4137036" y="3097127"/>
                </a:cubicBezTo>
                <a:cubicBezTo>
                  <a:pt x="4143990" y="3097127"/>
                  <a:pt x="4157899" y="3083101"/>
                  <a:pt x="4164854" y="3055049"/>
                </a:cubicBezTo>
                <a:cubicBezTo>
                  <a:pt x="4304815" y="2508912"/>
                  <a:pt x="3832447" y="2161440"/>
                  <a:pt x="3246265" y="2172370"/>
                </a:cubicBezTo>
                <a:cubicBezTo>
                  <a:pt x="3162525" y="2173932"/>
                  <a:pt x="3076462" y="2182807"/>
                  <a:pt x="2989530" y="2199463"/>
                </a:cubicBezTo>
                <a:cubicBezTo>
                  <a:pt x="2447072" y="2304658"/>
                  <a:pt x="1876797" y="2711412"/>
                  <a:pt x="1612523" y="3545959"/>
                </a:cubicBezTo>
                <a:cubicBezTo>
                  <a:pt x="1243930" y="4724143"/>
                  <a:pt x="1800297" y="5874275"/>
                  <a:pt x="2732210" y="6540510"/>
                </a:cubicBezTo>
                <a:cubicBezTo>
                  <a:pt x="2906075" y="6663238"/>
                  <a:pt x="3090371" y="6763173"/>
                  <a:pt x="3281622" y="6843823"/>
                </a:cubicBezTo>
                <a:lnTo>
                  <a:pt x="3320286" y="6858000"/>
                </a:lnTo>
                <a:lnTo>
                  <a:pt x="1738891" y="6858000"/>
                </a:lnTo>
                <a:lnTo>
                  <a:pt x="1726405" y="6850836"/>
                </a:lnTo>
                <a:cubicBezTo>
                  <a:pt x="1134396" y="6482653"/>
                  <a:pt x="652791" y="5951418"/>
                  <a:pt x="381563" y="5348300"/>
                </a:cubicBezTo>
                <a:cubicBezTo>
                  <a:pt x="-56576" y="4352454"/>
                  <a:pt x="-91349" y="3440764"/>
                  <a:pt x="145107" y="2676347"/>
                </a:cubicBezTo>
                <a:cubicBezTo>
                  <a:pt x="505659" y="1249640"/>
                  <a:pt x="1788697" y="363557"/>
                  <a:pt x="3097942" y="360991"/>
                </a:cubicBezTo>
                <a:close/>
                <a:moveTo>
                  <a:pt x="4590885" y="0"/>
                </a:moveTo>
                <a:lnTo>
                  <a:pt x="6115477" y="0"/>
                </a:lnTo>
                <a:lnTo>
                  <a:pt x="6115477" y="1478397"/>
                </a:lnTo>
                <a:lnTo>
                  <a:pt x="6086069" y="1413064"/>
                </a:lnTo>
                <a:cubicBezTo>
                  <a:pt x="5868129" y="974517"/>
                  <a:pt x="5532298" y="590418"/>
                  <a:pt x="5124586" y="298940"/>
                </a:cubicBezTo>
                <a:cubicBezTo>
                  <a:pt x="4996796" y="206895"/>
                  <a:pt x="4862159" y="127670"/>
                  <a:pt x="4722511" y="59786"/>
                </a:cubicBezTo>
                <a:close/>
              </a:path>
            </a:pathLst>
          </a:custGeom>
          <a:noFill/>
        </p:spPr>
      </p:pic>
    </p:spTree>
    <p:extLst>
      <p:ext uri="{BB962C8B-B14F-4D97-AF65-F5344CB8AC3E}">
        <p14:creationId xmlns:p14="http://schemas.microsoft.com/office/powerpoint/2010/main" val="140255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A3903AD-F9D7-B2A7-3523-EFB005C52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086" y="627693"/>
            <a:ext cx="3821230" cy="5578439"/>
          </a:xfrm>
          <a:prstGeom prst="rect">
            <a:avLst/>
          </a:prstGeom>
          <a:noFill/>
        </p:spPr>
      </p:pic>
      <p:sp>
        <p:nvSpPr>
          <p:cNvPr id="9" name="Pladsholder til indhold 8">
            <a:extLst>
              <a:ext uri="{FF2B5EF4-FFF2-40B4-BE49-F238E27FC236}">
                <a16:creationId xmlns:a16="http://schemas.microsoft.com/office/drawing/2014/main" id="{4982F8CB-AE4B-BDF8-FB73-8A98E394DA58}"/>
              </a:ext>
            </a:extLst>
          </p:cNvPr>
          <p:cNvSpPr>
            <a:spLocks noGrp="1"/>
          </p:cNvSpPr>
          <p:nvPr>
            <p:ph sz="quarter" idx="14"/>
          </p:nvPr>
        </p:nvSpPr>
        <p:spPr>
          <a:xfrm>
            <a:off x="476251" y="981777"/>
            <a:ext cx="6184431" cy="5224356"/>
          </a:xfrm>
        </p:spPr>
        <p:txBody>
          <a:bodyPr anchor="t">
            <a:normAutofit/>
          </a:bodyPr>
          <a:lstStyle/>
          <a:p>
            <a:pPr marL="457200" lvl="0" indent="-457200">
              <a:buFont typeface="Wingdings" panose="05000000000000000000" pitchFamily="2" charset="2"/>
              <a:buChar char="v"/>
            </a:pPr>
            <a:r>
              <a:rPr lang="da-DK"/>
              <a:t>Ældre Sagens Jobbank er aktiv. </a:t>
            </a:r>
          </a:p>
          <a:p>
            <a:pPr marL="457200" lvl="0" indent="-457200">
              <a:buFont typeface="Wingdings" panose="05000000000000000000" pitchFamily="2" charset="2"/>
              <a:buChar char="v"/>
            </a:pPr>
            <a:r>
              <a:rPr lang="da-DK"/>
              <a:t>Inspirationskataloget ”Flere unge ældre i fællesskabet”(udleveret på mødet)  </a:t>
            </a:r>
          </a:p>
          <a:p>
            <a:pPr marL="457200" lvl="0" indent="-457200">
              <a:buFont typeface="Wingdings" panose="05000000000000000000" pitchFamily="2" charset="2"/>
              <a:buChar char="v"/>
            </a:pPr>
            <a:r>
              <a:rPr lang="da-DK"/>
              <a:t>Webinarer og kurser</a:t>
            </a:r>
          </a:p>
          <a:p>
            <a:pPr marL="457200" lvl="0" indent="-457200">
              <a:buFont typeface="Wingdings" panose="05000000000000000000" pitchFamily="2" charset="2"/>
              <a:buChar char="v"/>
            </a:pPr>
            <a:r>
              <a:rPr lang="da-DK"/>
              <a:t>Fyraftensmøder for iværksættere</a:t>
            </a:r>
          </a:p>
          <a:p>
            <a:pPr marL="457200" lvl="0" indent="-457200">
              <a:buFont typeface="Wingdings" panose="05000000000000000000" pitchFamily="2" charset="2"/>
              <a:buChar char="v"/>
            </a:pPr>
            <a:r>
              <a:rPr lang="da-DK"/>
              <a:t>Generation+ er et helt nyt samarbejde med COOP. </a:t>
            </a:r>
          </a:p>
        </p:txBody>
      </p:sp>
      <p:sp>
        <p:nvSpPr>
          <p:cNvPr id="2" name="Title 1">
            <a:extLst>
              <a:ext uri="{FF2B5EF4-FFF2-40B4-BE49-F238E27FC236}">
                <a16:creationId xmlns:a16="http://schemas.microsoft.com/office/drawing/2014/main" id="{1BF9FF41-FB2C-657D-1ABC-0AAB0ABF3268}"/>
              </a:ext>
            </a:extLst>
          </p:cNvPr>
          <p:cNvSpPr>
            <a:spLocks noGrp="1"/>
          </p:cNvSpPr>
          <p:nvPr>
            <p:ph type="title"/>
          </p:nvPr>
        </p:nvSpPr>
        <p:spPr>
          <a:xfrm>
            <a:off x="484210" y="234619"/>
            <a:ext cx="11229673" cy="972000"/>
          </a:xfrm>
        </p:spPr>
        <p:txBody>
          <a:bodyPr anchor="t">
            <a:noAutofit/>
          </a:bodyPr>
          <a:lstStyle/>
          <a:p>
            <a:r>
              <a:rPr lang="en-US" sz="2800" err="1"/>
              <a:t>Strategisk</a:t>
            </a:r>
            <a:r>
              <a:rPr lang="en-US" sz="2800"/>
              <a:t> </a:t>
            </a:r>
            <a:r>
              <a:rPr lang="en-US" sz="2800" err="1"/>
              <a:t>indsatsområde</a:t>
            </a:r>
            <a:r>
              <a:rPr lang="en-US" sz="2800"/>
              <a:t> – </a:t>
            </a:r>
            <a:r>
              <a:rPr lang="en-US" sz="2800" err="1"/>
              <a:t>Aktive</a:t>
            </a:r>
            <a:r>
              <a:rPr lang="en-US" sz="2800"/>
              <a:t> </a:t>
            </a:r>
            <a:r>
              <a:rPr lang="en-US" sz="2800" err="1"/>
              <a:t>Seniorer</a:t>
            </a:r>
            <a:br>
              <a:rPr lang="en-US" sz="2800" b="0"/>
            </a:br>
            <a:br>
              <a:rPr lang="en-US" sz="2800" b="0"/>
            </a:br>
            <a:br>
              <a:rPr lang="en-US" sz="2800" b="0"/>
            </a:br>
            <a:br>
              <a:rPr lang="en-US" sz="2800" b="0"/>
            </a:br>
            <a:endParaRPr lang="en-US" sz="2800"/>
          </a:p>
        </p:txBody>
      </p:sp>
      <p:sp>
        <p:nvSpPr>
          <p:cNvPr id="6" name="Slide Number Placeholder 5">
            <a:extLst>
              <a:ext uri="{FF2B5EF4-FFF2-40B4-BE49-F238E27FC236}">
                <a16:creationId xmlns:a16="http://schemas.microsoft.com/office/drawing/2014/main" id="{6E14CF79-AADC-EE5E-4310-FFF5E4C59185}"/>
              </a:ext>
            </a:extLst>
          </p:cNvPr>
          <p:cNvSpPr>
            <a:spLocks noGrp="1"/>
          </p:cNvSpPr>
          <p:nvPr>
            <p:ph type="sldNum" sz="quarter" idx="15"/>
          </p:nvPr>
        </p:nvSpPr>
        <p:spPr>
          <a:xfrm>
            <a:off x="11082337" y="6577013"/>
            <a:ext cx="693737" cy="273050"/>
          </a:xfrm>
        </p:spPr>
        <p:txBody>
          <a:bodyPr anchor="ctr">
            <a:normAutofit/>
          </a:bodyPr>
          <a:lstStyle/>
          <a:p>
            <a:pPr>
              <a:spcAft>
                <a:spcPts val="600"/>
              </a:spcAft>
            </a:pPr>
            <a:fld id="{0E8862F4-759C-4937-98C7-CDEB1EE77131}" type="slidenum">
              <a:rPr lang="da-DK" smtClean="0"/>
              <a:pPr>
                <a:spcAft>
                  <a:spcPts val="600"/>
                </a:spcAft>
              </a:pPr>
              <a:t>10</a:t>
            </a:fld>
            <a:endParaRPr lang="da-DK"/>
          </a:p>
        </p:txBody>
      </p:sp>
      <p:sp>
        <p:nvSpPr>
          <p:cNvPr id="4" name="Date Placeholder 3" hidden="1">
            <a:extLst>
              <a:ext uri="{FF2B5EF4-FFF2-40B4-BE49-F238E27FC236}">
                <a16:creationId xmlns:a16="http://schemas.microsoft.com/office/drawing/2014/main" id="{260DDC96-9DC2-AD67-123E-D659B2DA24B5}"/>
              </a:ext>
            </a:extLst>
          </p:cNvPr>
          <p:cNvSpPr>
            <a:spLocks noGrp="1"/>
          </p:cNvSpPr>
          <p:nvPr>
            <p:ph type="dt" sz="half" idx="4294967295"/>
          </p:nvPr>
        </p:nvSpPr>
        <p:spPr>
          <a:xfrm>
            <a:off x="8866188" y="6577013"/>
            <a:ext cx="1939925" cy="273050"/>
          </a:xfrm>
        </p:spPr>
        <p:txBody>
          <a:bodyPr/>
          <a:lstStyle/>
          <a:p>
            <a:pPr>
              <a:spcAft>
                <a:spcPts val="600"/>
              </a:spcAft>
            </a:pPr>
            <a:fld id="{FDFC6D1B-07D9-415D-A55C-DE2481AD3AD3}" type="datetime1">
              <a:rPr lang="da-DK" smtClean="0"/>
              <a:pPr>
                <a:spcAft>
                  <a:spcPts val="600"/>
                </a:spcAft>
              </a:pPr>
              <a:t>08-05-2026</a:t>
            </a:fld>
            <a:endParaRPr lang="da-DK"/>
          </a:p>
        </p:txBody>
      </p:sp>
    </p:spTree>
    <p:extLst>
      <p:ext uri="{BB962C8B-B14F-4D97-AF65-F5344CB8AC3E}">
        <p14:creationId xmlns:p14="http://schemas.microsoft.com/office/powerpoint/2010/main" val="32335865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7159980-D977-EC22-F123-2CF679933BF7}"/>
              </a:ext>
            </a:extLst>
          </p:cNvPr>
          <p:cNvSpPr>
            <a:spLocks noGrp="1"/>
          </p:cNvSpPr>
          <p:nvPr>
            <p:ph type="title"/>
          </p:nvPr>
        </p:nvSpPr>
        <p:spPr/>
        <p:txBody>
          <a:bodyPr/>
          <a:lstStyle/>
          <a:p>
            <a:r>
              <a:rPr lang="da-DK"/>
              <a:t>Aktuelle indsatsområder (udvalgte)</a:t>
            </a:r>
          </a:p>
        </p:txBody>
      </p:sp>
      <p:sp>
        <p:nvSpPr>
          <p:cNvPr id="3" name="Pladsholder til dato 2">
            <a:extLst>
              <a:ext uri="{FF2B5EF4-FFF2-40B4-BE49-F238E27FC236}">
                <a16:creationId xmlns:a16="http://schemas.microsoft.com/office/drawing/2014/main" id="{B0D4C574-8B18-4933-65B3-624D39A23AEC}"/>
              </a:ext>
            </a:extLst>
          </p:cNvPr>
          <p:cNvSpPr>
            <a:spLocks noGrp="1"/>
          </p:cNvSpPr>
          <p:nvPr>
            <p:ph type="dt" sz="half" idx="10"/>
          </p:nvPr>
        </p:nvSpPr>
        <p:spPr/>
        <p:txBody>
          <a:bodyPr/>
          <a:lstStyle/>
          <a:p>
            <a:fld id="{7BB729CF-7240-4B05-8B13-6F47062F3865}" type="datetime1">
              <a:rPr lang="da-DK" smtClean="0"/>
              <a:t>08-05-2026</a:t>
            </a:fld>
            <a:endParaRPr lang="da-DK"/>
          </a:p>
        </p:txBody>
      </p:sp>
      <p:sp>
        <p:nvSpPr>
          <p:cNvPr id="4" name="Pladsholder til sidefod 3">
            <a:extLst>
              <a:ext uri="{FF2B5EF4-FFF2-40B4-BE49-F238E27FC236}">
                <a16:creationId xmlns:a16="http://schemas.microsoft.com/office/drawing/2014/main" id="{0ACB3D5E-C780-A99D-7A45-6A163C37777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5151679-1DAE-50B6-4F6E-7C41DE8D725B}"/>
              </a:ext>
            </a:extLst>
          </p:cNvPr>
          <p:cNvSpPr>
            <a:spLocks noGrp="1"/>
          </p:cNvSpPr>
          <p:nvPr>
            <p:ph type="sldNum" sz="quarter" idx="12"/>
          </p:nvPr>
        </p:nvSpPr>
        <p:spPr/>
        <p:txBody>
          <a:bodyPr/>
          <a:lstStyle/>
          <a:p>
            <a:fld id="{0E8862F4-759C-4937-98C7-CDEB1EE77131}" type="slidenum">
              <a:rPr lang="da-DK" smtClean="0"/>
              <a:pPr/>
              <a:t>11</a:t>
            </a:fld>
            <a:endParaRPr lang="da-DK"/>
          </a:p>
        </p:txBody>
      </p:sp>
      <p:sp>
        <p:nvSpPr>
          <p:cNvPr id="11" name="Pladsholder til tekst 10">
            <a:extLst>
              <a:ext uri="{FF2B5EF4-FFF2-40B4-BE49-F238E27FC236}">
                <a16:creationId xmlns:a16="http://schemas.microsoft.com/office/drawing/2014/main" id="{17FCA3F5-D648-3886-1AAE-9DBA1AC0AA04}"/>
              </a:ext>
            </a:extLst>
          </p:cNvPr>
          <p:cNvSpPr>
            <a:spLocks noGrp="1"/>
          </p:cNvSpPr>
          <p:nvPr>
            <p:ph sz="quarter" idx="13"/>
          </p:nvPr>
        </p:nvSpPr>
        <p:spPr/>
        <p:txBody>
          <a:bodyPr/>
          <a:lstStyle/>
          <a:p>
            <a:pPr lvl="0"/>
            <a:endParaRPr lang="da-DK" sz="20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P</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ost – fortsatte problemer med DAO (international bevågenhed)</a:t>
            </a:r>
            <a:br>
              <a:rPr lang="da-DK" sz="2400">
                <a:effectLst/>
                <a:latin typeface="IBM Plex Sans" panose="020B0503050203000203" pitchFamily="34" charset="0"/>
                <a:ea typeface="Times New Roman" panose="02020603050405020304" pitchFamily="18" charset="0"/>
                <a:cs typeface="Times New Roman" panose="02020603050405020304" pitchFamily="18" charset="0"/>
              </a:rPr>
            </a:br>
            <a:endParaRPr lang="da-DK" sz="2400">
              <a:effectLst/>
              <a:latin typeface="IBM Plex Sans" panose="020B0503050203000203"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B</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usser</a:t>
            </a:r>
            <a:br>
              <a:rPr lang="da-DK" sz="2400">
                <a:effectLst/>
                <a:latin typeface="IBM Plex Sans" panose="020B0503050203000203" pitchFamily="34" charset="0"/>
                <a:ea typeface="Times New Roman" panose="02020603050405020304" pitchFamily="18" charset="0"/>
                <a:cs typeface="Times New Roman" panose="02020603050405020304" pitchFamily="18" charset="0"/>
              </a:rPr>
            </a:br>
            <a:endParaRPr lang="da-DK" sz="2400">
              <a:effectLst/>
              <a:latin typeface="IBM Plex Sans" panose="020B0503050203000203"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E</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levatorer på stationer</a:t>
            </a:r>
            <a:br>
              <a:rPr lang="da-DK" sz="2400">
                <a:effectLst/>
                <a:latin typeface="IBM Plex Sans" panose="020B0503050203000203" pitchFamily="34" charset="0"/>
                <a:ea typeface="Times New Roman" panose="02020603050405020304" pitchFamily="18" charset="0"/>
                <a:cs typeface="Times New Roman" panose="02020603050405020304" pitchFamily="18" charset="0"/>
              </a:rPr>
            </a:br>
            <a:endParaRPr lang="da-DK" sz="2400">
              <a:effectLst/>
              <a:latin typeface="IBM Plex Sans" panose="020B0503050203000203"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R</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ejsekort på app</a:t>
            </a:r>
          </a:p>
          <a:p>
            <a:pPr marL="342900" lvl="0" indent="-342900">
              <a:buFont typeface="Symbol" panose="05050102010706020507" pitchFamily="18" charset="2"/>
              <a:buChar char=""/>
            </a:pPr>
            <a:endParaRPr lang="da-DK" sz="1800">
              <a:effectLst/>
              <a:latin typeface="Aptos" panose="020B0004020202020204" pitchFamily="34" charset="0"/>
              <a:ea typeface="Aptos" panose="020B0004020202020204" pitchFamily="34" charset="0"/>
              <a:cs typeface="Times New Roman" panose="02020603050405020304" pitchFamily="18" charset="0"/>
            </a:endParaRPr>
          </a:p>
          <a:p>
            <a:endParaRPr lang="da-DK"/>
          </a:p>
        </p:txBody>
      </p:sp>
    </p:spTree>
    <p:extLst>
      <p:ext uri="{BB962C8B-B14F-4D97-AF65-F5344CB8AC3E}">
        <p14:creationId xmlns:p14="http://schemas.microsoft.com/office/powerpoint/2010/main" val="384727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23051-F65F-D559-40C1-EF3B9207F00E}"/>
              </a:ext>
            </a:extLst>
          </p:cNvPr>
          <p:cNvSpPr>
            <a:spLocks noGrp="1"/>
          </p:cNvSpPr>
          <p:nvPr>
            <p:ph type="title"/>
          </p:nvPr>
        </p:nvSpPr>
        <p:spPr/>
        <p:txBody>
          <a:bodyPr/>
          <a:lstStyle/>
          <a:p>
            <a:r>
              <a:rPr lang="da-DK"/>
              <a:t>Aktuelle indsatsområder (fortsat) </a:t>
            </a:r>
          </a:p>
        </p:txBody>
      </p:sp>
      <p:sp>
        <p:nvSpPr>
          <p:cNvPr id="4" name="Pladsholder til dato 3">
            <a:extLst>
              <a:ext uri="{FF2B5EF4-FFF2-40B4-BE49-F238E27FC236}">
                <a16:creationId xmlns:a16="http://schemas.microsoft.com/office/drawing/2014/main" id="{FED5E287-4D17-444E-D965-02619E0A240D}"/>
              </a:ext>
            </a:extLst>
          </p:cNvPr>
          <p:cNvSpPr>
            <a:spLocks noGrp="1"/>
          </p:cNvSpPr>
          <p:nvPr>
            <p:ph type="dt" sz="half" idx="10"/>
          </p:nvPr>
        </p:nvSpPr>
        <p:spPr/>
        <p:txBody>
          <a:bodyPr/>
          <a:lstStyle/>
          <a:p>
            <a:fld id="{FDFC6D1B-07D9-415D-A55C-DE2481AD3AD3}" type="datetime1">
              <a:rPr lang="da-DK" smtClean="0"/>
              <a:t>08-05-2026</a:t>
            </a:fld>
            <a:endParaRPr lang="da-DK"/>
          </a:p>
        </p:txBody>
      </p:sp>
      <p:sp>
        <p:nvSpPr>
          <p:cNvPr id="5" name="Pladsholder til sidefod 4">
            <a:extLst>
              <a:ext uri="{FF2B5EF4-FFF2-40B4-BE49-F238E27FC236}">
                <a16:creationId xmlns:a16="http://schemas.microsoft.com/office/drawing/2014/main" id="{4E6771FE-6899-EA9E-D506-6CAA42DBCB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848EE16-512B-4AAA-3252-E00B7F9693E0}"/>
              </a:ext>
            </a:extLst>
          </p:cNvPr>
          <p:cNvSpPr>
            <a:spLocks noGrp="1"/>
          </p:cNvSpPr>
          <p:nvPr>
            <p:ph type="sldNum" sz="quarter" idx="12"/>
          </p:nvPr>
        </p:nvSpPr>
        <p:spPr/>
        <p:txBody>
          <a:bodyPr/>
          <a:lstStyle/>
          <a:p>
            <a:fld id="{0E8862F4-759C-4937-98C7-CDEB1EE77131}" type="slidenum">
              <a:rPr lang="da-DK" smtClean="0"/>
              <a:pPr/>
              <a:t>12</a:t>
            </a:fld>
            <a:endParaRPr lang="da-DK"/>
          </a:p>
        </p:txBody>
      </p:sp>
      <p:sp>
        <p:nvSpPr>
          <p:cNvPr id="3" name="Pladsholder til tekst 2">
            <a:extLst>
              <a:ext uri="{FF2B5EF4-FFF2-40B4-BE49-F238E27FC236}">
                <a16:creationId xmlns:a16="http://schemas.microsoft.com/office/drawing/2014/main" id="{ABC1A500-A89C-1A2B-816E-D7C267A9C116}"/>
              </a:ext>
            </a:extLst>
          </p:cNvPr>
          <p:cNvSpPr>
            <a:spLocks noGrp="1"/>
          </p:cNvSpPr>
          <p:nvPr>
            <p:ph sz="quarter" idx="13"/>
          </p:nvPr>
        </p:nvSpPr>
        <p:spPr/>
        <p:txBody>
          <a:bodyPr/>
          <a:lstStyle/>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K</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ritik af fejlbehæftet plejehjemsundersøgelse fra Ældreministeriet</a:t>
            </a:r>
            <a:br>
              <a:rPr lang="da-DK" sz="2400">
                <a:effectLst/>
                <a:latin typeface="IBM Plex Sans" panose="020B0503050203000203" pitchFamily="34" charset="0"/>
                <a:ea typeface="Times New Roman" panose="02020603050405020304" pitchFamily="18" charset="0"/>
                <a:cs typeface="Times New Roman" panose="02020603050405020304" pitchFamily="18" charset="0"/>
              </a:rPr>
            </a:br>
            <a:endParaRPr lang="da-DK" sz="2400">
              <a:effectLst/>
              <a:latin typeface="IBM Plex Sans" panose="020B0503050203000203"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da-DK" sz="2400">
                <a:ea typeface="Aptos" panose="020B0004020202020204" pitchFamily="34" charset="0"/>
                <a:cs typeface="Times New Roman" panose="02020603050405020304" pitchFamily="18" charset="0"/>
              </a:rPr>
              <a:t>Beredskab på plejehjem</a:t>
            </a:r>
            <a:br>
              <a:rPr lang="da-DK" sz="2400">
                <a:ea typeface="Aptos" panose="020B0004020202020204" pitchFamily="34" charset="0"/>
                <a:cs typeface="Times New Roman" panose="02020603050405020304" pitchFamily="18" charset="0"/>
              </a:rPr>
            </a:br>
            <a:endParaRPr lang="da-DK" sz="24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Bekymring for </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kommunernes økonomiske prioritering ift. ældrepleje</a:t>
            </a:r>
          </a:p>
          <a:p>
            <a:pPr marL="342900" lvl="0" indent="-342900">
              <a:buFont typeface="Symbol" panose="05050102010706020507" pitchFamily="18" charset="2"/>
              <a:buChar char=""/>
            </a:pPr>
            <a:endParaRPr lang="da-DK" sz="240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da-DK" sz="2400">
                <a:ea typeface="Times New Roman" panose="02020603050405020304" pitchFamily="18" charset="0"/>
                <a:cs typeface="Times New Roman" panose="02020603050405020304" pitchFamily="18" charset="0"/>
              </a:rPr>
              <a:t>D</a:t>
            </a:r>
            <a:r>
              <a:rPr lang="da-DK" sz="2400">
                <a:effectLst/>
                <a:latin typeface="IBM Plex Sans" panose="020B0503050203000203" pitchFamily="34" charset="0"/>
                <a:ea typeface="Times New Roman" panose="02020603050405020304" pitchFamily="18" charset="0"/>
                <a:cs typeface="Times New Roman" panose="02020603050405020304" pitchFamily="18" charset="0"/>
              </a:rPr>
              <a:t>igital svindel</a:t>
            </a:r>
            <a:endParaRPr lang="da-DK" sz="2400">
              <a:effectLst/>
              <a:latin typeface="Aptos" panose="020B0004020202020204" pitchFamily="34" charset="0"/>
              <a:ea typeface="Aptos" panose="020B0004020202020204" pitchFamily="34" charset="0"/>
              <a:cs typeface="Times New Roman" panose="02020603050405020304" pitchFamily="18" charset="0"/>
            </a:endParaRPr>
          </a:p>
          <a:p>
            <a:endParaRPr lang="da-DK"/>
          </a:p>
        </p:txBody>
      </p:sp>
    </p:spTree>
    <p:extLst>
      <p:ext uri="{BB962C8B-B14F-4D97-AF65-F5344CB8AC3E}">
        <p14:creationId xmlns:p14="http://schemas.microsoft.com/office/powerpoint/2010/main" val="381228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indhold 10">
            <a:extLst>
              <a:ext uri="{FF2B5EF4-FFF2-40B4-BE49-F238E27FC236}">
                <a16:creationId xmlns:a16="http://schemas.microsoft.com/office/drawing/2014/main" id="{8BA09A81-2696-116C-92D3-73128CD116F6}"/>
              </a:ext>
            </a:extLst>
          </p:cNvPr>
          <p:cNvSpPr>
            <a:spLocks noGrp="1"/>
          </p:cNvSpPr>
          <p:nvPr>
            <p:ph sz="half" idx="1"/>
          </p:nvPr>
        </p:nvSpPr>
        <p:spPr>
          <a:xfrm>
            <a:off x="414337" y="1258888"/>
            <a:ext cx="7717291" cy="4479925"/>
          </a:xfrm>
        </p:spPr>
        <p:txBody>
          <a:bodyPr>
            <a:normAutofit fontScale="92500" lnSpcReduction="10000"/>
          </a:bodyPr>
          <a:lstStyle/>
          <a:p>
            <a:pPr marL="342900" indent="-342900">
              <a:lnSpc>
                <a:spcPct val="100000"/>
              </a:lnSpc>
              <a:spcAft>
                <a:spcPts val="600"/>
              </a:spcAft>
              <a:buFont typeface="Wingdings" panose="05000000000000000000" pitchFamily="2" charset="2"/>
              <a:buChar char="v"/>
            </a:pPr>
            <a:r>
              <a:rPr lang="da-DK" sz="2400"/>
              <a:t>Landsforeningen Ældre Sagen blev stiftet 14. oktober 1986</a:t>
            </a:r>
          </a:p>
          <a:p>
            <a:pPr marL="342900" indent="-342900">
              <a:lnSpc>
                <a:spcPct val="100000"/>
              </a:lnSpc>
              <a:spcAft>
                <a:spcPts val="600"/>
              </a:spcAft>
              <a:buFont typeface="Wingdings" panose="05000000000000000000" pitchFamily="2" charset="2"/>
              <a:buChar char="v"/>
            </a:pPr>
            <a:r>
              <a:rPr lang="da-DK" sz="2400"/>
              <a:t>Vi markerer landsforeningens 40 års jubilæum med en reception i Snorresgade den </a:t>
            </a:r>
            <a:r>
              <a:rPr lang="da-DK" sz="2400" b="1" i="1"/>
              <a:t>22. oktober 2026</a:t>
            </a:r>
            <a:r>
              <a:rPr lang="da-DK" sz="2400"/>
              <a:t>, her inviteres alle delegerede, og samarbejdspartnere. </a:t>
            </a:r>
            <a:endParaRPr lang="da-DK" sz="2400">
              <a:highlight>
                <a:srgbClr val="FFFF00"/>
              </a:highlight>
            </a:endParaRPr>
          </a:p>
          <a:p>
            <a:pPr marL="342900" indent="-342900">
              <a:lnSpc>
                <a:spcPct val="100000"/>
              </a:lnSpc>
              <a:spcAft>
                <a:spcPts val="600"/>
              </a:spcAft>
              <a:buFont typeface="Wingdings" panose="05000000000000000000" pitchFamily="2" charset="2"/>
              <a:buChar char="v"/>
            </a:pPr>
            <a:r>
              <a:rPr lang="da-DK" sz="2400"/>
              <a:t>Bjarne Hastrups bog om Ældre Sagens 40 års historie udgives samme dag. </a:t>
            </a:r>
          </a:p>
          <a:p>
            <a:pPr marL="342900" indent="-342900">
              <a:lnSpc>
                <a:spcPct val="100000"/>
              </a:lnSpc>
              <a:spcAft>
                <a:spcPts val="600"/>
              </a:spcAft>
              <a:buFont typeface="Wingdings" panose="05000000000000000000" pitchFamily="2" charset="2"/>
              <a:buChar char="v"/>
            </a:pPr>
            <a:r>
              <a:rPr lang="da-DK" sz="2400"/>
              <a:t>Medlemsbladet oktober 2026 er dedikeret til at markere jubilæet</a:t>
            </a:r>
          </a:p>
          <a:p>
            <a:pPr marL="342900" indent="-342900">
              <a:lnSpc>
                <a:spcPct val="100000"/>
              </a:lnSpc>
              <a:spcAft>
                <a:spcPts val="600"/>
              </a:spcAft>
              <a:buFont typeface="Wingdings" panose="05000000000000000000" pitchFamily="2" charset="2"/>
              <a:buChar char="v"/>
            </a:pPr>
            <a:r>
              <a:rPr lang="da-DK" sz="2400"/>
              <a:t>Mange lokalafdelinger begynder at have 40 års jubilæum fra og med 2027; Frivilligafdelingen udsender i god tid ”pakke” med materiale og inspiration til lokale markeringer </a:t>
            </a:r>
          </a:p>
          <a:p>
            <a:pPr>
              <a:lnSpc>
                <a:spcPct val="100000"/>
              </a:lnSpc>
              <a:spcAft>
                <a:spcPts val="600"/>
              </a:spcAft>
            </a:pPr>
            <a:endParaRPr lang="da-DK" sz="1500"/>
          </a:p>
        </p:txBody>
      </p:sp>
      <p:sp>
        <p:nvSpPr>
          <p:cNvPr id="4" name="Date Placeholder 3">
            <a:extLst>
              <a:ext uri="{FF2B5EF4-FFF2-40B4-BE49-F238E27FC236}">
                <a16:creationId xmlns:a16="http://schemas.microsoft.com/office/drawing/2014/main" id="{C9BD9F89-7CEB-0232-92E5-421970E4FBBF}"/>
              </a:ext>
            </a:extLst>
          </p:cNvPr>
          <p:cNvSpPr>
            <a:spLocks noGrp="1"/>
          </p:cNvSpPr>
          <p:nvPr>
            <p:ph type="dt" sz="half" idx="10"/>
          </p:nvPr>
        </p:nvSpPr>
        <p:spPr>
          <a:xfrm>
            <a:off x="8866188" y="6577013"/>
            <a:ext cx="1939925" cy="273050"/>
          </a:xfrm>
        </p:spPr>
        <p:txBody>
          <a:bodyPr anchor="ctr">
            <a:normAutofit/>
          </a:bodyPr>
          <a:lstStyle/>
          <a:p>
            <a:pPr>
              <a:spcAft>
                <a:spcPts val="600"/>
              </a:spcAft>
            </a:pPr>
            <a:fld id="{FDFC6D1B-07D9-415D-A55C-DE2481AD3AD3}" type="datetime1">
              <a:rPr lang="da-DK" smtClean="0"/>
              <a:pPr>
                <a:spcAft>
                  <a:spcPts val="600"/>
                </a:spcAft>
              </a:pPr>
              <a:t>08-05-2026</a:t>
            </a:fld>
            <a:endParaRPr lang="da-DK"/>
          </a:p>
        </p:txBody>
      </p:sp>
      <p:sp>
        <p:nvSpPr>
          <p:cNvPr id="6" name="Slide Number Placeholder 5">
            <a:extLst>
              <a:ext uri="{FF2B5EF4-FFF2-40B4-BE49-F238E27FC236}">
                <a16:creationId xmlns:a16="http://schemas.microsoft.com/office/drawing/2014/main" id="{BEF97511-002E-405A-9768-123A6580A899}"/>
              </a:ext>
            </a:extLst>
          </p:cNvPr>
          <p:cNvSpPr>
            <a:spLocks noGrp="1"/>
          </p:cNvSpPr>
          <p:nvPr>
            <p:ph type="sldNum" sz="quarter" idx="12"/>
          </p:nvPr>
        </p:nvSpPr>
        <p:spPr>
          <a:xfrm>
            <a:off x="11082337" y="6577013"/>
            <a:ext cx="693737" cy="273050"/>
          </a:xfrm>
        </p:spPr>
        <p:txBody>
          <a:bodyPr anchor="ctr">
            <a:normAutofit/>
          </a:bodyPr>
          <a:lstStyle/>
          <a:p>
            <a:pPr>
              <a:spcAft>
                <a:spcPts val="600"/>
              </a:spcAft>
            </a:pPr>
            <a:fld id="{0E8862F4-759C-4937-98C7-CDEB1EE77131}" type="slidenum">
              <a:rPr lang="da-DK" smtClean="0"/>
              <a:pPr>
                <a:spcAft>
                  <a:spcPts val="600"/>
                </a:spcAft>
              </a:pPr>
              <a:t>13</a:t>
            </a:fld>
            <a:endParaRPr lang="da-DK"/>
          </a:p>
        </p:txBody>
      </p:sp>
      <p:sp>
        <p:nvSpPr>
          <p:cNvPr id="2" name="Title 1">
            <a:extLst>
              <a:ext uri="{FF2B5EF4-FFF2-40B4-BE49-F238E27FC236}">
                <a16:creationId xmlns:a16="http://schemas.microsoft.com/office/drawing/2014/main" id="{8C236E9E-5935-2588-0DBF-1EBA36F3DC91}"/>
              </a:ext>
            </a:extLst>
          </p:cNvPr>
          <p:cNvSpPr>
            <a:spLocks noGrp="1"/>
          </p:cNvSpPr>
          <p:nvPr>
            <p:ph type="title"/>
          </p:nvPr>
        </p:nvSpPr>
        <p:spPr>
          <a:xfrm>
            <a:off x="414337" y="419100"/>
            <a:ext cx="11361737" cy="839788"/>
          </a:xfrm>
        </p:spPr>
        <p:txBody>
          <a:bodyPr anchor="t">
            <a:normAutofit/>
          </a:bodyPr>
          <a:lstStyle/>
          <a:p>
            <a:r>
              <a:rPr lang="en-US" err="1"/>
              <a:t>Ældre</a:t>
            </a:r>
            <a:r>
              <a:rPr lang="en-US"/>
              <a:t> Sagen 40 </a:t>
            </a:r>
            <a:r>
              <a:rPr lang="en-US" err="1"/>
              <a:t>år</a:t>
            </a:r>
          </a:p>
        </p:txBody>
      </p:sp>
    </p:spTree>
    <p:extLst>
      <p:ext uri="{BB962C8B-B14F-4D97-AF65-F5344CB8AC3E}">
        <p14:creationId xmlns:p14="http://schemas.microsoft.com/office/powerpoint/2010/main" val="303271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14A98C7-EAE4-012D-CF96-51BED0A4F5FE}"/>
              </a:ext>
            </a:extLst>
          </p:cNvPr>
          <p:cNvSpPr txBox="1"/>
          <p:nvPr/>
        </p:nvSpPr>
        <p:spPr>
          <a:xfrm>
            <a:off x="3593592" y="1444752"/>
            <a:ext cx="4754880" cy="868680"/>
          </a:xfrm>
          <a:prstGeom prst="rect">
            <a:avLst/>
          </a:prstGeom>
          <a:noFill/>
        </p:spPr>
        <p:txBody>
          <a:bodyPr wrap="square" lIns="0" tIns="0" rIns="0" bIns="0" rtlCol="0">
            <a:noAutofit/>
          </a:bodyPr>
          <a:lstStyle/>
          <a:p>
            <a:pPr algn="ctr"/>
            <a:r>
              <a:rPr lang="da-DK" sz="3600">
                <a:solidFill>
                  <a:srgbClr val="FFFFFF"/>
                </a:solidFill>
              </a:rPr>
              <a:t>Tak for jeres opmærksomhed</a:t>
            </a:r>
          </a:p>
        </p:txBody>
      </p:sp>
    </p:spTree>
    <p:extLst>
      <p:ext uri="{BB962C8B-B14F-4D97-AF65-F5344CB8AC3E}">
        <p14:creationId xmlns:p14="http://schemas.microsoft.com/office/powerpoint/2010/main" val="13011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9727BC-53B2-C20F-1112-070B2C42E030}"/>
              </a:ext>
            </a:extLst>
          </p:cNvPr>
          <p:cNvSpPr>
            <a:spLocks noGrp="1"/>
          </p:cNvSpPr>
          <p:nvPr>
            <p:ph sz="half" idx="2"/>
          </p:nvPr>
        </p:nvSpPr>
        <p:spPr>
          <a:xfrm>
            <a:off x="4296913" y="1677988"/>
            <a:ext cx="7479161" cy="4479925"/>
          </a:xfrm>
        </p:spPr>
        <p:txBody>
          <a:bodyPr vert="horz" lIns="0" tIns="0" rIns="0" bIns="0" rtlCol="0">
            <a:normAutofit lnSpcReduction="10000"/>
          </a:bodyPr>
          <a:lstStyle/>
          <a:p>
            <a:pPr>
              <a:lnSpc>
                <a:spcPct val="100000"/>
              </a:lnSpc>
              <a:spcAft>
                <a:spcPts val="600"/>
              </a:spcAft>
            </a:pPr>
            <a:r>
              <a:rPr lang="da-DK" sz="2200"/>
              <a:t>I efteråret 2025 indledte Ældre Sagen det politiske arbejde </a:t>
            </a:r>
          </a:p>
          <a:p>
            <a:pPr>
              <a:lnSpc>
                <a:spcPct val="100000"/>
              </a:lnSpc>
              <a:spcAft>
                <a:spcPts val="600"/>
              </a:spcAft>
            </a:pPr>
            <a:r>
              <a:rPr lang="da-DK" sz="2200"/>
              <a:t>for sikre opmærksomhed om </a:t>
            </a:r>
            <a:r>
              <a:rPr lang="da-DK" sz="2200" b="1"/>
              <a:t>omsorgssvigt i ældreplejen</a:t>
            </a:r>
            <a:r>
              <a:rPr lang="da-DK" sz="2200"/>
              <a:t>.</a:t>
            </a:r>
          </a:p>
          <a:p>
            <a:pPr>
              <a:lnSpc>
                <a:spcPct val="100000"/>
              </a:lnSpc>
              <a:spcAft>
                <a:spcPts val="600"/>
              </a:spcAft>
            </a:pPr>
            <a:endParaRPr lang="da-DK" sz="2200"/>
          </a:p>
          <a:p>
            <a:pPr>
              <a:lnSpc>
                <a:spcPct val="100000"/>
              </a:lnSpc>
              <a:spcAft>
                <a:spcPts val="600"/>
              </a:spcAft>
            </a:pPr>
            <a:r>
              <a:rPr lang="da-DK" sz="2200" u="sng"/>
              <a:t>Det indbefattede bl.a.</a:t>
            </a:r>
            <a:br>
              <a:rPr lang="da-DK" sz="2200" u="sng"/>
            </a:br>
            <a:endParaRPr lang="da-DK" sz="2200" u="sng"/>
          </a:p>
          <a:p>
            <a:pPr marL="463550" lvl="1" indent="-285750">
              <a:lnSpc>
                <a:spcPct val="100000"/>
              </a:lnSpc>
              <a:spcAft>
                <a:spcPts val="600"/>
              </a:spcAft>
              <a:buFont typeface="Wingdings" panose="05000000000000000000" pitchFamily="2" charset="2"/>
              <a:buChar char="v"/>
            </a:pPr>
            <a:r>
              <a:rPr lang="da-DK" sz="2200"/>
              <a:t>Registrering af henvendelser om omsorgssvigt i                                                                                                      Ældre Sagens rådgivning,</a:t>
            </a:r>
          </a:p>
          <a:p>
            <a:pPr marL="463550" lvl="1" indent="-285750">
              <a:lnSpc>
                <a:spcPct val="100000"/>
              </a:lnSpc>
              <a:spcAft>
                <a:spcPts val="600"/>
              </a:spcAft>
              <a:buFont typeface="Wingdings" panose="05000000000000000000" pitchFamily="2" charset="2"/>
              <a:buChar char="v"/>
            </a:pPr>
            <a:r>
              <a:rPr lang="da-DK" sz="2200"/>
              <a:t>Foretræde for Folketingets ældreudvalg november 2025</a:t>
            </a:r>
          </a:p>
          <a:p>
            <a:pPr marL="463550" lvl="1" indent="-285750">
              <a:lnSpc>
                <a:spcPct val="100000"/>
              </a:lnSpc>
              <a:spcAft>
                <a:spcPts val="600"/>
              </a:spcAft>
              <a:buFont typeface="Wingdings" panose="05000000000000000000" pitchFamily="2" charset="2"/>
              <a:buChar char="v"/>
            </a:pPr>
            <a:r>
              <a:rPr lang="da-DK" sz="2200"/>
              <a:t>Bilaterale henvendelser til de politiske partier, </a:t>
            </a:r>
            <a:br>
              <a:rPr lang="da-DK" sz="2200"/>
            </a:br>
            <a:r>
              <a:rPr lang="da-DK" sz="2200" err="1"/>
              <a:t>ældreministeren</a:t>
            </a:r>
            <a:r>
              <a:rPr lang="da-DK" sz="2200"/>
              <a:t> og departementet.</a:t>
            </a:r>
          </a:p>
          <a:p>
            <a:pPr marL="463550" lvl="1" indent="-285750">
              <a:lnSpc>
                <a:spcPct val="100000"/>
              </a:lnSpc>
              <a:spcAft>
                <a:spcPts val="600"/>
              </a:spcAft>
              <a:buFont typeface="Wingdings" panose="05000000000000000000" pitchFamily="2" charset="2"/>
              <a:buChar char="v"/>
            </a:pPr>
            <a:r>
              <a:rPr lang="da-DK" sz="2200"/>
              <a:t>Resultat: Vi vil have en omsorgsgaranti</a:t>
            </a:r>
          </a:p>
          <a:p>
            <a:pPr>
              <a:lnSpc>
                <a:spcPct val="100000"/>
              </a:lnSpc>
              <a:spcAft>
                <a:spcPts val="600"/>
              </a:spcAft>
            </a:pPr>
            <a:endParaRPr lang="da-DK" sz="1400"/>
          </a:p>
        </p:txBody>
      </p:sp>
      <p:sp>
        <p:nvSpPr>
          <p:cNvPr id="3" name="Pladsholder til dato 2">
            <a:extLst>
              <a:ext uri="{FF2B5EF4-FFF2-40B4-BE49-F238E27FC236}">
                <a16:creationId xmlns:a16="http://schemas.microsoft.com/office/drawing/2014/main" id="{B378A855-62D0-4AD2-D62F-9F518A5E0DA4}"/>
              </a:ext>
            </a:extLst>
          </p:cNvPr>
          <p:cNvSpPr>
            <a:spLocks noGrp="1"/>
          </p:cNvSpPr>
          <p:nvPr>
            <p:ph type="dt" sz="half" idx="10"/>
          </p:nvPr>
        </p:nvSpPr>
        <p:spPr>
          <a:xfrm>
            <a:off x="8866188" y="6577013"/>
            <a:ext cx="1939925" cy="273050"/>
          </a:xfrm>
        </p:spPr>
        <p:txBody>
          <a:bodyPr anchor="ctr">
            <a:normAutofit/>
          </a:bodyPr>
          <a:lstStyle/>
          <a:p>
            <a:pPr>
              <a:spcAft>
                <a:spcPts val="600"/>
              </a:spcAft>
            </a:pPr>
            <a:fld id="{E6209471-929B-4E22-81C0-8748AEC8C96E}" type="datetime1">
              <a:rPr lang="da-DK" smtClean="0"/>
              <a:pPr>
                <a:spcAft>
                  <a:spcPts val="600"/>
                </a:spcAft>
              </a:pPr>
              <a:t>08-05-2026</a:t>
            </a:fld>
            <a:endParaRPr lang="da-DK"/>
          </a:p>
        </p:txBody>
      </p:sp>
      <p:sp>
        <p:nvSpPr>
          <p:cNvPr id="5" name="Pladsholder til slidenummer 4">
            <a:extLst>
              <a:ext uri="{FF2B5EF4-FFF2-40B4-BE49-F238E27FC236}">
                <a16:creationId xmlns:a16="http://schemas.microsoft.com/office/drawing/2014/main" id="{83C87987-858F-CE56-86C6-B566C8554B0A}"/>
              </a:ext>
            </a:extLst>
          </p:cNvPr>
          <p:cNvSpPr>
            <a:spLocks noGrp="1"/>
          </p:cNvSpPr>
          <p:nvPr>
            <p:ph type="sldNum" sz="quarter" idx="12"/>
          </p:nvPr>
        </p:nvSpPr>
        <p:spPr>
          <a:xfrm>
            <a:off x="11082337" y="6577013"/>
            <a:ext cx="693737" cy="273050"/>
          </a:xfrm>
        </p:spPr>
        <p:txBody>
          <a:bodyPr anchor="ctr">
            <a:normAutofit/>
          </a:bodyPr>
          <a:lstStyle/>
          <a:p>
            <a:pPr>
              <a:spcAft>
                <a:spcPts val="600"/>
              </a:spcAft>
            </a:pPr>
            <a:fld id="{0E8862F4-759C-4937-98C7-CDEB1EE77131}" type="slidenum">
              <a:rPr lang="da-DK" smtClean="0"/>
              <a:pPr>
                <a:spcAft>
                  <a:spcPts val="600"/>
                </a:spcAft>
              </a:pPr>
              <a:t>2</a:t>
            </a:fld>
            <a:endParaRPr lang="da-DK"/>
          </a:p>
        </p:txBody>
      </p:sp>
      <p:sp>
        <p:nvSpPr>
          <p:cNvPr id="2" name="Titel 1">
            <a:extLst>
              <a:ext uri="{FF2B5EF4-FFF2-40B4-BE49-F238E27FC236}">
                <a16:creationId xmlns:a16="http://schemas.microsoft.com/office/drawing/2014/main" id="{360EE607-69B4-6E92-C6B4-0B03E83B9BED}"/>
              </a:ext>
            </a:extLst>
          </p:cNvPr>
          <p:cNvSpPr>
            <a:spLocks noGrp="1"/>
          </p:cNvSpPr>
          <p:nvPr>
            <p:ph type="title"/>
          </p:nvPr>
        </p:nvSpPr>
        <p:spPr>
          <a:xfrm>
            <a:off x="414338" y="419100"/>
            <a:ext cx="11361738" cy="839788"/>
          </a:xfrm>
        </p:spPr>
        <p:txBody>
          <a:bodyPr anchor="t">
            <a:normAutofit/>
          </a:bodyPr>
          <a:lstStyle/>
          <a:p>
            <a:r>
              <a:rPr lang="da-DK"/>
              <a:t>Folketingsvalg - Forberedende arbejde</a:t>
            </a:r>
          </a:p>
        </p:txBody>
      </p:sp>
    </p:spTree>
    <p:extLst>
      <p:ext uri="{BB962C8B-B14F-4D97-AF65-F5344CB8AC3E}">
        <p14:creationId xmlns:p14="http://schemas.microsoft.com/office/powerpoint/2010/main" val="43066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ADED5516-1B5F-B861-CDDE-B8F3951488D9}"/>
              </a:ext>
            </a:extLst>
          </p:cNvPr>
          <p:cNvSpPr>
            <a:spLocks noGrp="1"/>
          </p:cNvSpPr>
          <p:nvPr>
            <p:ph sz="half" idx="2"/>
          </p:nvPr>
        </p:nvSpPr>
        <p:spPr>
          <a:xfrm>
            <a:off x="4296913" y="1677988"/>
            <a:ext cx="7479161" cy="4479925"/>
          </a:xfrm>
        </p:spPr>
        <p:txBody>
          <a:bodyPr vert="horz" lIns="0" tIns="0" rIns="0" bIns="0" rtlCol="0">
            <a:normAutofit/>
          </a:bodyPr>
          <a:lstStyle/>
          <a:p>
            <a:pPr rtl="0" fontAlgn="base"/>
            <a:r>
              <a:rPr lang="da-DK" sz="2200" b="0" i="0" spc="30">
                <a:effectLst/>
              </a:rPr>
              <a:t>De overordnede budskab med omsorgsgarantien er,</a:t>
            </a:r>
          </a:p>
          <a:p>
            <a:pPr rtl="0" fontAlgn="base"/>
            <a:r>
              <a:rPr lang="da-DK" sz="2200" spc="30"/>
              <a:t>at der skal være:</a:t>
            </a:r>
            <a:endParaRPr lang="da-DK" sz="2200" b="0" i="0" spc="30">
              <a:effectLst/>
            </a:endParaRPr>
          </a:p>
          <a:p>
            <a:pPr rtl="0" fontAlgn="base"/>
            <a:endParaRPr lang="da-DK" sz="2200" spc="30"/>
          </a:p>
          <a:p>
            <a:pPr marL="285750" indent="-285750" rtl="0" fontAlgn="base">
              <a:buFont typeface="Wingdings" panose="05000000000000000000" pitchFamily="2" charset="2"/>
              <a:buChar char="v"/>
            </a:pPr>
            <a:r>
              <a:rPr lang="da-DK" sz="2200" b="1" spc="30"/>
              <a:t>T</a:t>
            </a:r>
            <a:r>
              <a:rPr lang="da-DK" sz="2200" b="1" i="0" spc="30">
                <a:effectLst/>
              </a:rPr>
              <a:t>id</a:t>
            </a:r>
            <a:r>
              <a:rPr lang="da-DK" sz="2200" b="0" i="0" spc="30">
                <a:effectLst/>
              </a:rPr>
              <a:t> til omsorg </a:t>
            </a:r>
            <a:endParaRPr lang="da-DK" sz="2200" b="1" i="0" spc="30">
              <a:effectLst/>
            </a:endParaRPr>
          </a:p>
          <a:p>
            <a:pPr marL="285750" indent="-285750" rtl="0" fontAlgn="base">
              <a:buFont typeface="Wingdings" panose="05000000000000000000" pitchFamily="2" charset="2"/>
              <a:buChar char="v"/>
            </a:pPr>
            <a:r>
              <a:rPr lang="da-DK" sz="2200" b="1" spc="30"/>
              <a:t>T</a:t>
            </a:r>
            <a:r>
              <a:rPr lang="da-DK" sz="2200" b="1" i="0" spc="30">
                <a:effectLst/>
              </a:rPr>
              <a:t>ryghed </a:t>
            </a:r>
            <a:r>
              <a:rPr lang="da-DK" sz="2200" b="0" i="0" spc="30">
                <a:effectLst/>
              </a:rPr>
              <a:t>ved at få den rette hjælp </a:t>
            </a:r>
          </a:p>
          <a:p>
            <a:pPr marL="285750" indent="-285750" rtl="0" fontAlgn="base">
              <a:buFont typeface="Wingdings" panose="05000000000000000000" pitchFamily="2" charset="2"/>
              <a:buChar char="v"/>
            </a:pPr>
            <a:r>
              <a:rPr lang="da-DK" sz="2200" b="1" i="0" spc="30">
                <a:effectLst/>
              </a:rPr>
              <a:t>Tillid </a:t>
            </a:r>
            <a:r>
              <a:rPr lang="da-DK" sz="2200" b="0" i="0" spc="30">
                <a:effectLst/>
              </a:rPr>
              <a:t>til at blive taget alvorligt.  </a:t>
            </a:r>
          </a:p>
          <a:p>
            <a:pPr marL="285750" indent="-285750" rtl="0" fontAlgn="base">
              <a:buFont typeface="Wingdings" panose="05000000000000000000" pitchFamily="2" charset="2"/>
              <a:buChar char="Ø"/>
            </a:pPr>
            <a:endParaRPr lang="da-DK" sz="2200" spc="30"/>
          </a:p>
          <a:p>
            <a:pPr rtl="0" fontAlgn="base"/>
            <a:r>
              <a:rPr lang="da-DK" sz="2200" b="0" i="0" spc="30">
                <a:effectLst/>
              </a:rPr>
              <a:t>Under overskrifterne er formuleret 11 konkrete</a:t>
            </a:r>
          </a:p>
          <a:p>
            <a:pPr rtl="0" fontAlgn="base"/>
            <a:r>
              <a:rPr lang="da-DK" sz="2200" spc="30"/>
              <a:t>politiske forslag, herunder:</a:t>
            </a:r>
          </a:p>
          <a:p>
            <a:pPr marL="285750" indent="-285750" rtl="0" fontAlgn="base">
              <a:buFontTx/>
              <a:buChar char="-"/>
            </a:pPr>
            <a:r>
              <a:rPr lang="da-DK" sz="2200" i="1" spc="30"/>
              <a:t>Bedre normeringer</a:t>
            </a:r>
          </a:p>
          <a:p>
            <a:pPr marL="285750" indent="-285750" rtl="0" fontAlgn="base">
              <a:buFontTx/>
              <a:buChar char="-"/>
            </a:pPr>
            <a:r>
              <a:rPr lang="da-DK" sz="2200" b="0" i="1" spc="30">
                <a:effectLst/>
              </a:rPr>
              <a:t>Kronikerpakke </a:t>
            </a:r>
            <a:r>
              <a:rPr lang="da-DK" sz="2200" i="1" spc="30"/>
              <a:t>for mennesker med</a:t>
            </a:r>
            <a:r>
              <a:rPr lang="da-DK" sz="2200" b="0" i="1" spc="30">
                <a:effectLst/>
              </a:rPr>
              <a:t> demens</a:t>
            </a:r>
          </a:p>
          <a:p>
            <a:pPr marL="285750" indent="-285750" rtl="0" fontAlgn="base">
              <a:buFontTx/>
              <a:buChar char="-"/>
            </a:pPr>
            <a:r>
              <a:rPr lang="da-DK" sz="2200" b="0" i="1" spc="30">
                <a:effectLst/>
              </a:rPr>
              <a:t>En Ældreombudsmand</a:t>
            </a:r>
          </a:p>
          <a:p>
            <a:pPr>
              <a:spcAft>
                <a:spcPts val="600"/>
              </a:spcAft>
            </a:pPr>
            <a:endParaRPr lang="da-DK"/>
          </a:p>
        </p:txBody>
      </p:sp>
      <p:sp>
        <p:nvSpPr>
          <p:cNvPr id="3" name="Pladsholder til dato 2">
            <a:extLst>
              <a:ext uri="{FF2B5EF4-FFF2-40B4-BE49-F238E27FC236}">
                <a16:creationId xmlns:a16="http://schemas.microsoft.com/office/drawing/2014/main" id="{F2A07D33-BAAF-4AB6-AEEA-64FFAC9DE361}"/>
              </a:ext>
            </a:extLst>
          </p:cNvPr>
          <p:cNvSpPr>
            <a:spLocks noGrp="1"/>
          </p:cNvSpPr>
          <p:nvPr>
            <p:ph type="dt" sz="half" idx="10"/>
          </p:nvPr>
        </p:nvSpPr>
        <p:spPr>
          <a:xfrm>
            <a:off x="8866188" y="6577013"/>
            <a:ext cx="1939925" cy="273050"/>
          </a:xfrm>
        </p:spPr>
        <p:txBody>
          <a:bodyPr anchor="ctr">
            <a:normAutofit/>
          </a:bodyPr>
          <a:lstStyle/>
          <a:p>
            <a:pPr>
              <a:spcAft>
                <a:spcPts val="600"/>
              </a:spcAft>
            </a:pPr>
            <a:fld id="{F3EF4D5A-4651-4B9C-924F-A1DBD1BE844D}" type="datetime1">
              <a:rPr lang="da-DK" smtClean="0"/>
              <a:pPr>
                <a:spcAft>
                  <a:spcPts val="600"/>
                </a:spcAft>
              </a:pPr>
              <a:t>08-05-2026</a:t>
            </a:fld>
            <a:endParaRPr lang="da-DK"/>
          </a:p>
        </p:txBody>
      </p:sp>
      <p:sp>
        <p:nvSpPr>
          <p:cNvPr id="3089" name="Footer Placeholder 4">
            <a:extLst>
              <a:ext uri="{FF2B5EF4-FFF2-40B4-BE49-F238E27FC236}">
                <a16:creationId xmlns:a16="http://schemas.microsoft.com/office/drawing/2014/main" id="{B91FDF5F-351C-DA24-7DBA-679D5D094FC2}"/>
              </a:ext>
            </a:extLst>
          </p:cNvPr>
          <p:cNvSpPr>
            <a:spLocks noGrp="1"/>
          </p:cNvSpPr>
          <p:nvPr>
            <p:ph type="ftr" sz="quarter" idx="11"/>
          </p:nvPr>
        </p:nvSpPr>
        <p:spPr>
          <a:xfrm>
            <a:off x="2354262" y="6577013"/>
            <a:ext cx="6511926" cy="273050"/>
          </a:xfrm>
        </p:spPr>
        <p:txBody>
          <a:bodyPr/>
          <a:lstStyle/>
          <a:p>
            <a:endParaRPr lang="da-DK"/>
          </a:p>
        </p:txBody>
      </p:sp>
      <p:sp>
        <p:nvSpPr>
          <p:cNvPr id="5" name="Pladsholder til slidenummer 4">
            <a:extLst>
              <a:ext uri="{FF2B5EF4-FFF2-40B4-BE49-F238E27FC236}">
                <a16:creationId xmlns:a16="http://schemas.microsoft.com/office/drawing/2014/main" id="{828EC1EB-88A4-5B42-DAB7-73CFC8127214}"/>
              </a:ext>
            </a:extLst>
          </p:cNvPr>
          <p:cNvSpPr>
            <a:spLocks noGrp="1"/>
          </p:cNvSpPr>
          <p:nvPr>
            <p:ph type="sldNum" sz="quarter" idx="12"/>
          </p:nvPr>
        </p:nvSpPr>
        <p:spPr>
          <a:xfrm>
            <a:off x="11082337" y="6577013"/>
            <a:ext cx="693737" cy="273050"/>
          </a:xfrm>
        </p:spPr>
        <p:txBody>
          <a:bodyPr anchor="ctr">
            <a:normAutofit/>
          </a:bodyPr>
          <a:lstStyle/>
          <a:p>
            <a:pPr>
              <a:spcAft>
                <a:spcPts val="600"/>
              </a:spcAft>
            </a:pPr>
            <a:fld id="{0E8862F4-759C-4937-98C7-CDEB1EE77131}" type="slidenum">
              <a:rPr lang="da-DK" smtClean="0"/>
              <a:pPr>
                <a:spcAft>
                  <a:spcPts val="600"/>
                </a:spcAft>
              </a:pPr>
              <a:t>3</a:t>
            </a:fld>
            <a:endParaRPr lang="da-DK"/>
          </a:p>
        </p:txBody>
      </p:sp>
      <p:sp>
        <p:nvSpPr>
          <p:cNvPr id="2" name="Titel 1">
            <a:extLst>
              <a:ext uri="{FF2B5EF4-FFF2-40B4-BE49-F238E27FC236}">
                <a16:creationId xmlns:a16="http://schemas.microsoft.com/office/drawing/2014/main" id="{344244E9-CA2A-0E1A-03BC-FE9EF6DB6706}"/>
              </a:ext>
            </a:extLst>
          </p:cNvPr>
          <p:cNvSpPr>
            <a:spLocks noGrp="1"/>
          </p:cNvSpPr>
          <p:nvPr>
            <p:ph type="title"/>
          </p:nvPr>
        </p:nvSpPr>
        <p:spPr>
          <a:xfrm>
            <a:off x="414337" y="419100"/>
            <a:ext cx="11361737" cy="839788"/>
          </a:xfrm>
        </p:spPr>
        <p:txBody>
          <a:bodyPr anchor="t">
            <a:normAutofit/>
          </a:bodyPr>
          <a:lstStyle/>
          <a:p>
            <a:r>
              <a:rPr lang="da-DK"/>
              <a:t>Omsorgsgarantien</a:t>
            </a:r>
          </a:p>
        </p:txBody>
      </p:sp>
    </p:spTree>
    <p:extLst>
      <p:ext uri="{BB962C8B-B14F-4D97-AF65-F5344CB8AC3E}">
        <p14:creationId xmlns:p14="http://schemas.microsoft.com/office/powerpoint/2010/main" val="368424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3D7BF-5048-B1F1-CB83-DCF409D9D7C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A494698-94F5-E32C-D1A0-35789CD4EDEB}"/>
              </a:ext>
            </a:extLst>
          </p:cNvPr>
          <p:cNvSpPr>
            <a:spLocks noGrp="1"/>
          </p:cNvSpPr>
          <p:nvPr>
            <p:ph sz="half" idx="1"/>
          </p:nvPr>
        </p:nvSpPr>
        <p:spPr>
          <a:xfrm>
            <a:off x="414336" y="1189037"/>
            <a:ext cx="6188887" cy="4479925"/>
          </a:xfrm>
        </p:spPr>
        <p:txBody>
          <a:bodyPr vert="horz" lIns="0" tIns="0" rIns="0" bIns="0" rtlCol="0">
            <a:noAutofit/>
          </a:bodyPr>
          <a:lstStyle/>
          <a:p>
            <a:pPr>
              <a:lnSpc>
                <a:spcPct val="100000"/>
              </a:lnSpc>
            </a:pPr>
            <a:r>
              <a:rPr lang="da-DK" sz="2000" b="1"/>
              <a:t>Strategisk kampagneopbygning</a:t>
            </a:r>
          </a:p>
          <a:p>
            <a:pPr>
              <a:lnSpc>
                <a:spcPct val="100000"/>
              </a:lnSpc>
            </a:pPr>
            <a:r>
              <a:rPr lang="da-DK" sz="2000"/>
              <a:t>Indsatsen begyndte med en pressemeddelelse for at skabe tidlig opmærksomhed om omsorgsgaranti som politisk mærkesag. </a:t>
            </a:r>
          </a:p>
          <a:p>
            <a:pPr>
              <a:lnSpc>
                <a:spcPct val="100000"/>
              </a:lnSpc>
            </a:pPr>
            <a:endParaRPr lang="da-DK" sz="2000"/>
          </a:p>
          <a:p>
            <a:pPr>
              <a:lnSpc>
                <a:spcPct val="100000"/>
              </a:lnSpc>
            </a:pPr>
            <a:r>
              <a:rPr lang="da-DK" sz="2000" b="1"/>
              <a:t>Direkte dialog med kandidater</a:t>
            </a:r>
          </a:p>
          <a:p>
            <a:pPr>
              <a:lnSpc>
                <a:spcPct val="100000"/>
              </a:lnSpc>
            </a:pPr>
            <a:r>
              <a:rPr lang="da-DK" sz="2000"/>
              <a:t>Et åbent brev til cirka 800 kandidater skabte dialog og ansvarlighed omkring ældrepolitik i valgkampen.</a:t>
            </a:r>
          </a:p>
          <a:p>
            <a:pPr>
              <a:lnSpc>
                <a:spcPct val="100000"/>
              </a:lnSpc>
            </a:pPr>
            <a:endParaRPr lang="da-DK" sz="2000"/>
          </a:p>
          <a:p>
            <a:pPr>
              <a:lnSpc>
                <a:spcPct val="100000"/>
              </a:lnSpc>
            </a:pPr>
            <a:r>
              <a:rPr lang="da-DK" sz="2000" b="1"/>
              <a:t>Dokumentation og pressearbejde</a:t>
            </a:r>
          </a:p>
          <a:p>
            <a:pPr>
              <a:lnSpc>
                <a:spcPct val="100000"/>
              </a:lnSpc>
            </a:pPr>
            <a:r>
              <a:rPr lang="da-DK" sz="2000"/>
              <a:t>Befolknings- og medlemspanelundersøgelser understøttede pressens dækning med fakta og analyser om ældrepleje.</a:t>
            </a:r>
          </a:p>
          <a:p>
            <a:pPr>
              <a:lnSpc>
                <a:spcPct val="100000"/>
              </a:lnSpc>
            </a:pPr>
            <a:endParaRPr lang="da-DK" sz="2000"/>
          </a:p>
          <a:p>
            <a:pPr>
              <a:lnSpc>
                <a:spcPct val="100000"/>
              </a:lnSpc>
            </a:pPr>
            <a:r>
              <a:rPr lang="da-DK" sz="2000" b="1"/>
              <a:t>Medlem og offentlig arrangement</a:t>
            </a:r>
          </a:p>
          <a:p>
            <a:pPr>
              <a:lnSpc>
                <a:spcPct val="100000"/>
              </a:lnSpc>
            </a:pPr>
            <a:r>
              <a:rPr lang="da-DK" sz="2000"/>
              <a:t>Nyhedsbreve og sociale medier har engageret medlemmer og sikret bred synlighed for indsatsen. </a:t>
            </a:r>
            <a:endParaRPr lang="en-US" sz="2000"/>
          </a:p>
        </p:txBody>
      </p:sp>
      <p:sp>
        <p:nvSpPr>
          <p:cNvPr id="3" name="Date Placeholder 2">
            <a:extLst>
              <a:ext uri="{FF2B5EF4-FFF2-40B4-BE49-F238E27FC236}">
                <a16:creationId xmlns:a16="http://schemas.microsoft.com/office/drawing/2014/main" id="{D297E323-7B9D-7872-3833-F3A1E4B9477D}"/>
              </a:ext>
            </a:extLst>
          </p:cNvPr>
          <p:cNvSpPr>
            <a:spLocks noGrp="1"/>
          </p:cNvSpPr>
          <p:nvPr>
            <p:ph type="dt" sz="half" idx="10"/>
          </p:nvPr>
        </p:nvSpPr>
        <p:spPr>
          <a:xfrm>
            <a:off x="8866188" y="6577013"/>
            <a:ext cx="1939925" cy="273050"/>
          </a:xfrm>
        </p:spPr>
        <p:txBody>
          <a:bodyPr anchor="ctr">
            <a:normAutofit/>
          </a:bodyPr>
          <a:lstStyle/>
          <a:p>
            <a:pPr>
              <a:spcAft>
                <a:spcPts val="600"/>
              </a:spcAft>
            </a:pPr>
            <a:fld id="{82F54006-0C7B-433E-B095-0511C4AF021C}" type="datetime1">
              <a:rPr lang="da-DK" smtClean="0"/>
              <a:pPr>
                <a:spcAft>
                  <a:spcPts val="600"/>
                </a:spcAft>
              </a:pPr>
              <a:t>08-05-2026</a:t>
            </a:fld>
            <a:endParaRPr lang="da-DK"/>
          </a:p>
        </p:txBody>
      </p:sp>
      <p:sp>
        <p:nvSpPr>
          <p:cNvPr id="5" name="Slide Number Placeholder 4">
            <a:extLst>
              <a:ext uri="{FF2B5EF4-FFF2-40B4-BE49-F238E27FC236}">
                <a16:creationId xmlns:a16="http://schemas.microsoft.com/office/drawing/2014/main" id="{6F413588-8F5C-7D84-914C-9952B9A95B8D}"/>
              </a:ext>
            </a:extLst>
          </p:cNvPr>
          <p:cNvSpPr>
            <a:spLocks noGrp="1"/>
          </p:cNvSpPr>
          <p:nvPr>
            <p:ph type="sldNum" sz="quarter" idx="12"/>
          </p:nvPr>
        </p:nvSpPr>
        <p:spPr>
          <a:xfrm>
            <a:off x="11082337" y="6577013"/>
            <a:ext cx="693737" cy="273050"/>
          </a:xfrm>
        </p:spPr>
        <p:txBody>
          <a:bodyPr anchor="ctr">
            <a:normAutofit/>
          </a:bodyPr>
          <a:lstStyle/>
          <a:p>
            <a:pPr>
              <a:spcAft>
                <a:spcPts val="600"/>
              </a:spcAft>
            </a:pPr>
            <a:fld id="{0E8862F4-759C-4937-98C7-CDEB1EE77131}" type="slidenum">
              <a:rPr lang="da-DK" smtClean="0"/>
              <a:pPr>
                <a:spcAft>
                  <a:spcPts val="600"/>
                </a:spcAft>
              </a:pPr>
              <a:t>4</a:t>
            </a:fld>
            <a:endParaRPr lang="da-DK"/>
          </a:p>
        </p:txBody>
      </p:sp>
      <p:sp>
        <p:nvSpPr>
          <p:cNvPr id="2" name="Title 1">
            <a:extLst>
              <a:ext uri="{FF2B5EF4-FFF2-40B4-BE49-F238E27FC236}">
                <a16:creationId xmlns:a16="http://schemas.microsoft.com/office/drawing/2014/main" id="{45491120-A1EA-DEBD-E67E-D1C9E8E6EFFB}"/>
              </a:ext>
            </a:extLst>
          </p:cNvPr>
          <p:cNvSpPr>
            <a:spLocks noGrp="1"/>
          </p:cNvSpPr>
          <p:nvPr>
            <p:ph type="title"/>
          </p:nvPr>
        </p:nvSpPr>
        <p:spPr>
          <a:xfrm>
            <a:off x="414337" y="419100"/>
            <a:ext cx="11361737" cy="839788"/>
          </a:xfrm>
        </p:spPr>
        <p:txBody>
          <a:bodyPr anchor="t">
            <a:normAutofit/>
          </a:bodyPr>
          <a:lstStyle/>
          <a:p>
            <a:r>
              <a:rPr lang="en-US" err="1"/>
              <a:t>Valgkampen</a:t>
            </a:r>
            <a:endParaRPr lang="en-US"/>
          </a:p>
        </p:txBody>
      </p:sp>
    </p:spTree>
    <p:extLst>
      <p:ext uri="{BB962C8B-B14F-4D97-AF65-F5344CB8AC3E}">
        <p14:creationId xmlns:p14="http://schemas.microsoft.com/office/powerpoint/2010/main" val="176632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5">
            <a:extLst>
              <a:ext uri="{FF2B5EF4-FFF2-40B4-BE49-F238E27FC236}">
                <a16:creationId xmlns:a16="http://schemas.microsoft.com/office/drawing/2014/main" id="{D0A59A9D-7AA6-5633-8439-B94CF7758F0F}"/>
              </a:ext>
            </a:extLst>
          </p:cNvPr>
          <p:cNvSpPr txBox="1">
            <a:spLocks/>
          </p:cNvSpPr>
          <p:nvPr/>
        </p:nvSpPr>
        <p:spPr>
          <a:xfrm>
            <a:off x="414338" y="1677988"/>
            <a:ext cx="7564891" cy="4479925"/>
          </a:xfrm>
          <a:prstGeom prst="rect">
            <a:avLst/>
          </a:prstGeom>
        </p:spPr>
        <p:txBody>
          <a:bodyPr vert="horz" lIns="0" tIns="0" rIns="0" bIns="0" rtlCol="0">
            <a:normAutofit fontScale="85000" lnSpcReduction="10000"/>
          </a:bodyPr>
          <a:lstStyle>
            <a:lvl1pPr marL="0" indent="0" algn="l" defTabSz="914400" rtl="0" eaLnBrk="1" latinLnBrk="0" hangingPunct="1">
              <a:lnSpc>
                <a:spcPct val="110000"/>
              </a:lnSpc>
              <a:spcBef>
                <a:spcPts val="0"/>
              </a:spcBef>
              <a:buFont typeface="IBM Plex Sans" panose="020B0503050203000203" pitchFamily="34" charset="0"/>
              <a:buNone/>
              <a:defRPr sz="1600" kern="1200">
                <a:solidFill>
                  <a:schemeClr val="tx2"/>
                </a:solidFill>
                <a:latin typeface="IBM Plex Sans" panose="020B0503050203000203" pitchFamily="34" charset="0"/>
                <a:ea typeface="+mn-ea"/>
                <a:cs typeface="+mn-cs"/>
              </a:defRPr>
            </a:lvl1pPr>
            <a:lvl2pPr marL="177800" indent="-177800" algn="l" defTabSz="914400" rtl="0" eaLnBrk="1" latinLnBrk="0" hangingPunct="1">
              <a:lnSpc>
                <a:spcPct val="110000"/>
              </a:lnSpc>
              <a:spcBef>
                <a:spcPts val="0"/>
              </a:spcBef>
              <a:buFont typeface="IBM Plex Sans" panose="020B0503050203000203" pitchFamily="34" charset="0"/>
              <a:buChar char="•"/>
              <a:defRPr sz="1600" kern="1200">
                <a:solidFill>
                  <a:schemeClr val="tx2"/>
                </a:solidFill>
                <a:latin typeface="IBM Plex Sans" panose="020B0503050203000203" pitchFamily="34" charset="0"/>
                <a:ea typeface="+mn-ea"/>
                <a:cs typeface="+mn-cs"/>
              </a:defRPr>
            </a:lvl2pPr>
            <a:lvl3pPr marL="425450" indent="-234950" algn="l" defTabSz="914400" rtl="0" eaLnBrk="1" latinLnBrk="0" hangingPunct="1">
              <a:lnSpc>
                <a:spcPct val="110000"/>
              </a:lnSpc>
              <a:spcBef>
                <a:spcPts val="0"/>
              </a:spcBef>
              <a:buFont typeface="IBM Plex Sans" panose="020B0503050203000203" pitchFamily="34" charset="0"/>
              <a:buChar char="–"/>
              <a:defRPr sz="1600" kern="1200">
                <a:solidFill>
                  <a:schemeClr val="tx2"/>
                </a:solidFill>
                <a:latin typeface="IBM Plex Sans" panose="020B0503050203000203" pitchFamily="34" charset="0"/>
                <a:ea typeface="+mn-ea"/>
                <a:cs typeface="+mn-cs"/>
              </a:defRPr>
            </a:lvl3pPr>
            <a:lvl4pPr marL="609600" indent="-158750" algn="l" defTabSz="914400" rtl="0" eaLnBrk="1" latinLnBrk="0" hangingPunct="1">
              <a:lnSpc>
                <a:spcPct val="110000"/>
              </a:lnSpc>
              <a:spcBef>
                <a:spcPts val="0"/>
              </a:spcBef>
              <a:buFont typeface="IBM Plex Sans" panose="020B0503050203000203" pitchFamily="34" charset="0"/>
              <a:buChar char="•"/>
              <a:tabLst>
                <a:tab pos="438150" algn="l"/>
              </a:tabLst>
              <a:defRPr sz="1200" kern="1200">
                <a:solidFill>
                  <a:schemeClr val="tx2"/>
                </a:solidFill>
                <a:latin typeface="IBM Plex Sans" panose="020B0503050203000203" pitchFamily="34" charset="0"/>
                <a:ea typeface="+mn-ea"/>
                <a:cs typeface="+mn-cs"/>
              </a:defRPr>
            </a:lvl4pPr>
            <a:lvl5pPr marL="831850" indent="-203200" algn="l" defTabSz="914400" rtl="0" eaLnBrk="1" latinLnBrk="0" hangingPunct="1">
              <a:lnSpc>
                <a:spcPct val="110000"/>
              </a:lnSpc>
              <a:spcBef>
                <a:spcPts val="0"/>
              </a:spcBef>
              <a:buFont typeface="IBM Plex Sans" panose="020B0503050203000203" pitchFamily="34" charset="0"/>
              <a:buChar char="–"/>
              <a:defRPr sz="1200" kern="1200">
                <a:solidFill>
                  <a:schemeClr val="tx2"/>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IBM Plex Sans" panose="020B0503050203000203" pitchFamily="34" charset="0"/>
              <a:buChar char="•"/>
              <a:defRPr sz="1800" kern="1200">
                <a:solidFill>
                  <a:schemeClr val="tx1"/>
                </a:solidFill>
                <a:latin typeface="+mn-lt"/>
                <a:ea typeface="+mn-ea"/>
                <a:cs typeface="+mn-cs"/>
              </a:defRPr>
            </a:lvl9pPr>
          </a:lstStyle>
          <a:p>
            <a:pPr>
              <a:lnSpc>
                <a:spcPct val="100000"/>
              </a:lnSpc>
            </a:pPr>
            <a:r>
              <a:rPr lang="da-DK" sz="2400"/>
              <a:t>Ældre Sagens udspil om </a:t>
            </a:r>
            <a:r>
              <a:rPr lang="da-DK" sz="2400" b="1"/>
              <a:t>KRONIKERPAKKE FOR MENNESKER MED DEMENS </a:t>
            </a:r>
            <a:r>
              <a:rPr lang="da-DK" sz="2400"/>
              <a:t>– opfulgt af Venstres udmelding. </a:t>
            </a:r>
          </a:p>
          <a:p>
            <a:pPr>
              <a:lnSpc>
                <a:spcPct val="100000"/>
              </a:lnSpc>
            </a:pPr>
            <a:endParaRPr lang="da-DK" sz="2400"/>
          </a:p>
          <a:p>
            <a:pPr marL="0" lvl="1" indent="0">
              <a:lnSpc>
                <a:spcPct val="100000"/>
              </a:lnSpc>
              <a:buFont typeface="IBM Plex Sans" panose="020B0503050203000203" pitchFamily="34" charset="0"/>
              <a:buNone/>
            </a:pPr>
            <a:r>
              <a:rPr lang="da-DK" sz="2400"/>
              <a:t>Konkret udmelding samt pressemeddelelse om </a:t>
            </a:r>
            <a:r>
              <a:rPr lang="da-DK" sz="2400" b="1"/>
              <a:t>ÆLDREOMBUDSMAND </a:t>
            </a:r>
            <a:r>
              <a:rPr lang="da-DK" sz="2400"/>
              <a:t>– bragt af TV-2</a:t>
            </a:r>
            <a:br>
              <a:rPr lang="da-DK" sz="2400" b="1"/>
            </a:br>
            <a:br>
              <a:rPr lang="da-DK" sz="2400"/>
            </a:br>
            <a:r>
              <a:rPr lang="da-DK" sz="2400" b="1"/>
              <a:t>Befolkningsundersøgelse</a:t>
            </a:r>
            <a:r>
              <a:rPr lang="da-DK" sz="2400"/>
              <a:t> der blandt andet viser at:</a:t>
            </a:r>
            <a:br>
              <a:rPr lang="da-DK" sz="2400"/>
            </a:br>
            <a:br>
              <a:rPr lang="da-DK" sz="2400"/>
            </a:br>
            <a:r>
              <a:rPr lang="da-DK" sz="2400"/>
              <a:t>44 % af danskerne har ikke tillid til ældreplejen</a:t>
            </a:r>
          </a:p>
          <a:p>
            <a:pPr marL="0" lvl="1" indent="0">
              <a:lnSpc>
                <a:spcPct val="100000"/>
              </a:lnSpc>
              <a:buFont typeface="IBM Plex Sans" panose="020B0503050203000203" pitchFamily="34" charset="0"/>
              <a:buNone/>
            </a:pPr>
            <a:r>
              <a:rPr lang="da-DK" sz="2400"/>
              <a:t>69 % af danskerne mener, at der bør tilføres flere penge til ældreområdet</a:t>
            </a:r>
          </a:p>
          <a:p>
            <a:pPr marL="0" lvl="1" indent="0">
              <a:lnSpc>
                <a:spcPct val="100000"/>
              </a:lnSpc>
              <a:buFont typeface="IBM Plex Sans" panose="020B0503050203000203" pitchFamily="34" charset="0"/>
              <a:buNone/>
            </a:pPr>
            <a:r>
              <a:rPr lang="da-DK" sz="2400"/>
              <a:t>81 % af danskerne mener, at der bør indføres en omsorgsgaranti </a:t>
            </a:r>
            <a:br>
              <a:rPr lang="da-DK" sz="2400"/>
            </a:br>
            <a:br>
              <a:rPr lang="da-DK" sz="2400"/>
            </a:br>
            <a:r>
              <a:rPr lang="da-DK" sz="2400" b="1"/>
              <a:t>ÆLDRE SAGENS KANDIDATTEST er besvaret af </a:t>
            </a:r>
            <a:r>
              <a:rPr lang="da-DK" sz="2400"/>
              <a:t>+400 KANDIDATER Og besøgt mere end 40.000 GANGE</a:t>
            </a:r>
            <a:br>
              <a:rPr lang="da-DK" sz="1200"/>
            </a:br>
            <a:endParaRPr lang="da-DK" sz="1200"/>
          </a:p>
        </p:txBody>
      </p:sp>
      <p:sp>
        <p:nvSpPr>
          <p:cNvPr id="3" name="Pladsholder til dato 2">
            <a:extLst>
              <a:ext uri="{FF2B5EF4-FFF2-40B4-BE49-F238E27FC236}">
                <a16:creationId xmlns:a16="http://schemas.microsoft.com/office/drawing/2014/main" id="{7310C1F1-BA9C-7844-D9A1-0F2A1A93DF37}"/>
              </a:ext>
            </a:extLst>
          </p:cNvPr>
          <p:cNvSpPr>
            <a:spLocks noGrp="1"/>
          </p:cNvSpPr>
          <p:nvPr>
            <p:ph type="dt" sz="half" idx="10"/>
          </p:nvPr>
        </p:nvSpPr>
        <p:spPr>
          <a:xfrm>
            <a:off x="8866188" y="6577013"/>
            <a:ext cx="1939925" cy="273050"/>
          </a:xfrm>
        </p:spPr>
        <p:txBody>
          <a:bodyPr vert="horz" lIns="0" tIns="0" rIns="0" bIns="0" rtlCol="0" anchor="ctr">
            <a:normAutofit/>
          </a:bodyPr>
          <a:lstStyle/>
          <a:p>
            <a:pPr>
              <a:spcAft>
                <a:spcPts val="600"/>
              </a:spcAft>
            </a:pPr>
            <a:fld id="{F3EF4D5A-4651-4B9C-924F-A1DBD1BE844D}" type="datetime1">
              <a:rPr lang="da-DK" smtClean="0"/>
              <a:pPr>
                <a:spcAft>
                  <a:spcPts val="600"/>
                </a:spcAft>
              </a:pPr>
              <a:t>08-05-2026</a:t>
            </a:fld>
            <a:endParaRPr lang="da-DK"/>
          </a:p>
        </p:txBody>
      </p:sp>
      <p:sp>
        <p:nvSpPr>
          <p:cNvPr id="26" name="Footer Placeholder 4">
            <a:extLst>
              <a:ext uri="{FF2B5EF4-FFF2-40B4-BE49-F238E27FC236}">
                <a16:creationId xmlns:a16="http://schemas.microsoft.com/office/drawing/2014/main" id="{4BBAEF2E-754C-7E5F-FC55-3AD931A676AD}"/>
              </a:ext>
            </a:extLst>
          </p:cNvPr>
          <p:cNvSpPr>
            <a:spLocks noGrp="1"/>
          </p:cNvSpPr>
          <p:nvPr>
            <p:ph type="ftr" sz="quarter" idx="11"/>
          </p:nvPr>
        </p:nvSpPr>
        <p:spPr>
          <a:xfrm>
            <a:off x="2354262" y="6577013"/>
            <a:ext cx="6511926" cy="273050"/>
          </a:xfrm>
        </p:spPr>
        <p:txBody>
          <a:bodyPr/>
          <a:lstStyle/>
          <a:p>
            <a:endParaRPr lang="da-DK"/>
          </a:p>
        </p:txBody>
      </p:sp>
      <p:sp>
        <p:nvSpPr>
          <p:cNvPr id="5" name="Pladsholder til slidenummer 4">
            <a:extLst>
              <a:ext uri="{FF2B5EF4-FFF2-40B4-BE49-F238E27FC236}">
                <a16:creationId xmlns:a16="http://schemas.microsoft.com/office/drawing/2014/main" id="{A1547289-1BBA-ADF8-DB83-EF7610110838}"/>
              </a:ext>
            </a:extLst>
          </p:cNvPr>
          <p:cNvSpPr>
            <a:spLocks noGrp="1"/>
          </p:cNvSpPr>
          <p:nvPr>
            <p:ph type="sldNum" sz="quarter" idx="12"/>
          </p:nvPr>
        </p:nvSpPr>
        <p:spPr>
          <a:xfrm>
            <a:off x="11082337" y="6577013"/>
            <a:ext cx="693737" cy="273050"/>
          </a:xfrm>
        </p:spPr>
        <p:txBody>
          <a:bodyPr vert="horz" lIns="0" tIns="0" rIns="0" bIns="0" rtlCol="0" anchor="ctr">
            <a:normAutofit/>
          </a:bodyPr>
          <a:lstStyle/>
          <a:p>
            <a:pPr>
              <a:spcAft>
                <a:spcPts val="600"/>
              </a:spcAft>
            </a:pPr>
            <a:fld id="{0E8862F4-759C-4937-98C7-CDEB1EE77131}" type="slidenum">
              <a:rPr lang="da-DK" smtClean="0"/>
              <a:pPr>
                <a:spcAft>
                  <a:spcPts val="600"/>
                </a:spcAft>
              </a:pPr>
              <a:t>5</a:t>
            </a:fld>
            <a:endParaRPr lang="da-DK"/>
          </a:p>
        </p:txBody>
      </p:sp>
      <p:sp>
        <p:nvSpPr>
          <p:cNvPr id="2" name="Titel 1">
            <a:extLst>
              <a:ext uri="{FF2B5EF4-FFF2-40B4-BE49-F238E27FC236}">
                <a16:creationId xmlns:a16="http://schemas.microsoft.com/office/drawing/2014/main" id="{E84D8A3D-BBC3-17A8-8E9A-B1676BDB8E9F}"/>
              </a:ext>
            </a:extLst>
          </p:cNvPr>
          <p:cNvSpPr>
            <a:spLocks noGrp="1"/>
          </p:cNvSpPr>
          <p:nvPr>
            <p:ph type="title"/>
          </p:nvPr>
        </p:nvSpPr>
        <p:spPr>
          <a:xfrm>
            <a:off x="414337" y="419100"/>
            <a:ext cx="11361737" cy="839788"/>
          </a:xfrm>
        </p:spPr>
        <p:txBody>
          <a:bodyPr vert="horz" lIns="0" tIns="0" rIns="0" bIns="0" rtlCol="0" anchor="t">
            <a:normAutofit/>
          </a:bodyPr>
          <a:lstStyle/>
          <a:p>
            <a:r>
              <a:rPr lang="da-DK" b="1" kern="1200">
                <a:latin typeface="+mn-lt"/>
                <a:ea typeface="+mj-ea"/>
                <a:cs typeface="+mj-cs"/>
              </a:rPr>
              <a:t>Valgkampen – udvalgte eksempler</a:t>
            </a:r>
          </a:p>
        </p:txBody>
      </p:sp>
    </p:spTree>
    <p:extLst>
      <p:ext uri="{BB962C8B-B14F-4D97-AF65-F5344CB8AC3E}">
        <p14:creationId xmlns:p14="http://schemas.microsoft.com/office/powerpoint/2010/main" val="151931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5BBAA-40D3-63ED-BC70-C0A778113DC5}"/>
              </a:ext>
            </a:extLst>
          </p:cNvPr>
          <p:cNvSpPr>
            <a:spLocks noGrp="1"/>
          </p:cNvSpPr>
          <p:nvPr>
            <p:ph type="title"/>
          </p:nvPr>
        </p:nvSpPr>
        <p:spPr/>
        <p:txBody>
          <a:bodyPr/>
          <a:lstStyle/>
          <a:p>
            <a:r>
              <a:rPr lang="da-DK"/>
              <a:t>Efter valget </a:t>
            </a:r>
          </a:p>
        </p:txBody>
      </p:sp>
      <p:sp>
        <p:nvSpPr>
          <p:cNvPr id="3" name="Pladsholder til dato 2">
            <a:extLst>
              <a:ext uri="{FF2B5EF4-FFF2-40B4-BE49-F238E27FC236}">
                <a16:creationId xmlns:a16="http://schemas.microsoft.com/office/drawing/2014/main" id="{E3AA5D56-829B-CED3-8DEF-6C772DDEFA6F}"/>
              </a:ext>
            </a:extLst>
          </p:cNvPr>
          <p:cNvSpPr>
            <a:spLocks noGrp="1"/>
          </p:cNvSpPr>
          <p:nvPr>
            <p:ph type="dt" sz="half" idx="10"/>
          </p:nvPr>
        </p:nvSpPr>
        <p:spPr/>
        <p:txBody>
          <a:bodyPr/>
          <a:lstStyle/>
          <a:p>
            <a:fld id="{F3EF4D5A-4651-4B9C-924F-A1DBD1BE844D}" type="datetime1">
              <a:rPr lang="da-DK" smtClean="0"/>
              <a:t>08-05-2026</a:t>
            </a:fld>
            <a:endParaRPr lang="da-DK"/>
          </a:p>
        </p:txBody>
      </p:sp>
      <p:sp>
        <p:nvSpPr>
          <p:cNvPr id="5" name="Pladsholder til slidenummer 4">
            <a:extLst>
              <a:ext uri="{FF2B5EF4-FFF2-40B4-BE49-F238E27FC236}">
                <a16:creationId xmlns:a16="http://schemas.microsoft.com/office/drawing/2014/main" id="{B31E3903-A2F3-E567-A888-6FD85BF1EDE4}"/>
              </a:ext>
            </a:extLst>
          </p:cNvPr>
          <p:cNvSpPr>
            <a:spLocks noGrp="1"/>
          </p:cNvSpPr>
          <p:nvPr>
            <p:ph type="sldNum" sz="quarter" idx="12"/>
          </p:nvPr>
        </p:nvSpPr>
        <p:spPr/>
        <p:txBody>
          <a:bodyPr/>
          <a:lstStyle/>
          <a:p>
            <a:fld id="{0E8862F4-759C-4937-98C7-CDEB1EE77131}" type="slidenum">
              <a:rPr lang="da-DK" smtClean="0"/>
              <a:pPr/>
              <a:t>6</a:t>
            </a:fld>
            <a:endParaRPr lang="da-DK"/>
          </a:p>
        </p:txBody>
      </p:sp>
      <p:sp>
        <p:nvSpPr>
          <p:cNvPr id="12" name="Pladsholder til indhold 11">
            <a:extLst>
              <a:ext uri="{FF2B5EF4-FFF2-40B4-BE49-F238E27FC236}">
                <a16:creationId xmlns:a16="http://schemas.microsoft.com/office/drawing/2014/main" id="{F4B75370-A0B1-10D9-6DB3-6F5232A54490}"/>
              </a:ext>
            </a:extLst>
          </p:cNvPr>
          <p:cNvSpPr>
            <a:spLocks noGrp="1"/>
          </p:cNvSpPr>
          <p:nvPr>
            <p:ph sz="quarter" idx="13"/>
          </p:nvPr>
        </p:nvSpPr>
        <p:spPr/>
        <p:txBody>
          <a:bodyPr/>
          <a:lstStyle/>
          <a:p>
            <a:pPr marL="342900" indent="-342900">
              <a:buFont typeface="Wingdings" panose="05000000000000000000" pitchFamily="2" charset="2"/>
              <a:buChar char="v"/>
            </a:pPr>
            <a:r>
              <a:rPr lang="da-DK" sz="2400"/>
              <a:t>Opfølgende kontakt til regeringspartier med input til regeringsgrundlag</a:t>
            </a:r>
          </a:p>
          <a:p>
            <a:pPr marL="342900" indent="-342900">
              <a:buFont typeface="Wingdings" panose="05000000000000000000" pitchFamily="2" charset="2"/>
              <a:buChar char="v"/>
            </a:pPr>
            <a:endParaRPr lang="da-DK" sz="2400"/>
          </a:p>
          <a:p>
            <a:pPr marL="342900" indent="-342900">
              <a:buFont typeface="Wingdings" panose="05000000000000000000" pitchFamily="2" charset="2"/>
              <a:buChar char="v"/>
            </a:pPr>
            <a:r>
              <a:rPr lang="da-DK" sz="2400"/>
              <a:t>Genetablering af kontakter til politiske sekretariater </a:t>
            </a:r>
          </a:p>
          <a:p>
            <a:pPr marL="342900" indent="-342900">
              <a:buFont typeface="Wingdings" panose="05000000000000000000" pitchFamily="2" charset="2"/>
              <a:buChar char="v"/>
            </a:pPr>
            <a:endParaRPr lang="da-DK" sz="2400"/>
          </a:p>
          <a:p>
            <a:pPr marL="342900" indent="-342900">
              <a:buFont typeface="Wingdings" panose="05000000000000000000" pitchFamily="2" charset="2"/>
              <a:buChar char="v"/>
            </a:pPr>
            <a:r>
              <a:rPr lang="da-DK" sz="2400"/>
              <a:t>Udsendelse af mødeinvitationer til samtlige ordførere </a:t>
            </a:r>
          </a:p>
          <a:p>
            <a:r>
              <a:rPr lang="da-DK" sz="2400"/>
              <a:t>     på hhv. ældre-, sundheds- social og arbejdsmarkedsområdet</a:t>
            </a:r>
          </a:p>
          <a:p>
            <a:pPr marL="342900" indent="-342900">
              <a:buFont typeface="Wingdings" panose="05000000000000000000" pitchFamily="2" charset="2"/>
              <a:buChar char="v"/>
            </a:pPr>
            <a:endParaRPr lang="da-DK" sz="2400"/>
          </a:p>
          <a:p>
            <a:pPr marL="342900" indent="-342900">
              <a:buFont typeface="Wingdings" panose="05000000000000000000" pitchFamily="2" charset="2"/>
              <a:buChar char="v"/>
            </a:pPr>
            <a:r>
              <a:rPr lang="da-DK" sz="2400"/>
              <a:t>Igangsættelse af den opfølgende kampagne mod omsorgssvigt med udgivelse af krimien: Efterladt </a:t>
            </a:r>
          </a:p>
          <a:p>
            <a:endParaRPr lang="da-DK"/>
          </a:p>
        </p:txBody>
      </p:sp>
    </p:spTree>
    <p:extLst>
      <p:ext uri="{BB962C8B-B14F-4D97-AF65-F5344CB8AC3E}">
        <p14:creationId xmlns:p14="http://schemas.microsoft.com/office/powerpoint/2010/main" val="310274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6B71-1959-0A0D-42FD-A2CCF92802B7}"/>
              </a:ext>
            </a:extLst>
          </p:cNvPr>
          <p:cNvSpPr>
            <a:spLocks noGrp="1"/>
          </p:cNvSpPr>
          <p:nvPr>
            <p:ph type="title"/>
          </p:nvPr>
        </p:nvSpPr>
        <p:spPr/>
        <p:txBody>
          <a:bodyPr anchor="t">
            <a:normAutofit/>
          </a:bodyPr>
          <a:lstStyle/>
          <a:p>
            <a:r>
              <a:rPr lang="en-US" err="1"/>
              <a:t>Indspil</a:t>
            </a:r>
            <a:r>
              <a:rPr lang="en-US"/>
              <a:t> </a:t>
            </a:r>
            <a:r>
              <a:rPr lang="en-US" err="1"/>
              <a:t>til</a:t>
            </a:r>
            <a:r>
              <a:rPr lang="en-US"/>
              <a:t> </a:t>
            </a:r>
            <a:r>
              <a:rPr lang="en-US" err="1"/>
              <a:t>regeringsgrundlag</a:t>
            </a:r>
            <a:endParaRPr lang="en-US"/>
          </a:p>
        </p:txBody>
      </p:sp>
      <p:sp>
        <p:nvSpPr>
          <p:cNvPr id="4" name="Date Placeholder 3">
            <a:extLst>
              <a:ext uri="{FF2B5EF4-FFF2-40B4-BE49-F238E27FC236}">
                <a16:creationId xmlns:a16="http://schemas.microsoft.com/office/drawing/2014/main" id="{42F12BBF-3173-4D96-07DD-18F8CDD89BE2}"/>
              </a:ext>
            </a:extLst>
          </p:cNvPr>
          <p:cNvSpPr>
            <a:spLocks noGrp="1"/>
          </p:cNvSpPr>
          <p:nvPr>
            <p:ph type="dt" sz="half" idx="10"/>
          </p:nvPr>
        </p:nvSpPr>
        <p:spPr/>
        <p:txBody>
          <a:bodyPr anchor="ctr">
            <a:normAutofit/>
          </a:bodyPr>
          <a:lstStyle/>
          <a:p>
            <a:pPr>
              <a:spcAft>
                <a:spcPts val="600"/>
              </a:spcAft>
            </a:pPr>
            <a:fld id="{FDFC6D1B-07D9-415D-A55C-DE2481AD3AD3}" type="datetime1">
              <a:rPr lang="da-DK" smtClean="0"/>
              <a:pPr>
                <a:spcAft>
                  <a:spcPts val="600"/>
                </a:spcAft>
              </a:pPr>
              <a:t>08-05-2026</a:t>
            </a:fld>
            <a:endParaRPr lang="da-DK"/>
          </a:p>
        </p:txBody>
      </p:sp>
      <p:sp>
        <p:nvSpPr>
          <p:cNvPr id="6" name="Slide Number Placeholder 5">
            <a:extLst>
              <a:ext uri="{FF2B5EF4-FFF2-40B4-BE49-F238E27FC236}">
                <a16:creationId xmlns:a16="http://schemas.microsoft.com/office/drawing/2014/main" id="{2009967A-7AF3-7B3C-90F5-8AF7BAE9CED5}"/>
              </a:ext>
            </a:extLst>
          </p:cNvPr>
          <p:cNvSpPr>
            <a:spLocks noGrp="1"/>
          </p:cNvSpPr>
          <p:nvPr>
            <p:ph type="sldNum" sz="quarter" idx="12"/>
          </p:nvPr>
        </p:nvSpPr>
        <p:spPr/>
        <p:txBody>
          <a:bodyPr anchor="ctr">
            <a:normAutofit/>
          </a:bodyPr>
          <a:lstStyle/>
          <a:p>
            <a:pPr>
              <a:spcAft>
                <a:spcPts val="600"/>
              </a:spcAft>
            </a:pPr>
            <a:fld id="{0E8862F4-759C-4937-98C7-CDEB1EE77131}" type="slidenum">
              <a:rPr lang="da-DK" smtClean="0"/>
              <a:pPr>
                <a:spcAft>
                  <a:spcPts val="600"/>
                </a:spcAft>
              </a:pPr>
              <a:t>7</a:t>
            </a:fld>
            <a:endParaRPr lang="da-DK"/>
          </a:p>
        </p:txBody>
      </p:sp>
      <p:sp>
        <p:nvSpPr>
          <p:cNvPr id="3" name="Text Placeholder 2">
            <a:extLst>
              <a:ext uri="{FF2B5EF4-FFF2-40B4-BE49-F238E27FC236}">
                <a16:creationId xmlns:a16="http://schemas.microsoft.com/office/drawing/2014/main" id="{3784F503-E9C2-D97B-118E-11E0E5CD7E36}"/>
              </a:ext>
            </a:extLst>
          </p:cNvPr>
          <p:cNvSpPr>
            <a:spLocks noGrp="1"/>
          </p:cNvSpPr>
          <p:nvPr>
            <p:ph sz="quarter" idx="13"/>
          </p:nvPr>
        </p:nvSpPr>
        <p:spPr/>
        <p:txBody>
          <a:bodyPr vert="horz" lIns="0" tIns="0" rIns="0" bIns="0" rtlCol="0">
            <a:normAutofit lnSpcReduction="10000"/>
          </a:bodyPr>
          <a:lstStyle/>
          <a:p>
            <a:pPr>
              <a:lnSpc>
                <a:spcPct val="100000"/>
              </a:lnSpc>
              <a:spcAft>
                <a:spcPts val="600"/>
              </a:spcAft>
            </a:pPr>
            <a:r>
              <a:rPr lang="en-US" sz="2400"/>
              <a:t>Ældre </a:t>
            </a:r>
            <a:r>
              <a:rPr lang="en-US" sz="2400" err="1"/>
              <a:t>Sagens</a:t>
            </a:r>
            <a:r>
              <a:rPr lang="en-US" sz="2400"/>
              <a:t> </a:t>
            </a:r>
            <a:r>
              <a:rPr lang="en-US" sz="2400" err="1"/>
              <a:t>konsulenter</a:t>
            </a:r>
            <a:r>
              <a:rPr lang="en-US" sz="2400"/>
              <a:t> er i dialog med </a:t>
            </a:r>
            <a:r>
              <a:rPr lang="en-US" sz="2400" err="1"/>
              <a:t>politiske</a:t>
            </a:r>
            <a:r>
              <a:rPr lang="en-US" sz="2400"/>
              <a:t> </a:t>
            </a:r>
            <a:r>
              <a:rPr lang="en-US" sz="2400" err="1"/>
              <a:t>sekretariater</a:t>
            </a:r>
            <a:r>
              <a:rPr lang="en-US" sz="2400"/>
              <a:t> </a:t>
            </a:r>
            <a:r>
              <a:rPr lang="en-US" sz="2400" err="1"/>
              <a:t>på</a:t>
            </a:r>
            <a:r>
              <a:rPr lang="en-US" sz="2400"/>
              <a:t> </a:t>
            </a:r>
            <a:r>
              <a:rPr lang="en-US" sz="2400" err="1"/>
              <a:t>Christiansborg</a:t>
            </a:r>
            <a:r>
              <a:rPr lang="en-US" sz="2400"/>
              <a:t>, </a:t>
            </a:r>
            <a:r>
              <a:rPr lang="en-US" sz="2400" err="1"/>
              <a:t>særlige</a:t>
            </a:r>
            <a:r>
              <a:rPr lang="en-US" sz="2400"/>
              <a:t> </a:t>
            </a:r>
            <a:r>
              <a:rPr lang="en-US" sz="2400" err="1"/>
              <a:t>rådgivere</a:t>
            </a:r>
            <a:r>
              <a:rPr lang="en-US" sz="2400"/>
              <a:t> og de </a:t>
            </a:r>
            <a:r>
              <a:rPr lang="en-US" sz="2400" err="1"/>
              <a:t>politikere</a:t>
            </a:r>
            <a:r>
              <a:rPr lang="en-US" sz="2400"/>
              <a:t>, vi </a:t>
            </a:r>
            <a:r>
              <a:rPr lang="en-US" sz="2400" err="1"/>
              <a:t>anser</a:t>
            </a:r>
            <a:r>
              <a:rPr lang="en-US" sz="2400"/>
              <a:t> for </a:t>
            </a:r>
            <a:r>
              <a:rPr lang="en-US" sz="2400" err="1"/>
              <a:t>relevante</a:t>
            </a:r>
            <a:r>
              <a:rPr lang="en-US" sz="2400"/>
              <a:t> I </a:t>
            </a:r>
            <a:r>
              <a:rPr lang="en-US" sz="2400" err="1"/>
              <a:t>forbindelse</a:t>
            </a:r>
            <a:r>
              <a:rPr lang="en-US" sz="2400"/>
              <a:t> med </a:t>
            </a:r>
            <a:r>
              <a:rPr lang="en-US" sz="2400" i="1" err="1"/>
              <a:t>regeringsgrundlag</a:t>
            </a:r>
            <a:r>
              <a:rPr lang="en-US" sz="2400" i="1"/>
              <a:t>. </a:t>
            </a:r>
            <a:br>
              <a:rPr lang="en-US" sz="2400"/>
            </a:br>
            <a:br>
              <a:rPr lang="en-US" sz="2400"/>
            </a:br>
            <a:r>
              <a:rPr lang="en-US" sz="2400"/>
              <a:t>Her spiller Ældre Sagen </a:t>
            </a:r>
            <a:r>
              <a:rPr lang="en-US" sz="2400" err="1"/>
              <a:t>ind</a:t>
            </a:r>
            <a:r>
              <a:rPr lang="en-US" sz="2400"/>
              <a:t> med </a:t>
            </a:r>
            <a:r>
              <a:rPr lang="en-US" sz="2400" err="1"/>
              <a:t>flere</a:t>
            </a:r>
            <a:r>
              <a:rPr lang="en-US" sz="2400"/>
              <a:t> </a:t>
            </a:r>
            <a:r>
              <a:rPr lang="en-US" sz="2400" err="1"/>
              <a:t>temaer</a:t>
            </a:r>
            <a:r>
              <a:rPr lang="en-US" sz="2400"/>
              <a:t> </a:t>
            </a:r>
            <a:r>
              <a:rPr lang="en-US" sz="2400" err="1"/>
              <a:t>ud</a:t>
            </a:r>
            <a:r>
              <a:rPr lang="en-US" sz="2400"/>
              <a:t> over </a:t>
            </a:r>
            <a:r>
              <a:rPr lang="en-US" sz="2400" err="1"/>
              <a:t>behovet</a:t>
            </a:r>
            <a:r>
              <a:rPr lang="en-US" sz="2400"/>
              <a:t> for </a:t>
            </a:r>
            <a:r>
              <a:rPr lang="en-US" sz="2400" err="1"/>
              <a:t>en</a:t>
            </a:r>
            <a:r>
              <a:rPr lang="en-US" sz="2400"/>
              <a:t> </a:t>
            </a:r>
            <a:r>
              <a:rPr lang="en-US" sz="2400" err="1"/>
              <a:t>omsorgsgaranti</a:t>
            </a:r>
            <a:r>
              <a:rPr lang="en-US" sz="2400"/>
              <a:t>, </a:t>
            </a:r>
            <a:r>
              <a:rPr lang="en-US" sz="2400" err="1"/>
              <a:t>herunder</a:t>
            </a:r>
            <a:r>
              <a:rPr lang="en-US" sz="2400"/>
              <a:t> </a:t>
            </a:r>
            <a:r>
              <a:rPr lang="en-US" sz="2400" err="1"/>
              <a:t>en</a:t>
            </a:r>
            <a:r>
              <a:rPr lang="en-US" sz="2400"/>
              <a:t> </a:t>
            </a:r>
            <a:r>
              <a:rPr lang="en-US" sz="2400" b="1"/>
              <a:t>KØBEKRAFTSGARANTI </a:t>
            </a:r>
            <a:r>
              <a:rPr lang="en-US" sz="2400"/>
              <a:t>, der </a:t>
            </a:r>
            <a:r>
              <a:rPr lang="en-US" sz="2400" err="1"/>
              <a:t>skal</a:t>
            </a:r>
            <a:r>
              <a:rPr lang="en-US" sz="2400"/>
              <a:t>: </a:t>
            </a:r>
          </a:p>
          <a:p>
            <a:pPr>
              <a:lnSpc>
                <a:spcPct val="100000"/>
              </a:lnSpc>
              <a:spcAft>
                <a:spcPts val="600"/>
              </a:spcAft>
            </a:pPr>
            <a:endParaRPr lang="en-US" sz="2400"/>
          </a:p>
          <a:p>
            <a:pPr marL="742950" lvl="1" indent="-285750">
              <a:lnSpc>
                <a:spcPct val="100000"/>
              </a:lnSpc>
              <a:spcAft>
                <a:spcPts val="600"/>
              </a:spcAft>
              <a:buFont typeface="Courier New"/>
              <a:buChar char="o"/>
            </a:pPr>
            <a:r>
              <a:rPr lang="en-US" sz="2400" err="1"/>
              <a:t>Aktiveres</a:t>
            </a:r>
            <a:r>
              <a:rPr lang="en-US" sz="2400"/>
              <a:t> </a:t>
            </a:r>
            <a:r>
              <a:rPr lang="en-US" sz="2400" err="1"/>
              <a:t>ved</a:t>
            </a:r>
            <a:r>
              <a:rPr lang="en-US" sz="2400"/>
              <a:t> </a:t>
            </a:r>
            <a:r>
              <a:rPr lang="en-US" sz="2400" err="1"/>
              <a:t>ekstraordinær</a:t>
            </a:r>
            <a:r>
              <a:rPr lang="en-US" sz="2400"/>
              <a:t> </a:t>
            </a:r>
            <a:r>
              <a:rPr lang="en-US" sz="2400" err="1"/>
              <a:t>høj</a:t>
            </a:r>
            <a:r>
              <a:rPr lang="en-US" sz="2400"/>
              <a:t> inflation</a:t>
            </a:r>
          </a:p>
          <a:p>
            <a:pPr marL="742950" lvl="1" indent="-285750">
              <a:lnSpc>
                <a:spcPct val="100000"/>
              </a:lnSpc>
              <a:spcAft>
                <a:spcPts val="600"/>
              </a:spcAft>
              <a:buFont typeface="Courier New"/>
              <a:buChar char="o"/>
            </a:pPr>
            <a:r>
              <a:rPr lang="en-US" sz="2400" err="1"/>
              <a:t>Sikre</a:t>
            </a:r>
            <a:r>
              <a:rPr lang="en-US" sz="2400"/>
              <a:t> </a:t>
            </a:r>
            <a:r>
              <a:rPr lang="en-US" sz="2400" err="1"/>
              <a:t>hurtigere</a:t>
            </a:r>
            <a:r>
              <a:rPr lang="en-US" sz="2400"/>
              <a:t> </a:t>
            </a:r>
            <a:r>
              <a:rPr lang="en-US" sz="2400" err="1"/>
              <a:t>regulering</a:t>
            </a:r>
            <a:r>
              <a:rPr lang="en-US" sz="2400"/>
              <a:t> </a:t>
            </a:r>
            <a:r>
              <a:rPr lang="en-US" sz="2400" err="1"/>
              <a:t>af</a:t>
            </a:r>
            <a:r>
              <a:rPr lang="en-US" sz="2400"/>
              <a:t> pension og </a:t>
            </a:r>
            <a:r>
              <a:rPr lang="en-US" sz="2400" err="1"/>
              <a:t>forsørgelsesydelser</a:t>
            </a:r>
            <a:endParaRPr lang="en-US" sz="2400"/>
          </a:p>
          <a:p>
            <a:pPr marL="742950" lvl="1" indent="-285750">
              <a:lnSpc>
                <a:spcPct val="100000"/>
              </a:lnSpc>
              <a:spcAft>
                <a:spcPts val="600"/>
              </a:spcAft>
              <a:buFont typeface="Courier New"/>
              <a:buChar char="o"/>
            </a:pPr>
            <a:r>
              <a:rPr lang="en-US" sz="2400" err="1"/>
              <a:t>Forebygge</a:t>
            </a:r>
            <a:r>
              <a:rPr lang="en-US" sz="2400"/>
              <a:t> tab </a:t>
            </a:r>
            <a:r>
              <a:rPr lang="en-US" sz="2400" err="1"/>
              <a:t>af</a:t>
            </a:r>
            <a:r>
              <a:rPr lang="en-US" sz="2400"/>
              <a:t> </a:t>
            </a:r>
            <a:r>
              <a:rPr lang="en-US" sz="2400" err="1"/>
              <a:t>købekraft</a:t>
            </a:r>
            <a:r>
              <a:rPr lang="en-US" sz="2400"/>
              <a:t> for </a:t>
            </a:r>
            <a:r>
              <a:rPr lang="en-US" sz="2400" err="1"/>
              <a:t>pensionister</a:t>
            </a:r>
            <a:r>
              <a:rPr lang="en-US" sz="2400"/>
              <a:t> </a:t>
            </a:r>
            <a:r>
              <a:rPr lang="en-US" sz="2400" err="1"/>
              <a:t>m.fl</a:t>
            </a:r>
            <a:r>
              <a:rPr lang="en-US" sz="2400"/>
              <a:t>.</a:t>
            </a:r>
          </a:p>
          <a:p>
            <a:pPr marL="742950" lvl="1" indent="-285750">
              <a:lnSpc>
                <a:spcPct val="100000"/>
              </a:lnSpc>
              <a:spcAft>
                <a:spcPts val="600"/>
              </a:spcAft>
              <a:buFont typeface="Courier New"/>
              <a:buChar char="o"/>
            </a:pPr>
            <a:r>
              <a:rPr lang="en-US" sz="2400" err="1"/>
              <a:t>Udlignes</a:t>
            </a:r>
            <a:r>
              <a:rPr lang="en-US" sz="2400"/>
              <a:t> </a:t>
            </a:r>
            <a:r>
              <a:rPr lang="en-US" sz="2400" err="1"/>
              <a:t>efterfølgende</a:t>
            </a:r>
            <a:r>
              <a:rPr lang="en-US" sz="2400"/>
              <a:t> og </a:t>
            </a:r>
            <a:r>
              <a:rPr lang="en-US" sz="2400" err="1"/>
              <a:t>dermed</a:t>
            </a:r>
            <a:r>
              <a:rPr lang="en-US" sz="2400"/>
              <a:t> </a:t>
            </a:r>
            <a:r>
              <a:rPr lang="en-US" sz="2400" err="1"/>
              <a:t>ikke</a:t>
            </a:r>
            <a:r>
              <a:rPr lang="en-US" sz="2400"/>
              <a:t> </a:t>
            </a:r>
            <a:r>
              <a:rPr lang="en-US" sz="2400" err="1"/>
              <a:t>belaste</a:t>
            </a:r>
            <a:r>
              <a:rPr lang="en-US" sz="2400"/>
              <a:t> de </a:t>
            </a:r>
            <a:r>
              <a:rPr lang="en-US" sz="2400" err="1"/>
              <a:t>offentlige</a:t>
            </a:r>
            <a:r>
              <a:rPr lang="en-US" sz="2400"/>
              <a:t> </a:t>
            </a:r>
            <a:r>
              <a:rPr lang="en-US" sz="2400" err="1"/>
              <a:t>finanser</a:t>
            </a:r>
            <a:endParaRPr lang="en-US" sz="2400"/>
          </a:p>
          <a:p>
            <a:pPr>
              <a:lnSpc>
                <a:spcPct val="100000"/>
              </a:lnSpc>
              <a:spcAft>
                <a:spcPts val="600"/>
              </a:spcAft>
            </a:pPr>
            <a:endParaRPr lang="en-US" sz="1200" b="1"/>
          </a:p>
          <a:p>
            <a:pPr>
              <a:lnSpc>
                <a:spcPct val="100000"/>
              </a:lnSpc>
              <a:spcAft>
                <a:spcPts val="600"/>
              </a:spcAft>
            </a:pPr>
            <a:endParaRPr lang="en-US" sz="1200"/>
          </a:p>
          <a:p>
            <a:pPr marL="285750" indent="-285750">
              <a:lnSpc>
                <a:spcPct val="100000"/>
              </a:lnSpc>
              <a:spcAft>
                <a:spcPts val="600"/>
              </a:spcAft>
              <a:buFont typeface="Calibri" panose="020B0503050203000203" pitchFamily="34" charset="0"/>
              <a:buChar char="-"/>
            </a:pPr>
            <a:endParaRPr lang="en-US" sz="1200"/>
          </a:p>
          <a:p>
            <a:pPr>
              <a:lnSpc>
                <a:spcPct val="100000"/>
              </a:lnSpc>
              <a:spcAft>
                <a:spcPts val="600"/>
              </a:spcAft>
            </a:pPr>
            <a:endParaRPr lang="en-US" sz="1200"/>
          </a:p>
        </p:txBody>
      </p:sp>
      <p:sp>
        <p:nvSpPr>
          <p:cNvPr id="10" name="Pil: nedad 9">
            <a:extLst>
              <a:ext uri="{FF2B5EF4-FFF2-40B4-BE49-F238E27FC236}">
                <a16:creationId xmlns:a16="http://schemas.microsoft.com/office/drawing/2014/main" id="{080C9469-6ABE-211D-AE25-20A7AC774F7C}"/>
              </a:ext>
            </a:extLst>
          </p:cNvPr>
          <p:cNvSpPr/>
          <p:nvPr/>
        </p:nvSpPr>
        <p:spPr>
          <a:xfrm>
            <a:off x="9677400" y="3570514"/>
            <a:ext cx="598714" cy="914400"/>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600" err="1">
              <a:solidFill>
                <a:schemeClr val="tx2"/>
              </a:solidFill>
            </a:endParaRPr>
          </a:p>
        </p:txBody>
      </p:sp>
    </p:spTree>
    <p:extLst>
      <p:ext uri="{BB962C8B-B14F-4D97-AF65-F5344CB8AC3E}">
        <p14:creationId xmlns:p14="http://schemas.microsoft.com/office/powerpoint/2010/main" val="48739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91A4D-3FE7-A936-C87C-FFB3A0FAE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2DD72-38B6-2129-BA23-BEB9C2B63566}"/>
              </a:ext>
            </a:extLst>
          </p:cNvPr>
          <p:cNvSpPr>
            <a:spLocks noGrp="1"/>
          </p:cNvSpPr>
          <p:nvPr>
            <p:ph type="title"/>
          </p:nvPr>
        </p:nvSpPr>
        <p:spPr/>
        <p:txBody>
          <a:bodyPr/>
          <a:lstStyle/>
          <a:p>
            <a:r>
              <a:rPr lang="en-US" sz="3600" err="1"/>
              <a:t>Kampagne</a:t>
            </a:r>
            <a:r>
              <a:rPr lang="en-US" sz="3600"/>
              <a:t>: Skal </a:t>
            </a:r>
            <a:r>
              <a:rPr lang="en-US" sz="3600" err="1"/>
              <a:t>ældreplejen</a:t>
            </a:r>
            <a:r>
              <a:rPr lang="en-US" sz="3600"/>
              <a:t> </a:t>
            </a:r>
            <a:r>
              <a:rPr lang="en-US" sz="3600" err="1"/>
              <a:t>ligne</a:t>
            </a:r>
            <a:r>
              <a:rPr lang="en-US" sz="3600"/>
              <a:t> </a:t>
            </a:r>
            <a:r>
              <a:rPr lang="en-US" sz="3600" err="1"/>
              <a:t>en</a:t>
            </a:r>
            <a:r>
              <a:rPr lang="en-US" sz="3600"/>
              <a:t> </a:t>
            </a:r>
            <a:r>
              <a:rPr lang="en-US" sz="3600" err="1"/>
              <a:t>krimi</a:t>
            </a:r>
            <a:r>
              <a:rPr lang="en-US" sz="3600"/>
              <a:t>?</a:t>
            </a:r>
          </a:p>
        </p:txBody>
      </p:sp>
      <p:sp>
        <p:nvSpPr>
          <p:cNvPr id="3" name="Date Placeholder 2">
            <a:extLst>
              <a:ext uri="{FF2B5EF4-FFF2-40B4-BE49-F238E27FC236}">
                <a16:creationId xmlns:a16="http://schemas.microsoft.com/office/drawing/2014/main" id="{AEDB8F23-B1FA-E9EC-D6A9-B582B87837E4}"/>
              </a:ext>
            </a:extLst>
          </p:cNvPr>
          <p:cNvSpPr>
            <a:spLocks noGrp="1"/>
          </p:cNvSpPr>
          <p:nvPr>
            <p:ph type="dt" sz="half" idx="10"/>
          </p:nvPr>
        </p:nvSpPr>
        <p:spPr/>
        <p:txBody>
          <a:bodyPr/>
          <a:lstStyle/>
          <a:p>
            <a:fld id="{F3EF4D5A-4651-4B9C-924F-A1DBD1BE844D}" type="datetime1">
              <a:rPr lang="da-DK" smtClean="0"/>
              <a:t>08-05-2026</a:t>
            </a:fld>
            <a:endParaRPr lang="da-DK"/>
          </a:p>
        </p:txBody>
      </p:sp>
      <p:sp>
        <p:nvSpPr>
          <p:cNvPr id="4" name="Footer Placeholder 3">
            <a:extLst>
              <a:ext uri="{FF2B5EF4-FFF2-40B4-BE49-F238E27FC236}">
                <a16:creationId xmlns:a16="http://schemas.microsoft.com/office/drawing/2014/main" id="{9CA3AE3D-637F-BE0E-AE73-42D77214A817}"/>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DBE9F89-CC7A-343E-E2EC-D3D41F86C2B6}"/>
              </a:ext>
            </a:extLst>
          </p:cNvPr>
          <p:cNvSpPr>
            <a:spLocks noGrp="1"/>
          </p:cNvSpPr>
          <p:nvPr>
            <p:ph type="sldNum" sz="quarter" idx="12"/>
          </p:nvPr>
        </p:nvSpPr>
        <p:spPr/>
        <p:txBody>
          <a:bodyPr/>
          <a:lstStyle/>
          <a:p>
            <a:fld id="{0E8862F4-759C-4937-98C7-CDEB1EE77131}" type="slidenum">
              <a:rPr lang="da-DK" smtClean="0"/>
              <a:pPr/>
              <a:t>8</a:t>
            </a:fld>
            <a:endParaRPr lang="da-DK"/>
          </a:p>
        </p:txBody>
      </p:sp>
      <p:sp>
        <p:nvSpPr>
          <p:cNvPr id="8" name="TextBox 7">
            <a:extLst>
              <a:ext uri="{FF2B5EF4-FFF2-40B4-BE49-F238E27FC236}">
                <a16:creationId xmlns:a16="http://schemas.microsoft.com/office/drawing/2014/main" id="{2AA80238-8883-67F6-B58E-6524FD9141F6}"/>
              </a:ext>
            </a:extLst>
          </p:cNvPr>
          <p:cNvSpPr txBox="1"/>
          <p:nvPr/>
        </p:nvSpPr>
        <p:spPr>
          <a:xfrm>
            <a:off x="445659" y="5097340"/>
            <a:ext cx="2726531"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err="1">
                <a:solidFill>
                  <a:schemeClr val="tx2"/>
                </a:solidFill>
              </a:rPr>
              <a:t>Boglancering</a:t>
            </a:r>
            <a:r>
              <a:rPr lang="en-US" sz="2400">
                <a:solidFill>
                  <a:schemeClr val="tx2"/>
                </a:solidFill>
              </a:rPr>
              <a:t> den 28. </a:t>
            </a:r>
            <a:r>
              <a:rPr lang="en-US" sz="2400" err="1">
                <a:solidFill>
                  <a:schemeClr val="tx2"/>
                </a:solidFill>
              </a:rPr>
              <a:t>april</a:t>
            </a:r>
            <a:r>
              <a:rPr lang="en-US" sz="2400">
                <a:solidFill>
                  <a:schemeClr val="tx2"/>
                </a:solidFill>
              </a:rPr>
              <a:t> </a:t>
            </a:r>
            <a:endParaRPr lang="en-US" sz="2400" err="1">
              <a:solidFill>
                <a:schemeClr val="tx2"/>
              </a:solidFill>
            </a:endParaRPr>
          </a:p>
        </p:txBody>
      </p:sp>
      <p:sp>
        <p:nvSpPr>
          <p:cNvPr id="9" name="TextBox 8">
            <a:extLst>
              <a:ext uri="{FF2B5EF4-FFF2-40B4-BE49-F238E27FC236}">
                <a16:creationId xmlns:a16="http://schemas.microsoft.com/office/drawing/2014/main" id="{9091BCAF-BD2B-2D72-0E2E-F2803E931F1F}"/>
              </a:ext>
            </a:extLst>
          </p:cNvPr>
          <p:cNvSpPr txBox="1"/>
          <p:nvPr/>
        </p:nvSpPr>
        <p:spPr>
          <a:xfrm>
            <a:off x="3552093" y="4360985"/>
            <a:ext cx="4103075"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err="1">
                <a:solidFill>
                  <a:schemeClr val="tx2"/>
                </a:solidFill>
              </a:rPr>
              <a:t>Omtale</a:t>
            </a:r>
            <a:r>
              <a:rPr lang="en-US" sz="2400">
                <a:solidFill>
                  <a:schemeClr val="tx2"/>
                </a:solidFill>
              </a:rPr>
              <a:t> i </a:t>
            </a:r>
            <a:r>
              <a:rPr lang="en-US" sz="2400" err="1">
                <a:solidFill>
                  <a:schemeClr val="tx2"/>
                </a:solidFill>
              </a:rPr>
              <a:t>landsdækkende</a:t>
            </a:r>
            <a:r>
              <a:rPr lang="en-US" sz="2400">
                <a:solidFill>
                  <a:schemeClr val="tx2"/>
                </a:solidFill>
              </a:rPr>
              <a:t> </a:t>
            </a:r>
            <a:endParaRPr lang="en-US">
              <a:solidFill>
                <a:schemeClr val="tx2"/>
              </a:solidFill>
            </a:endParaRPr>
          </a:p>
          <a:p>
            <a:pPr algn="ctr"/>
            <a:r>
              <a:rPr lang="en-US" sz="2400" err="1">
                <a:solidFill>
                  <a:schemeClr val="tx2"/>
                </a:solidFill>
              </a:rPr>
              <a:t>medier</a:t>
            </a:r>
            <a:endParaRPr lang="en-US" sz="2400">
              <a:solidFill>
                <a:schemeClr val="tx2"/>
              </a:solidFill>
            </a:endParaRPr>
          </a:p>
        </p:txBody>
      </p:sp>
      <p:pic>
        <p:nvPicPr>
          <p:cNvPr id="10" name="Picture 9">
            <a:extLst>
              <a:ext uri="{FF2B5EF4-FFF2-40B4-BE49-F238E27FC236}">
                <a16:creationId xmlns:a16="http://schemas.microsoft.com/office/drawing/2014/main" id="{5BD65716-72F5-E07A-1129-BDCB2389211A}"/>
              </a:ext>
            </a:extLst>
          </p:cNvPr>
          <p:cNvPicPr>
            <a:picLocks noChangeAspect="1"/>
          </p:cNvPicPr>
          <p:nvPr/>
        </p:nvPicPr>
        <p:blipFill>
          <a:blip r:embed="rId3"/>
          <a:stretch>
            <a:fillRect/>
          </a:stretch>
        </p:blipFill>
        <p:spPr>
          <a:xfrm>
            <a:off x="8178311" y="1670244"/>
            <a:ext cx="2904025" cy="3851327"/>
          </a:xfrm>
          <a:prstGeom prst="rect">
            <a:avLst/>
          </a:prstGeom>
        </p:spPr>
      </p:pic>
      <p:sp>
        <p:nvSpPr>
          <p:cNvPr id="11" name="TextBox 10">
            <a:extLst>
              <a:ext uri="{FF2B5EF4-FFF2-40B4-BE49-F238E27FC236}">
                <a16:creationId xmlns:a16="http://schemas.microsoft.com/office/drawing/2014/main" id="{4B981915-48AD-3E73-67E3-D9E0B4F99E1E}"/>
              </a:ext>
            </a:extLst>
          </p:cNvPr>
          <p:cNvSpPr txBox="1"/>
          <p:nvPr/>
        </p:nvSpPr>
        <p:spPr>
          <a:xfrm>
            <a:off x="7831014" y="5650522"/>
            <a:ext cx="342313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err="1">
                <a:solidFill>
                  <a:schemeClr val="tx2"/>
                </a:solidFill>
              </a:rPr>
              <a:t>Debat</a:t>
            </a:r>
            <a:r>
              <a:rPr lang="en-US" sz="2400">
                <a:solidFill>
                  <a:schemeClr val="tx2"/>
                </a:solidFill>
              </a:rPr>
              <a:t> om </a:t>
            </a:r>
            <a:r>
              <a:rPr lang="en-US" sz="2400" err="1">
                <a:solidFill>
                  <a:schemeClr val="tx2"/>
                </a:solidFill>
              </a:rPr>
              <a:t>omsorgssvigt</a:t>
            </a:r>
            <a:r>
              <a:rPr lang="en-US" sz="2400">
                <a:solidFill>
                  <a:schemeClr val="tx2"/>
                </a:solidFill>
              </a:rPr>
              <a:t> </a:t>
            </a:r>
            <a:r>
              <a:rPr lang="en-US" sz="2400" err="1">
                <a:solidFill>
                  <a:schemeClr val="tx2"/>
                </a:solidFill>
              </a:rPr>
              <a:t>i</a:t>
            </a:r>
            <a:r>
              <a:rPr lang="en-US" sz="2400">
                <a:solidFill>
                  <a:schemeClr val="tx2"/>
                </a:solidFill>
              </a:rPr>
              <a:t> Go' Aften Live</a:t>
            </a:r>
            <a:endParaRPr lang="en-US" sz="2400" err="1">
              <a:solidFill>
                <a:schemeClr val="tx2"/>
              </a:solidFill>
            </a:endParaRPr>
          </a:p>
        </p:txBody>
      </p:sp>
      <p:pic>
        <p:nvPicPr>
          <p:cNvPr id="12" name="Picture 11">
            <a:extLst>
              <a:ext uri="{FF2B5EF4-FFF2-40B4-BE49-F238E27FC236}">
                <a16:creationId xmlns:a16="http://schemas.microsoft.com/office/drawing/2014/main" id="{2C3CE26A-2FE5-0422-A490-83A14AD6C7C4}"/>
              </a:ext>
            </a:extLst>
          </p:cNvPr>
          <p:cNvPicPr>
            <a:picLocks noChangeAspect="1"/>
          </p:cNvPicPr>
          <p:nvPr/>
        </p:nvPicPr>
        <p:blipFill>
          <a:blip r:embed="rId4"/>
          <a:stretch>
            <a:fillRect/>
          </a:stretch>
        </p:blipFill>
        <p:spPr>
          <a:xfrm>
            <a:off x="3227093" y="1620777"/>
            <a:ext cx="4834866" cy="2220607"/>
          </a:xfrm>
          <a:prstGeom prst="rect">
            <a:avLst/>
          </a:prstGeom>
        </p:spPr>
      </p:pic>
      <p:sp>
        <p:nvSpPr>
          <p:cNvPr id="13" name="Pladsholder til indhold 12">
            <a:extLst>
              <a:ext uri="{FF2B5EF4-FFF2-40B4-BE49-F238E27FC236}">
                <a16:creationId xmlns:a16="http://schemas.microsoft.com/office/drawing/2014/main" id="{6B0BC6C2-F8D9-B71E-5DBB-1CF3552BFE7A}"/>
              </a:ext>
            </a:extLst>
          </p:cNvPr>
          <p:cNvSpPr>
            <a:spLocks noGrp="1"/>
          </p:cNvSpPr>
          <p:nvPr>
            <p:ph sz="quarter" idx="13"/>
          </p:nvPr>
        </p:nvSpPr>
        <p:spPr/>
        <p:txBody>
          <a:bodyPr/>
          <a:lstStyle/>
          <a:p>
            <a:endParaRPr lang="da-DK"/>
          </a:p>
        </p:txBody>
      </p:sp>
      <p:pic>
        <p:nvPicPr>
          <p:cNvPr id="18" name="Billede 17">
            <a:extLst>
              <a:ext uri="{FF2B5EF4-FFF2-40B4-BE49-F238E27FC236}">
                <a16:creationId xmlns:a16="http://schemas.microsoft.com/office/drawing/2014/main" id="{C443A931-C84D-5957-2593-64CCB1680F88}"/>
              </a:ext>
            </a:extLst>
          </p:cNvPr>
          <p:cNvPicPr>
            <a:picLocks noChangeAspect="1"/>
          </p:cNvPicPr>
          <p:nvPr/>
        </p:nvPicPr>
        <p:blipFill>
          <a:blip r:embed="rId5"/>
          <a:srcRect l="51755" t="1934" r="12233" b="7582"/>
          <a:stretch>
            <a:fillRect/>
          </a:stretch>
        </p:blipFill>
        <p:spPr>
          <a:xfrm>
            <a:off x="689346" y="1670244"/>
            <a:ext cx="2339604" cy="3306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62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00B65-688D-4BD1-FE29-0AE44DE2C152}"/>
              </a:ext>
            </a:extLst>
          </p:cNvPr>
          <p:cNvSpPr>
            <a:spLocks noGrp="1"/>
          </p:cNvSpPr>
          <p:nvPr>
            <p:ph type="title"/>
          </p:nvPr>
        </p:nvSpPr>
        <p:spPr/>
        <p:txBody>
          <a:bodyPr/>
          <a:lstStyle/>
          <a:p>
            <a:r>
              <a:rPr lang="da-DK"/>
              <a:t>Ældre Sagens Topmøde 2026 den 12. maj i Bella Center</a:t>
            </a:r>
          </a:p>
        </p:txBody>
      </p:sp>
      <p:sp>
        <p:nvSpPr>
          <p:cNvPr id="3" name="Pladsholder til dato 2">
            <a:extLst>
              <a:ext uri="{FF2B5EF4-FFF2-40B4-BE49-F238E27FC236}">
                <a16:creationId xmlns:a16="http://schemas.microsoft.com/office/drawing/2014/main" id="{05AEF30F-BB69-DE73-4FB7-0E4559A10F43}"/>
              </a:ext>
            </a:extLst>
          </p:cNvPr>
          <p:cNvSpPr>
            <a:spLocks noGrp="1"/>
          </p:cNvSpPr>
          <p:nvPr>
            <p:ph type="dt" sz="half" idx="10"/>
          </p:nvPr>
        </p:nvSpPr>
        <p:spPr/>
        <p:txBody>
          <a:bodyPr/>
          <a:lstStyle/>
          <a:p>
            <a:fld id="{F3EF4D5A-4651-4B9C-924F-A1DBD1BE844D}" type="datetime1">
              <a:rPr lang="da-DK" smtClean="0"/>
              <a:t>08-05-2026</a:t>
            </a:fld>
            <a:endParaRPr lang="da-DK"/>
          </a:p>
        </p:txBody>
      </p:sp>
      <p:sp>
        <p:nvSpPr>
          <p:cNvPr id="5" name="Pladsholder til slidenummer 4">
            <a:extLst>
              <a:ext uri="{FF2B5EF4-FFF2-40B4-BE49-F238E27FC236}">
                <a16:creationId xmlns:a16="http://schemas.microsoft.com/office/drawing/2014/main" id="{26FAFBCA-52BB-898E-A016-EF24A5D2D251}"/>
              </a:ext>
            </a:extLst>
          </p:cNvPr>
          <p:cNvSpPr>
            <a:spLocks noGrp="1"/>
          </p:cNvSpPr>
          <p:nvPr>
            <p:ph type="sldNum" sz="quarter" idx="12"/>
          </p:nvPr>
        </p:nvSpPr>
        <p:spPr/>
        <p:txBody>
          <a:bodyPr/>
          <a:lstStyle/>
          <a:p>
            <a:fld id="{0E8862F4-759C-4937-98C7-CDEB1EE77131}" type="slidenum">
              <a:rPr lang="da-DK" smtClean="0"/>
              <a:pPr/>
              <a:t>9</a:t>
            </a:fld>
            <a:endParaRPr lang="da-DK"/>
          </a:p>
        </p:txBody>
      </p:sp>
      <p:sp>
        <p:nvSpPr>
          <p:cNvPr id="6" name="Pladsholder til indhold 5">
            <a:extLst>
              <a:ext uri="{FF2B5EF4-FFF2-40B4-BE49-F238E27FC236}">
                <a16:creationId xmlns:a16="http://schemas.microsoft.com/office/drawing/2014/main" id="{73582DE7-D666-133F-5AA0-0EC539DC5154}"/>
              </a:ext>
            </a:extLst>
          </p:cNvPr>
          <p:cNvSpPr>
            <a:spLocks noGrp="1"/>
          </p:cNvSpPr>
          <p:nvPr>
            <p:ph sz="quarter" idx="13"/>
          </p:nvPr>
        </p:nvSpPr>
        <p:spPr>
          <a:xfrm>
            <a:off x="305480" y="1258888"/>
            <a:ext cx="11361737" cy="4479925"/>
          </a:xfrm>
        </p:spPr>
        <p:txBody>
          <a:bodyPr/>
          <a:lstStyle/>
          <a:p>
            <a:r>
              <a:rPr lang="da-DK" sz="2400" b="1"/>
              <a:t>Formål:</a:t>
            </a:r>
          </a:p>
          <a:p>
            <a:pPr marL="285750" indent="-285750">
              <a:buFont typeface="Wingdings" panose="05000000000000000000" pitchFamily="2" charset="2"/>
              <a:buChar char="v"/>
            </a:pPr>
            <a:r>
              <a:rPr lang="da-DK" sz="2400"/>
              <a:t>At sikre den fortsatte politiske opmærksomhed på ældreområdet</a:t>
            </a:r>
          </a:p>
          <a:p>
            <a:pPr marL="285750" indent="-285750">
              <a:buFont typeface="Wingdings" panose="05000000000000000000" pitchFamily="2" charset="2"/>
              <a:buChar char="v"/>
            </a:pPr>
            <a:r>
              <a:rPr lang="da-DK" sz="2400"/>
              <a:t>At give medlemmer fra hele landet mulighed for at overvære en partilederdebat med ældrepolitiske emner (forventet 900 deltagere)</a:t>
            </a:r>
          </a:p>
          <a:p>
            <a:pPr marL="285750" indent="-285750">
              <a:buFont typeface="Wingdings" panose="05000000000000000000" pitchFamily="2" charset="2"/>
              <a:buChar char="v"/>
            </a:pPr>
            <a:r>
              <a:rPr lang="da-DK" sz="2400"/>
              <a:t>At synliggøre Ældre Sagens mange indsatsområder med stande om fx Rådgivningen, Ældre Sagens arbejde med viden og dokumentation, medlemstilbud mm.</a:t>
            </a:r>
          </a:p>
          <a:p>
            <a:pPr marL="285750" indent="-285750">
              <a:buFont typeface="Wingdings" panose="05000000000000000000" pitchFamily="2" charset="2"/>
              <a:buChar char="v"/>
            </a:pPr>
            <a:r>
              <a:rPr lang="da-DK" sz="2400"/>
              <a:t>At understøtte kampagnebudskabet ”Situationen i ældreplejen er så grel, at den burde være en krimi” ved at afholde arrangementet i Bella Center, der også huser den årlige bogmesse</a:t>
            </a:r>
          </a:p>
          <a:p>
            <a:endParaRPr lang="da-DK"/>
          </a:p>
        </p:txBody>
      </p:sp>
      <p:pic>
        <p:nvPicPr>
          <p:cNvPr id="8" name="Billede 7">
            <a:extLst>
              <a:ext uri="{FF2B5EF4-FFF2-40B4-BE49-F238E27FC236}">
                <a16:creationId xmlns:a16="http://schemas.microsoft.com/office/drawing/2014/main" id="{B512D311-82FF-300E-D66C-B1B4D079DFF8}"/>
              </a:ext>
            </a:extLst>
          </p:cNvPr>
          <p:cNvPicPr>
            <a:picLocks noChangeAspect="1"/>
          </p:cNvPicPr>
          <p:nvPr/>
        </p:nvPicPr>
        <p:blipFill>
          <a:blip r:embed="rId3"/>
          <a:stretch>
            <a:fillRect/>
          </a:stretch>
        </p:blipFill>
        <p:spPr>
          <a:xfrm>
            <a:off x="8044543" y="5181600"/>
            <a:ext cx="4147457" cy="1676400"/>
          </a:xfrm>
          <a:prstGeom prst="rect">
            <a:avLst/>
          </a:prstGeom>
        </p:spPr>
      </p:pic>
    </p:spTree>
    <p:extLst>
      <p:ext uri="{BB962C8B-B14F-4D97-AF65-F5344CB8AC3E}">
        <p14:creationId xmlns:p14="http://schemas.microsoft.com/office/powerpoint/2010/main" val="3871426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a_Ældre Sagen Powerpoint 20-03_2019">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2700" b="0" i="0" u="none" strike="noStrike" cap="none" spc="0" normalizeH="0" baseline="0" dirty="0" err="1" smtClean="0">
            <a:solidFill>
              <a:srgbClr val="FFFFFF"/>
            </a:solidFill>
            <a:uFillTx/>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Ældre Sagen 2016-16_9.potx" id="{FA62C7F8-41E3-4CF3-B1AF-0560228E0AF8}" vid="{84D6CD33-1C15-46A3-8315-F2B29DD7BD60}"/>
    </a:ext>
  </a:extLst>
</a:theme>
</file>

<file path=ppt/theme/theme2.xml><?xml version="1.0" encoding="utf-8"?>
<a:theme xmlns:a="http://schemas.openxmlformats.org/drawingml/2006/main" name="Office-tema">
  <a:themeElements>
    <a:clrScheme name="Brugerdefineret 17">
      <a:dk1>
        <a:srgbClr val="000000"/>
      </a:dk1>
      <a:lt1>
        <a:srgbClr val="FFFFFF"/>
      </a:lt1>
      <a:dk2>
        <a:srgbClr val="192B37"/>
      </a:dk2>
      <a:lt2>
        <a:srgbClr val="DEE2E4"/>
      </a:lt2>
      <a:accent1>
        <a:srgbClr val="52575B"/>
      </a:accent1>
      <a:accent2>
        <a:srgbClr val="3A8182"/>
      </a:accent2>
      <a:accent3>
        <a:srgbClr val="E0B362"/>
      </a:accent3>
      <a:accent4>
        <a:srgbClr val="9DB4C7"/>
      </a:accent4>
      <a:accent5>
        <a:srgbClr val="BB575D"/>
      </a:accent5>
      <a:accent6>
        <a:srgbClr val="E4C6BA"/>
      </a:accent6>
      <a:hlink>
        <a:srgbClr val="AB2026"/>
      </a:hlink>
      <a:folHlink>
        <a:srgbClr val="B2B2B2"/>
      </a:folHlink>
    </a:clrScheme>
    <a:fontScheme name="Custom 29">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EE2E4"/>
        </a:solidFill>
        <a:ln>
          <a:noFill/>
        </a:ln>
      </a:spPr>
      <a:bodyPr rtlCol="0" anchor="ctr"/>
      <a:lstStyle>
        <a:defPPr algn="ctr">
          <a:defRPr sz="1600" dirty="0" err="1" smtClean="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rgbClr val="A4B2BA"/>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chemeClr val="tx2"/>
            </a:solidFill>
          </a:defRPr>
        </a:defPPr>
      </a:lstStyle>
    </a:txDef>
  </a:objectDefaults>
  <a:extraClrSchemeLst/>
  <a:custClrLst>
    <a:custClr name="Logo">
      <a:srgbClr val="AB2026"/>
    </a:custClr>
    <a:custClr name="BAggrund">
      <a:srgbClr val="192B37"/>
    </a:custClr>
    <a:custClr name="BLANK">
      <a:srgbClr val="FFFFFF"/>
    </a:custClr>
    <a:custClr name="Turkis">
      <a:srgbClr val="235656"/>
    </a:custClr>
    <a:custClr name="Brun">
      <a:srgbClr val="A36A24"/>
    </a:custClr>
    <a:custClr name="Rosa">
      <a:srgbClr val="BB575D"/>
    </a:custClr>
    <a:custClr name="BLANK">
      <a:srgbClr val="FFFFFF"/>
    </a:custClr>
    <a:custClr name="Graa">
      <a:srgbClr val="52575B"/>
    </a:custClr>
    <a:custClr name="Mellem Graa">
      <a:srgbClr val="B2B2B2"/>
    </a:custClr>
    <a:custClr name="Lys Graa">
      <a:srgbClr val="D7D9DA"/>
    </a:custClr>
    <a:custClr name="Streg">
      <a:srgbClr val="A4B2BA"/>
    </a:custClr>
    <a:custClr name="Baggrund Lys">
      <a:srgbClr val="DEE2E4"/>
    </a:custClr>
    <a:custClr name="BLANK">
      <a:srgbClr val="FFFFFF"/>
    </a:custClr>
    <a:custClr name="Turkis Lys">
      <a:srgbClr val="3A8182"/>
    </a:custClr>
    <a:custClr name="Guld">
      <a:srgbClr val="E0B362"/>
    </a:custClr>
    <a:custClr name="Rosa Lys">
      <a:srgbClr val="CF8B8F"/>
    </a:custClr>
    <a:custClr name="BLANK">
      <a:srgbClr val="FFFFFF"/>
    </a:custClr>
    <a:custClr name="Action GO">
      <a:srgbClr val="4E9E6F"/>
    </a:custClr>
    <a:custClr name="Avtion Vent">
      <a:srgbClr val="EC8618"/>
    </a:custClr>
    <a:custClr name="Action Stop">
      <a:srgbClr val="B94335"/>
    </a:custClr>
  </a:custClrLst>
  <a:extLst>
    <a:ext uri="{05A4C25C-085E-4340-85A3-A5531E510DB2}">
      <thm15:themeFamily xmlns:thm15="http://schemas.microsoft.com/office/thememl/2012/main" name="Ældresagen Template 2025" id="{A912AFF9-98D8-4FA8-8008-4B3B22873175}" vid="{823659E1-A4C0-47A0-BEAE-936107495DCF}"/>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fd816c-bc37-4efe-9220-c948c1dd6e1f">
      <Terms xmlns="http://schemas.microsoft.com/office/infopath/2007/PartnerControls"/>
    </lcf76f155ced4ddcb4097134ff3c332f>
    <TaxCatchAll xmlns="2b7602ae-c66b-4761-b490-868f8c5308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9128EC2C2B524FAC124153E0BF3637" ma:contentTypeVersion="12" ma:contentTypeDescription="Create a new document." ma:contentTypeScope="" ma:versionID="aad5e5b358641f35e38997ce583401ea">
  <xsd:schema xmlns:xsd="http://www.w3.org/2001/XMLSchema" xmlns:xs="http://www.w3.org/2001/XMLSchema" xmlns:p="http://schemas.microsoft.com/office/2006/metadata/properties" xmlns:ns2="fbfd816c-bc37-4efe-9220-c948c1dd6e1f" xmlns:ns3="2b7602ae-c66b-4761-b490-868f8c53084d" targetNamespace="http://schemas.microsoft.com/office/2006/metadata/properties" ma:root="true" ma:fieldsID="5bb450c9aa4363038f525aaea0831954" ns2:_="" ns3:_="">
    <xsd:import namespace="fbfd816c-bc37-4efe-9220-c948c1dd6e1f"/>
    <xsd:import namespace="2b7602ae-c66b-4761-b490-868f8c5308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d816c-bc37-4efe-9220-c948c1dd6e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991f354-4b5f-47f6-9ac2-88b5116a3f3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7602ae-c66b-4761-b490-868f8c53084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37cc3fe-da9c-473e-b6aa-f65b00b35c8f}" ma:internalName="TaxCatchAll" ma:showField="CatchAllData" ma:web="2b7602ae-c66b-4761-b490-868f8c5308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83D71-C525-4968-A17A-F89C69A1C5EF}">
  <ds:schemaRefs>
    <ds:schemaRef ds:uri="http://www.w3.org/XML/1998/namespace"/>
    <ds:schemaRef ds:uri="http://schemas.microsoft.com/office/2006/documentManagement/types"/>
    <ds:schemaRef ds:uri="2b7602ae-c66b-4761-b490-868f8c53084d"/>
    <ds:schemaRef ds:uri="http://purl.org/dc/terms/"/>
    <ds:schemaRef ds:uri="http://purl.org/dc/elements/1.1/"/>
    <ds:schemaRef ds:uri="http://schemas.microsoft.com/office/infopath/2007/PartnerControls"/>
    <ds:schemaRef ds:uri="http://schemas.openxmlformats.org/package/2006/metadata/core-properties"/>
    <ds:schemaRef ds:uri="fbfd816c-bc37-4efe-9220-c948c1dd6e1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ED6F2B3-A7A8-4253-8D52-A37CFA29FCEF}">
  <ds:schemaRefs>
    <ds:schemaRef ds:uri="http://schemas.microsoft.com/sharepoint/v3/contenttype/forms"/>
  </ds:schemaRefs>
</ds:datastoreItem>
</file>

<file path=customXml/itemProps3.xml><?xml version="1.0" encoding="utf-8"?>
<ds:datastoreItem xmlns:ds="http://schemas.openxmlformats.org/officeDocument/2006/customXml" ds:itemID="{DB6A2959-6CC0-4566-96B5-9013D435771F}">
  <ds:schemaRefs>
    <ds:schemaRef ds:uri="2b7602ae-c66b-4761-b490-868f8c53084d"/>
    <ds:schemaRef ds:uri="fbfd816c-bc37-4efe-9220-c948c1dd6e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AES_PowerPointskabelon_2019</Template>
  <TotalTime>550</TotalTime>
  <Words>2415</Words>
  <Application>Microsoft Office PowerPoint</Application>
  <PresentationFormat>Widescreen</PresentationFormat>
  <Paragraphs>214</Paragraphs>
  <Slides>14</Slides>
  <Notes>12</Notes>
  <HiddenSlides>0</HiddenSlides>
  <MMClips>0</MMClips>
  <ScaleCrop>false</ScaleCrop>
  <HeadingPairs>
    <vt:vector size="6" baseType="variant">
      <vt:variant>
        <vt:lpstr>Benyttede skrifttyper</vt:lpstr>
      </vt:variant>
      <vt:variant>
        <vt:i4>12</vt:i4>
      </vt:variant>
      <vt:variant>
        <vt:lpstr>Tema</vt:lpstr>
      </vt:variant>
      <vt:variant>
        <vt:i4>2</vt:i4>
      </vt:variant>
      <vt:variant>
        <vt:lpstr>Slidetitler</vt:lpstr>
      </vt:variant>
      <vt:variant>
        <vt:i4>14</vt:i4>
      </vt:variant>
    </vt:vector>
  </HeadingPairs>
  <TitlesOfParts>
    <vt:vector size="28" baseType="lpstr">
      <vt:lpstr>Aptos</vt:lpstr>
      <vt:lpstr>Arial</vt:lpstr>
      <vt:lpstr>Calibri</vt:lpstr>
      <vt:lpstr>Courier New</vt:lpstr>
      <vt:lpstr>Georgia</vt:lpstr>
      <vt:lpstr>Helvetica</vt:lpstr>
      <vt:lpstr>IBM Plex Sans</vt:lpstr>
      <vt:lpstr>IBM Plex Sans Medium</vt:lpstr>
      <vt:lpstr>Palatino</vt:lpstr>
      <vt:lpstr>Symbol</vt:lpstr>
      <vt:lpstr>Times New Roman</vt:lpstr>
      <vt:lpstr>Wingdings</vt:lpstr>
      <vt:lpstr>a_Ældre Sagen Powerpoint 20-03_2019</vt:lpstr>
      <vt:lpstr>Office-tema</vt:lpstr>
      <vt:lpstr>Aktuel ældre- og sundhedspolitik</vt:lpstr>
      <vt:lpstr>Folketingsvalg - Forberedende arbejde</vt:lpstr>
      <vt:lpstr>Omsorgsgarantien</vt:lpstr>
      <vt:lpstr>Valgkampen</vt:lpstr>
      <vt:lpstr>Valgkampen – udvalgte eksempler</vt:lpstr>
      <vt:lpstr>Efter valget </vt:lpstr>
      <vt:lpstr>Indspil til regeringsgrundlag</vt:lpstr>
      <vt:lpstr>Kampagne: Skal ældreplejen ligne en krimi?</vt:lpstr>
      <vt:lpstr>Ældre Sagens Topmøde 2026 den 12. maj i Bella Center</vt:lpstr>
      <vt:lpstr>Strategisk indsatsområde – Aktive Seniorer    </vt:lpstr>
      <vt:lpstr>Aktuelle indsatsområder (udvalgte)</vt:lpstr>
      <vt:lpstr>Aktuelle indsatsområder (fortsat) </vt:lpstr>
      <vt:lpstr>Ældre Sagen 40 år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Akutplan for sundhedsvæsenet</dc:title>
  <dc:creator>Anna Wilroth</dc:creator>
  <cp:lastModifiedBy>Lars Linderholm</cp:lastModifiedBy>
  <cp:revision>3</cp:revision>
  <cp:lastPrinted>2024-09-05T11:36:50Z</cp:lastPrinted>
  <dcterms:created xsi:type="dcterms:W3CDTF">2023-04-17T10:34:53Z</dcterms:created>
  <dcterms:modified xsi:type="dcterms:W3CDTF">2026-05-08T10:53:44Z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0x010100549128EC2C2B524FAC124153E0BF3637</vt:lpwstr>
  </property>
  <property fmtid="{D5CDD505-2E9C-101B-9397-08002B2CF9AE}" pid="3" name="Order">
    <vt:lpwstr>17000.0000000000</vt:lpwstr>
  </property>
  <property fmtid="{D5CDD505-2E9C-101B-9397-08002B2CF9AE}" pid="4" name="MediaServiceImageTags">
    <vt:lpwstr/>
  </property>
</Properties>
</file>