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1" r:id="rId3"/>
  </p:sldIdLst>
  <p:sldSz cx="12192000" cy="6858000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949" autoAdjust="0"/>
  </p:normalViewPr>
  <p:slideViewPr>
    <p:cSldViewPr snapToGrid="0">
      <p:cViewPr varScale="1">
        <p:scale>
          <a:sx n="77" d="100"/>
          <a:sy n="77" d="100"/>
        </p:scale>
        <p:origin x="46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Pladsholder til diasnumm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 anchor="t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t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02493" y="63459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6846" y="2573388"/>
            <a:ext cx="7098153" cy="3151007"/>
          </a:xfrm>
        </p:spPr>
        <p:txBody>
          <a:bodyPr/>
          <a:lstStyle/>
          <a:p>
            <a:r>
              <a:rPr lang="da-DK" sz="4800" dirty="0"/>
              <a:t>Temadag med fokus på Fysik </a:t>
            </a:r>
            <a:r>
              <a:rPr lang="da-DK" sz="4800" dirty="0" err="1"/>
              <a:t>sundhed,motion,det</a:t>
            </a:r>
            <a:r>
              <a:rPr lang="da-DK" sz="4800" dirty="0"/>
              <a:t> sociale og det mentale velvære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666568" y="2775940"/>
            <a:ext cx="4138585" cy="1508671"/>
          </a:xfrm>
        </p:spPr>
        <p:txBody>
          <a:bodyPr>
            <a:normAutofit/>
          </a:bodyPr>
          <a:lstStyle/>
          <a:p>
            <a:endParaRPr lang="da-DK" sz="2400" dirty="0"/>
          </a:p>
          <a:p>
            <a:r>
              <a:rPr lang="da-DK" sz="2400" dirty="0"/>
              <a:t>Britt Kirk</a:t>
            </a:r>
          </a:p>
          <a:p>
            <a:endParaRPr lang="da-DK" sz="2400" dirty="0"/>
          </a:p>
          <a:p>
            <a:r>
              <a:rPr lang="da-DK" sz="2400" dirty="0"/>
              <a:t>Kim Hansen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Motion og Sundheds koordinatorer 2024</a:t>
            </a:r>
          </a:p>
        </p:txBody>
      </p:sp>
    </p:spTree>
    <p:extLst>
      <p:ext uri="{BB962C8B-B14F-4D97-AF65-F5344CB8AC3E}">
        <p14:creationId xmlns:p14="http://schemas.microsoft.com/office/powerpoint/2010/main" val="397519954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dsholder til indhold 16"/>
          <p:cNvSpPr>
            <a:spLocks noGrp="1"/>
          </p:cNvSpPr>
          <p:nvPr>
            <p:ph sz="quarter" idx="12"/>
          </p:nvPr>
        </p:nvSpPr>
        <p:spPr>
          <a:xfrm>
            <a:off x="158286" y="1291172"/>
            <a:ext cx="11475417" cy="5333422"/>
          </a:xfrm>
        </p:spPr>
        <p:txBody>
          <a:bodyPr anchor="t">
            <a:normAutofit/>
          </a:bodyPr>
          <a:lstStyle/>
          <a:p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4110" indent="0">
              <a:lnSpc>
                <a:spcPct val="107000"/>
              </a:lnSpc>
              <a:spcAft>
                <a:spcPts val="785"/>
              </a:spcAft>
              <a:buNone/>
            </a:pPr>
            <a:r>
              <a:rPr lang="da-DK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Dagsorden </a:t>
            </a:r>
          </a:p>
          <a:p>
            <a:pPr marL="234110" indent="0">
              <a:lnSpc>
                <a:spcPct val="107000"/>
              </a:lnSpc>
              <a:spcAft>
                <a:spcPts val="785"/>
              </a:spcAft>
              <a:buNone/>
            </a:pPr>
            <a:r>
              <a:rPr lang="da-D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09.30-10.00   Morgenkaffe  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4110" indent="0">
              <a:lnSpc>
                <a:spcPct val="107000"/>
              </a:lnSpc>
              <a:spcAft>
                <a:spcPts val="785"/>
              </a:spcAft>
              <a:buNone/>
            </a:pPr>
            <a:r>
              <a:rPr lang="da-D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10.00-10.15   Velkomst og præsentation af dagens program v/ Kim Hansen og Britt Kirk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4110" indent="0">
              <a:lnSpc>
                <a:spcPct val="107000"/>
              </a:lnSpc>
              <a:spcAft>
                <a:spcPts val="785"/>
              </a:spcAft>
              <a:buNone/>
            </a:pPr>
            <a:r>
              <a:rPr lang="da-D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10.15-11.30   Oplæg v/ Fysioterapeut Nicklas Røssner med uddannelse i sundhed og idræt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85"/>
              </a:spcAft>
              <a:buNone/>
            </a:pPr>
            <a:r>
              <a:rPr lang="da-D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11.30 -12.00  Hvordan får vi oplægget aktiveret i lokalafdelingerne V/Britt og Kim   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85"/>
              </a:spcAft>
              <a:buNone/>
            </a:pPr>
            <a:r>
              <a:rPr lang="da-D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           12.00-12.45     Frokost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85"/>
              </a:spcAft>
              <a:buNone/>
            </a:pPr>
            <a:r>
              <a:rPr lang="da-DK" sz="1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a-D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12.45-13.45     Indlæg v/ Britt med praktiske øvelser i kan bruge, når I kommer hjem i lokalområdet 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85"/>
              </a:spcAft>
              <a:buNone/>
            </a:pPr>
            <a:r>
              <a:rPr lang="da-D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14.00-14.30    Tak for i dag og udlevering af øvelser og aktiviteter I kan bruge i jeres lokal afdeling 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85"/>
              </a:spcAft>
              <a:buNone/>
            </a:pPr>
            <a:r>
              <a:rPr lang="da-D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14.30 	       Kaffe og kage </a:t>
            </a:r>
            <a:endParaRPr lang="da-D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endParaRPr lang="da-DK" sz="1500" dirty="0">
              <a:solidFill>
                <a:schemeClr val="tx1"/>
              </a:solidFill>
              <a:effectLst/>
              <a:latin typeface="Georgia" panose="02040502050405020303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834903"/>
          </a:xfrm>
        </p:spPr>
        <p:txBody>
          <a:bodyPr>
            <a:normAutofit fontScale="90000"/>
          </a:bodyPr>
          <a:lstStyle/>
          <a:p>
            <a:r>
              <a:rPr lang="da-DK" sz="3600" dirty="0"/>
              <a:t>Temadag med fokus på, hvad du kan gøre for din lokalafdeling </a:t>
            </a:r>
          </a:p>
        </p:txBody>
      </p:sp>
    </p:spTree>
    <p:extLst>
      <p:ext uri="{BB962C8B-B14F-4D97-AF65-F5344CB8AC3E}">
        <p14:creationId xmlns:p14="http://schemas.microsoft.com/office/powerpoint/2010/main" val="213286273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a_Ældre Sagen Powerpoint 20-03_2019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AES_PowerPointskabelon_2019</Template>
  <TotalTime>4544</TotalTime>
  <Words>130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9" baseType="lpstr">
      <vt:lpstr>Arial</vt:lpstr>
      <vt:lpstr>Calibri</vt:lpstr>
      <vt:lpstr>Georgia</vt:lpstr>
      <vt:lpstr>Helvetica</vt:lpstr>
      <vt:lpstr>Palatino</vt:lpstr>
      <vt:lpstr>Times New Roman</vt:lpstr>
      <vt:lpstr>a_Ældre Sagen Powerpoint 20-03_2019</vt:lpstr>
      <vt:lpstr>Temadag med fokus på Fysik sundhed,motion,det sociale og det mentale velvære</vt:lpstr>
      <vt:lpstr>Temadag med fokus på, hvad du kan gøre for din lokalafdeling </vt:lpstr>
    </vt:vector>
  </TitlesOfParts>
  <Company>Ældre Sagen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Steen Kabel</dc:creator>
  <cp:lastModifiedBy>Kim Jimmy Røssner Hansen</cp:lastModifiedBy>
  <cp:revision>50</cp:revision>
  <cp:lastPrinted>2022-05-05T11:59:26Z</cp:lastPrinted>
  <dcterms:created xsi:type="dcterms:W3CDTF">2022-04-26T08:31:45Z</dcterms:created>
  <dcterms:modified xsi:type="dcterms:W3CDTF">2024-11-18T19:05:12Z</dcterms:modified>
</cp:coreProperties>
</file>