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0" r:id="rId2"/>
    <p:sldId id="271" r:id="rId3"/>
    <p:sldId id="272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ermezzo vin" id="{9A3DD16C-B090-4CC0-A58F-9A44FDEFFA52}">
          <p14:sldIdLst>
            <p14:sldId id="270"/>
          </p14:sldIdLst>
        </p14:section>
        <p14:section name="Vin 1" id="{AD6FAEA4-6E61-4960-8FCF-84D3ED363722}">
          <p14:sldIdLst>
            <p14:sldId id="271"/>
          </p14:sldIdLst>
        </p14:section>
        <p14:section name="Vin 2" id="{CC95F5DD-5D44-47C9-A5B3-A2A6F4FAB34D}">
          <p14:sldIdLst>
            <p14:sldId id="272"/>
          </p14:sldIdLst>
        </p14:section>
        <p14:section name="Vin 3" id="{F54F6760-D503-4DFB-9E2B-041952B17393}">
          <p14:sldIdLst>
            <p14:sldId id="273"/>
          </p14:sldIdLst>
        </p14:section>
        <p14:section name="Vin 4" id="{901AEE54-159F-422B-90C9-F9D70342122E}">
          <p14:sldIdLst>
            <p14:sldId id="274"/>
          </p14:sldIdLst>
        </p14:section>
        <p14:section name="Besøg på vingård" id="{49F1A842-82FF-4968-9322-3C6666F34AAE}">
          <p14:sldIdLst>
            <p14:sldId id="275"/>
          </p14:sldIdLst>
        </p14:section>
        <p14:section name="Slut" id="{76E765CF-E269-4313-A272-5F78C418B0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79" d="100"/>
          <a:sy n="79" d="100"/>
        </p:scale>
        <p:origin x="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7B99-C439-44B2-AD63-0E52D87E72FD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58FFF-12FA-47E3-8CD8-A7CEDB4533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01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197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98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47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207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241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416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06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94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29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50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35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486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544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4444" y="5883275"/>
            <a:ext cx="6672865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75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888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55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7480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hyperlink" Target="P1%20&#8211;%20Digitale%20Oplevelser%20og%20Rejser%20&#8211;%20Start%20stemning2.pptx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-B5GAP_vj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4CVPelEQEs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md_VI1Y7v8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6HSubNEEF4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ACB0D-E835-A698-1EA9-D65965A3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Turen går til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ABCF6F-E554-D2C2-06B5-A6C97B588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olidFill>
                  <a:srgbClr val="FF0000"/>
                </a:solidFill>
              </a:rPr>
              <a:t>Franske vinslotte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0" name="Sektionszoom 29">
                <a:extLst>
                  <a:ext uri="{FF2B5EF4-FFF2-40B4-BE49-F238E27FC236}">
                    <a16:creationId xmlns:a16="http://schemas.microsoft.com/office/drawing/2014/main" id="{9CC8C34C-1F31-BA5B-3114-E64C9EB741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9558086"/>
                  </p:ext>
                </p:extLst>
              </p:nvPr>
            </p:nvGraphicFramePr>
            <p:xfrm>
              <a:off x="4624118" y="480249"/>
              <a:ext cx="2943763" cy="1714500"/>
            </p:xfrm>
            <a:graphic>
              <a:graphicData uri="http://schemas.microsoft.com/office/powerpoint/2016/sectionzoom">
                <psez:sectionZm>
                  <psez:sectionZmObj sectionId="{AD6FAEA4-6E61-4960-8FCF-84D3ED363722}">
                    <psez:zmPr id="{EEEFD2A2-5F5F-46C9-9D9D-853E654CF573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43763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0" name="Sektionszoom 29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CC8C34C-1F31-BA5B-3114-E64C9EB741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4118" y="480249"/>
                <a:ext cx="2943763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2" name="Sektionszoom 31">
                <a:extLst>
                  <a:ext uri="{FF2B5EF4-FFF2-40B4-BE49-F238E27FC236}">
                    <a16:creationId xmlns:a16="http://schemas.microsoft.com/office/drawing/2014/main" id="{3D25BBDD-E0D5-92BF-3CE6-0C2D3F6021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9328404"/>
                  </p:ext>
                </p:extLst>
              </p:nvPr>
            </p:nvGraphicFramePr>
            <p:xfrm>
              <a:off x="334403" y="2827170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CC95F5DD-5D44-47C9-A5B3-A2A6F4FAB34D}">
                    <psez:zmPr id="{F57667FB-2F76-4106-ABC9-5C624C6A216B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2" name="Sektionszoom 3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D25BBDD-E0D5-92BF-3CE6-0C2D3F6021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403" y="282717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Sektionszoom 33">
                <a:extLst>
                  <a:ext uri="{FF2B5EF4-FFF2-40B4-BE49-F238E27FC236}">
                    <a16:creationId xmlns:a16="http://schemas.microsoft.com/office/drawing/2014/main" id="{2FA6C7A8-94AD-DE9C-BBF9-25AFCBC561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3704260"/>
                  </p:ext>
                </p:extLst>
              </p:nvPr>
            </p:nvGraphicFramePr>
            <p:xfrm>
              <a:off x="8534400" y="2827170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F54F6760-D503-4DFB-9E2B-041952B17393}">
                    <psez:zmPr id="{C1B48848-0F0D-411D-A1B5-3D3952F53F7D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Sektionszoom 3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FA6C7A8-94AD-DE9C-BBF9-25AFCBC561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34400" y="282717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8" name="Sektionszoom 37">
                <a:extLst>
                  <a:ext uri="{FF2B5EF4-FFF2-40B4-BE49-F238E27FC236}">
                    <a16:creationId xmlns:a16="http://schemas.microsoft.com/office/drawing/2014/main" id="{B26D0A8A-7BC5-E3F4-3E3E-5EF9CCDFAF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0292086"/>
                  </p:ext>
                </p:extLst>
              </p:nvPr>
            </p:nvGraphicFramePr>
            <p:xfrm>
              <a:off x="4624118" y="4722243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901AEE54-159F-422B-90C9-F9D70342122E}">
                    <psez:zmPr id="{57950139-2BA3-4BA4-B69A-E27064A62C5B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8" name="Sektionszoom 37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B26D0A8A-7BC5-E3F4-3E3E-5EF9CCDFAF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4118" y="472224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0" name="Sektionszoom 39">
                <a:extLst>
                  <a:ext uri="{FF2B5EF4-FFF2-40B4-BE49-F238E27FC236}">
                    <a16:creationId xmlns:a16="http://schemas.microsoft.com/office/drawing/2014/main" id="{3CB6C3D6-7291-4DE0-CB57-D17C474CB8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1688395"/>
                  </p:ext>
                </p:extLst>
              </p:nvPr>
            </p:nvGraphicFramePr>
            <p:xfrm>
              <a:off x="10619661" y="5830528"/>
              <a:ext cx="1316699" cy="740643"/>
            </p:xfrm>
            <a:graphic>
              <a:graphicData uri="http://schemas.microsoft.com/office/powerpoint/2016/sectionzoom">
                <psez:sectionZm>
                  <psez:sectionZmObj sectionId="{49F1A842-82FF-4968-9322-3C6666F34AAE}">
                    <psez:zmPr id="{FEBC869F-1C19-4B0B-B760-1D883117D361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6699" cy="7406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0" name="Sektionszoom 39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3CB6C3D6-7291-4DE0-CB57-D17C474CB8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19661" y="5830528"/>
                <a:ext cx="1316699" cy="74064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4" name="Dobbelt klammeparentes 3">
            <a:hlinkClick r:id="rId17" action="ppaction://hlinkpres?slideindex=1&amp;slidetitle=" tooltip="Hjem"/>
            <a:extLst>
              <a:ext uri="{FF2B5EF4-FFF2-40B4-BE49-F238E27FC236}">
                <a16:creationId xmlns:a16="http://schemas.microsoft.com/office/drawing/2014/main" id="{B7B15010-8E68-0927-D599-7174DAA37B82}"/>
              </a:ext>
            </a:extLst>
          </p:cNvPr>
          <p:cNvSpPr/>
          <p:nvPr/>
        </p:nvSpPr>
        <p:spPr>
          <a:xfrm>
            <a:off x="5736387" y="6535663"/>
            <a:ext cx="810094" cy="213094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a-DK" dirty="0"/>
              <a:t>Hjem</a:t>
            </a:r>
          </a:p>
        </p:txBody>
      </p:sp>
    </p:spTree>
    <p:extLst>
      <p:ext uri="{BB962C8B-B14F-4D97-AF65-F5344CB8AC3E}">
        <p14:creationId xmlns:p14="http://schemas.microsoft.com/office/powerpoint/2010/main" val="147270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Les Vignobles Malartic: The Best of Both Worlds - Une passion sans frontière. Famille Bonnie">
            <a:hlinkClick r:id="" action="ppaction://media"/>
            <a:extLst>
              <a:ext uri="{FF2B5EF4-FFF2-40B4-BE49-F238E27FC236}">
                <a16:creationId xmlns:a16="http://schemas.microsoft.com/office/drawing/2014/main" id="{62CB47A6-C9D8-DF59-7646-1DBF5C9C63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3720" y="0"/>
            <a:ext cx="10545749" cy="5958348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2ABBE41-B414-1B6F-930F-9352A46FC670}"/>
              </a:ext>
            </a:extLst>
          </p:cNvPr>
          <p:cNvSpPr txBox="1"/>
          <p:nvPr/>
        </p:nvSpPr>
        <p:spPr>
          <a:xfrm>
            <a:off x="3028335" y="6145163"/>
            <a:ext cx="613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Chateau </a:t>
            </a:r>
            <a:r>
              <a:rPr lang="en-US" sz="24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Malartic-Lagravière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1652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Chateau Latour: Now is Absolutely the Best Time to Buy Bordeaux Wine - Wine Oh TV">
            <a:hlinkClick r:id="" action="ppaction://media"/>
            <a:extLst>
              <a:ext uri="{FF2B5EF4-FFF2-40B4-BE49-F238E27FC236}">
                <a16:creationId xmlns:a16="http://schemas.microsoft.com/office/drawing/2014/main" id="{8D85E9BE-DD43-6FBC-CA50-F48F52B5DD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4735" y="0"/>
            <a:ext cx="10402529" cy="587742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953D296-803C-1117-4F71-3826B33A1929}"/>
              </a:ext>
            </a:extLst>
          </p:cNvPr>
          <p:cNvSpPr txBox="1"/>
          <p:nvPr/>
        </p:nvSpPr>
        <p:spPr>
          <a:xfrm>
            <a:off x="3028335" y="6145163"/>
            <a:ext cx="613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Chateau Latour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8036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The Wines of Bordeaux's Right Bank">
            <a:hlinkClick r:id="" action="ppaction://media"/>
            <a:extLst>
              <a:ext uri="{FF2B5EF4-FFF2-40B4-BE49-F238E27FC236}">
                <a16:creationId xmlns:a16="http://schemas.microsoft.com/office/drawing/2014/main" id="{F31475D0-F378-7A00-E745-EB78FF160E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7825" y="0"/>
            <a:ext cx="10276349" cy="580613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AEB3E5F-2713-C72D-29FE-7289CB077BA8}"/>
              </a:ext>
            </a:extLst>
          </p:cNvPr>
          <p:cNvSpPr txBox="1"/>
          <p:nvPr/>
        </p:nvSpPr>
        <p:spPr>
          <a:xfrm>
            <a:off x="3028335" y="6145163"/>
            <a:ext cx="613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Bordeau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vine 1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1320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Discover the Wines of Bordeaux">
            <a:hlinkClick r:id="" action="ppaction://media"/>
            <a:extLst>
              <a:ext uri="{FF2B5EF4-FFF2-40B4-BE49-F238E27FC236}">
                <a16:creationId xmlns:a16="http://schemas.microsoft.com/office/drawing/2014/main" id="{303F9BEA-A40D-AF43-FA57-EFEC807DE2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9071" y="0"/>
            <a:ext cx="7459407" cy="559455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483064A-AD7C-48CB-3351-660DED6B84F2}"/>
              </a:ext>
            </a:extLst>
          </p:cNvPr>
          <p:cNvSpPr txBox="1"/>
          <p:nvPr/>
        </p:nvSpPr>
        <p:spPr>
          <a:xfrm>
            <a:off x="3028335" y="6145163"/>
            <a:ext cx="613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Bordeau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vine 2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068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Tilføjelsesprogram 2" title="Web Viewer">
                <a:extLst>
                  <a:ext uri="{FF2B5EF4-FFF2-40B4-BE49-F238E27FC236}">
                    <a16:creationId xmlns:a16="http://schemas.microsoft.com/office/drawing/2014/main" id="{FB20B436-8B62-1D58-D25C-087437DDD7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854632"/>
                  </p:ext>
                </p:extLst>
              </p:nvPr>
            </p:nvGraphicFramePr>
            <p:xfrm>
              <a:off x="0" y="3"/>
              <a:ext cx="12192000" cy="614515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Tilføjelsesprogram 2" title="Web Viewer">
                <a:extLst>
                  <a:ext uri="{FF2B5EF4-FFF2-40B4-BE49-F238E27FC236}">
                    <a16:creationId xmlns:a16="http://schemas.microsoft.com/office/drawing/2014/main" id="{FB20B436-8B62-1D58-D25C-087437DDD7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3"/>
                <a:ext cx="12192000" cy="614515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felt 4">
            <a:extLst>
              <a:ext uri="{FF2B5EF4-FFF2-40B4-BE49-F238E27FC236}">
                <a16:creationId xmlns:a16="http://schemas.microsoft.com/office/drawing/2014/main" id="{D9334C63-EA17-A0F1-E966-111288FB293A}"/>
              </a:ext>
            </a:extLst>
          </p:cNvPr>
          <p:cNvSpPr txBox="1"/>
          <p:nvPr/>
        </p:nvSpPr>
        <p:spPr>
          <a:xfrm>
            <a:off x="1705896" y="66506"/>
            <a:ext cx="8780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/>
              <a:t>https://tour.vieweet.com/viewer/QUWNDQU?type=iframe&amp;ui=iframe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1669779-8976-C981-D330-B9C64CC5CBAA}"/>
              </a:ext>
            </a:extLst>
          </p:cNvPr>
          <p:cNvSpPr txBox="1"/>
          <p:nvPr/>
        </p:nvSpPr>
        <p:spPr>
          <a:xfrm>
            <a:off x="3028335" y="6282815"/>
            <a:ext cx="613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Peregrine Farm Stall i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Sydafrika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360+</a:t>
            </a:r>
            <a:endParaRPr lang="da-DK" sz="24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499BCFA-23C3-EA91-94DD-5DBD0F4B895E}"/>
              </a:ext>
            </a:extLst>
          </p:cNvPr>
          <p:cNvSpPr txBox="1"/>
          <p:nvPr/>
        </p:nvSpPr>
        <p:spPr>
          <a:xfrm>
            <a:off x="8740877" y="6519187"/>
            <a:ext cx="3716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http://www.wine360.world/virtually-there.html</a:t>
            </a:r>
          </a:p>
        </p:txBody>
      </p:sp>
    </p:spTree>
    <p:extLst>
      <p:ext uri="{BB962C8B-B14F-4D97-AF65-F5344CB8AC3E}">
        <p14:creationId xmlns:p14="http://schemas.microsoft.com/office/powerpoint/2010/main" val="2373939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webextension1.xml><?xml version="1.0" encoding="utf-8"?>
<we:webextension xmlns:we="http://schemas.microsoft.com/office/webextensions/webextension/2010/11" id="{CD90A052-5BFE-4697-9738-77F1761AA333}">
  <we:reference id="wa104295828" version="1.9.0.0" store="da-DK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tour.vieweet.com/viewer/QUWNDQU?type=iframe&amp;ui=iframe&quot;,&quot;values&quot;:{},&quot;data&quot;:{&quot;uri&quot;:&quot;tour.vieweet.com/viewer/QUWNDQU?type=iframe&amp;ui=iframe&quot;},&quot;secure&quot;:false}],&quot;name&quot;:&quot;tour.vieweet.com/viewer/QUWNDQU?type=iframe&amp;ui=iframe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2624</TotalTime>
  <Words>53</Words>
  <Application>Microsoft Office PowerPoint</Application>
  <PresentationFormat>Widescreen</PresentationFormat>
  <Paragraphs>10</Paragraphs>
  <Slides>6</Slides>
  <Notes>0</Notes>
  <HiddenSlides>0</HiddenSlides>
  <MMClips>4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Georgia</vt:lpstr>
      <vt:lpstr>Rockwell</vt:lpstr>
      <vt:lpstr>Damask</vt:lpstr>
      <vt:lpstr>Turen går til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 Oplevelser &amp; Rejser</dc:title>
  <dc:creator>Martin Geysner</dc:creator>
  <cp:lastModifiedBy>Martin Geysner</cp:lastModifiedBy>
  <cp:revision>71</cp:revision>
  <dcterms:created xsi:type="dcterms:W3CDTF">2023-03-11T10:17:07Z</dcterms:created>
  <dcterms:modified xsi:type="dcterms:W3CDTF">2023-03-17T19:56:59Z</dcterms:modified>
</cp:coreProperties>
</file>