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73" r:id="rId2"/>
    <p:sldId id="260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ris" id="{17EF2BC0-F75D-473F-A051-4768A55E5AE7}">
          <p14:sldIdLst>
            <p14:sldId id="273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7B99-C439-44B2-AD63-0E52D87E72FD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58FFF-12FA-47E3-8CD8-A7CEDB4533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01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58FFF-12FA-47E3-8CD8-A7CEDB45339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650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Maler på Hotel de </a:t>
            </a:r>
            <a:r>
              <a:rPr lang="da-DK" sz="18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Ville: Pascal-</a:t>
            </a:r>
            <a:r>
              <a:rPr lang="da-DK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Adolphe</a:t>
            </a:r>
            <a:r>
              <a:rPr lang="da-DK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-Jean </a:t>
            </a:r>
            <a:r>
              <a:rPr lang="da-DK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Dagnan-Bouveret</a:t>
            </a:r>
            <a:endParaRPr lang="da-DK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58FFF-12FA-47E3-8CD8-A7CEDB45339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388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197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44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598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747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2077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2415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168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106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894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829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50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359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486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544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4444" y="5883275"/>
            <a:ext cx="6672865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975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888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55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7D651-9EB7-41F6-AAC5-72B5BE688C35}" type="datetimeFigureOut">
              <a:rPr lang="da-DK" smtClean="0"/>
              <a:t>09-05-2023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7480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01ds62wmFw?start=90&amp;feature=oembed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18" Type="http://schemas.openxmlformats.org/officeDocument/2006/relationships/hyperlink" Target="P3%20&#8211;%20Digitale%20Oplevelser%20og%20Rejser%20&#8211;%20Andet%20stop%20Rom.pptx" TargetMode="External"/><Relationship Id="rId3" Type="http://schemas.openxmlformats.org/officeDocument/2006/relationships/hyperlink" Target="https://artsandculture.google.com/partner/ville-de-paris" TargetMode="External"/><Relationship Id="rId7" Type="http://schemas.openxmlformats.org/officeDocument/2006/relationships/hyperlink" Target="https://artsandculture.google.com/partner/palace-of-versailles" TargetMode="External"/><Relationship Id="rId12" Type="http://schemas.openxmlformats.org/officeDocument/2006/relationships/hyperlink" Target="https://artsandculture.google.com/story/RgVxdaFixks_4Q" TargetMode="External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360cities.net/image/eiffel-tower-2015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hyperlink" Target="https://artsandculture.google.com/project/versailles-never-seen-before" TargetMode="External"/><Relationship Id="rId5" Type="http://schemas.openxmlformats.org/officeDocument/2006/relationships/hyperlink" Target="https://artsandculture.google.com/partner/monnaie-de-paris" TargetMode="External"/><Relationship Id="rId15" Type="http://schemas.openxmlformats.org/officeDocument/2006/relationships/image" Target="../media/image7.png"/><Relationship Id="rId10" Type="http://schemas.openxmlformats.org/officeDocument/2006/relationships/hyperlink" Target="https://artsandculture.google.com/project/versailles-stories" TargetMode="External"/><Relationship Id="rId19" Type="http://schemas.openxmlformats.org/officeDocument/2006/relationships/hyperlink" Target="P1%20&#8211;%20Digitale%20Oplevelser%20og%20Rejser%20&#8211;%20Start%20stemning2.pptx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artsandculture.google.com/story/rAXRnpjEa-CTKw" TargetMode="External"/><Relationship Id="rId14" Type="http://schemas.openxmlformats.org/officeDocument/2006/relationships/hyperlink" Target="https://www.360cities.net/image/cath-drale-notre-dame-de-paris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Air France A350-900 beautiful dawn landing in Paris CDG">
            <a:hlinkClick r:id="" action="ppaction://media"/>
            <a:extLst>
              <a:ext uri="{FF2B5EF4-FFF2-40B4-BE49-F238E27FC236}">
                <a16:creationId xmlns:a16="http://schemas.microsoft.com/office/drawing/2014/main" id="{076A5B07-6FAA-6185-9CC5-F850D79661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422" y="17416"/>
            <a:ext cx="11601450" cy="65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2000">
        <p14:reveal/>
      </p:transition>
    </mc:Choice>
    <mc:Fallback xmlns="">
      <p:transition spd="slow" advTm="15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B806D-F76E-A117-0F94-306BBD10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Turen går til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648202A-E95B-72FA-CCFD-D7DD311EC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Paris</a:t>
            </a:r>
          </a:p>
        </p:txBody>
      </p:sp>
      <p:pic>
        <p:nvPicPr>
          <p:cNvPr id="8" name="Billede 7">
            <a:hlinkClick r:id="rId3" tooltip="Ville de Paris"/>
            <a:extLst>
              <a:ext uri="{FF2B5EF4-FFF2-40B4-BE49-F238E27FC236}">
                <a16:creationId xmlns:a16="http://schemas.microsoft.com/office/drawing/2014/main" id="{5F1A3785-10CB-EDF5-A3BA-A9358E66E7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49" y="2573392"/>
            <a:ext cx="2606420" cy="140376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/>
        </p:spPr>
      </p:pic>
      <p:pic>
        <p:nvPicPr>
          <p:cNvPr id="10" name="Billede 9">
            <a:hlinkClick r:id="rId5" tooltip="Monnaie de Paris"/>
            <a:extLst>
              <a:ext uri="{FF2B5EF4-FFF2-40B4-BE49-F238E27FC236}">
                <a16:creationId xmlns:a16="http://schemas.microsoft.com/office/drawing/2014/main" id="{8081C71E-94A8-27A3-2576-C02665088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49" y="532541"/>
            <a:ext cx="2606420" cy="140179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/>
          </a:scene3d>
          <a:sp3d/>
        </p:spPr>
      </p:pic>
      <p:pic>
        <p:nvPicPr>
          <p:cNvPr id="12" name="Billede 11">
            <a:hlinkClick r:id="rId7" tooltip="Versailles slottet"/>
            <a:extLst>
              <a:ext uri="{FF2B5EF4-FFF2-40B4-BE49-F238E27FC236}">
                <a16:creationId xmlns:a16="http://schemas.microsoft.com/office/drawing/2014/main" id="{4917DFCD-7E31-FA0E-FBAC-0E4F2236F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32" y="4335366"/>
            <a:ext cx="2604437" cy="1348481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/>
        </p:spPr>
      </p:pic>
      <p:sp>
        <p:nvSpPr>
          <p:cNvPr id="13" name="Tekstfelt 12">
            <a:hlinkClick r:id="rId9" tooltip="Overalt på Versailles er der videnskab"/>
            <a:extLst>
              <a:ext uri="{FF2B5EF4-FFF2-40B4-BE49-F238E27FC236}">
                <a16:creationId xmlns:a16="http://schemas.microsoft.com/office/drawing/2014/main" id="{7A529EF1-A97F-8992-82C9-53C35EF298FC}"/>
              </a:ext>
            </a:extLst>
          </p:cNvPr>
          <p:cNvSpPr txBox="1"/>
          <p:nvPr/>
        </p:nvSpPr>
        <p:spPr>
          <a:xfrm>
            <a:off x="188449" y="6222337"/>
            <a:ext cx="290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•</a:t>
            </a:r>
            <a:r>
              <a:rPr lang="da-DK" dirty="0"/>
              <a:t> Videnskab på Versailles</a:t>
            </a:r>
          </a:p>
        </p:txBody>
      </p:sp>
      <p:sp>
        <p:nvSpPr>
          <p:cNvPr id="14" name="Tekstfelt 13">
            <a:hlinkClick r:id="rId10" tooltip="Historier fra paladset Versailles"/>
            <a:extLst>
              <a:ext uri="{FF2B5EF4-FFF2-40B4-BE49-F238E27FC236}">
                <a16:creationId xmlns:a16="http://schemas.microsoft.com/office/drawing/2014/main" id="{DF6F2DEE-EB35-A1E7-D08A-E03B6853BCE4}"/>
              </a:ext>
            </a:extLst>
          </p:cNvPr>
          <p:cNvSpPr txBox="1"/>
          <p:nvPr/>
        </p:nvSpPr>
        <p:spPr>
          <a:xfrm>
            <a:off x="1491658" y="5831442"/>
            <a:ext cx="437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•</a:t>
            </a:r>
            <a:r>
              <a:rPr lang="da-DK" dirty="0"/>
              <a:t> Historier fra Versailles </a:t>
            </a:r>
            <a:r>
              <a:rPr lang="da-DK" sz="1400" dirty="0"/>
              <a:t>(Marie-Antoinette)</a:t>
            </a:r>
            <a:endParaRPr lang="da-DK" dirty="0"/>
          </a:p>
        </p:txBody>
      </p:sp>
      <p:sp>
        <p:nvSpPr>
          <p:cNvPr id="15" name="Tekstfelt 14">
            <a:hlinkClick r:id="rId11" tooltip="Aldrig-set-før-oplevelser"/>
            <a:extLst>
              <a:ext uri="{FF2B5EF4-FFF2-40B4-BE49-F238E27FC236}">
                <a16:creationId xmlns:a16="http://schemas.microsoft.com/office/drawing/2014/main" id="{975CAA16-677C-C84E-EAC6-BAA322FD3F76}"/>
              </a:ext>
            </a:extLst>
          </p:cNvPr>
          <p:cNvSpPr txBox="1"/>
          <p:nvPr/>
        </p:nvSpPr>
        <p:spPr>
          <a:xfrm>
            <a:off x="2745942" y="5314515"/>
            <a:ext cx="181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•</a:t>
            </a:r>
            <a:r>
              <a:rPr lang="da-DK" dirty="0"/>
              <a:t> Aldrig-før-set</a:t>
            </a:r>
          </a:p>
        </p:txBody>
      </p:sp>
      <p:pic>
        <p:nvPicPr>
          <p:cNvPr id="17" name="Billede 16">
            <a:hlinkClick r:id="rId12" tooltip="Frankrigs kulturelle og naturlige juveler"/>
            <a:extLst>
              <a:ext uri="{FF2B5EF4-FFF2-40B4-BE49-F238E27FC236}">
                <a16:creationId xmlns:a16="http://schemas.microsoft.com/office/drawing/2014/main" id="{4A2022D8-DA7C-600A-5AC1-CF99C47AFE4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46" t="17121" r="1431" b="3883"/>
          <a:stretch/>
        </p:blipFill>
        <p:spPr>
          <a:xfrm>
            <a:off x="9304278" y="532541"/>
            <a:ext cx="2617987" cy="1391016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800000" rev="0"/>
            </a:camera>
            <a:lightRig rig="threePt" dir="t">
              <a:rot lat="0" lon="0" rev="2700000"/>
            </a:lightRig>
          </a:scene3d>
          <a:sp3d/>
        </p:spPr>
      </p:pic>
      <p:pic>
        <p:nvPicPr>
          <p:cNvPr id="5" name="Billede 4">
            <a:hlinkClick r:id="rId14" tooltip="Notre Dame"/>
            <a:extLst>
              <a:ext uri="{FF2B5EF4-FFF2-40B4-BE49-F238E27FC236}">
                <a16:creationId xmlns:a16="http://schemas.microsoft.com/office/drawing/2014/main" id="{BA16EA67-D2B3-3006-B000-A440E95BEA0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3678" t="31741" r="50000" b="35103"/>
          <a:stretch/>
        </p:blipFill>
        <p:spPr>
          <a:xfrm>
            <a:off x="10131228" y="2252817"/>
            <a:ext cx="1791037" cy="2273861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800000" rev="0"/>
            </a:camera>
            <a:lightRig rig="threePt" dir="t">
              <a:rot lat="0" lon="0" rev="2700000"/>
            </a:lightRig>
          </a:scene3d>
          <a:sp3d/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B20FC89-A88F-CBCD-0F22-55EE856CC8E2}"/>
              </a:ext>
            </a:extLst>
          </p:cNvPr>
          <p:cNvSpPr txBox="1"/>
          <p:nvPr/>
        </p:nvSpPr>
        <p:spPr>
          <a:xfrm>
            <a:off x="8263308" y="2162762"/>
            <a:ext cx="198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360</a:t>
            </a:r>
            <a:r>
              <a:rPr lang="da-DK" dirty="0"/>
              <a:t> Notre Dame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BEFE9B6-C6D6-5008-7252-DD21C9581BF1}"/>
              </a:ext>
            </a:extLst>
          </p:cNvPr>
          <p:cNvSpPr txBox="1"/>
          <p:nvPr/>
        </p:nvSpPr>
        <p:spPr>
          <a:xfrm>
            <a:off x="188449" y="118736"/>
            <a:ext cx="245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360</a:t>
            </a:r>
            <a:r>
              <a:rPr lang="da-DK" dirty="0"/>
              <a:t> Monnaie de Paris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107A115-6E31-0619-B32F-E6D768EE557B}"/>
              </a:ext>
            </a:extLst>
          </p:cNvPr>
          <p:cNvSpPr txBox="1"/>
          <p:nvPr/>
        </p:nvSpPr>
        <p:spPr>
          <a:xfrm>
            <a:off x="188449" y="2204060"/>
            <a:ext cx="245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•</a:t>
            </a:r>
            <a:r>
              <a:rPr lang="da-DK" dirty="0"/>
              <a:t> </a:t>
            </a:r>
            <a:r>
              <a:rPr lang="da-DK" dirty="0" err="1"/>
              <a:t>Hôtel</a:t>
            </a:r>
            <a:r>
              <a:rPr lang="da-DK" dirty="0"/>
              <a:t> de Ville</a:t>
            </a:r>
          </a:p>
        </p:txBody>
      </p:sp>
      <p:pic>
        <p:nvPicPr>
          <p:cNvPr id="1026" name="Picture 2">
            <a:hlinkClick r:id="rId16" tooltip="Eiffel-tårnet af Rüdiger Wölk, Münster"/>
            <a:extLst>
              <a:ext uri="{FF2B5EF4-FFF2-40B4-BE49-F238E27FC236}">
                <a16:creationId xmlns:a16="http://schemas.microsoft.com/office/drawing/2014/main" id="{9B9BC700-9AED-FE40-89BE-EA9CA5AB9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626" y="4211819"/>
            <a:ext cx="1561032" cy="247746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80000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A70EE00-192B-5E5A-6036-7148405DA2D3}"/>
              </a:ext>
            </a:extLst>
          </p:cNvPr>
          <p:cNvSpPr txBox="1"/>
          <p:nvPr/>
        </p:nvSpPr>
        <p:spPr>
          <a:xfrm>
            <a:off x="10078935" y="6222337"/>
            <a:ext cx="198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360</a:t>
            </a:r>
            <a:r>
              <a:rPr lang="da-DK" dirty="0"/>
              <a:t> Eiffeltårnet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0F3AEA2F-2389-4D82-A0C0-435511825EDB}"/>
              </a:ext>
            </a:extLst>
          </p:cNvPr>
          <p:cNvSpPr txBox="1"/>
          <p:nvPr/>
        </p:nvSpPr>
        <p:spPr>
          <a:xfrm>
            <a:off x="8682754" y="81665"/>
            <a:ext cx="316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rgbClr val="C00000"/>
                </a:solidFill>
              </a:rPr>
              <a:t>360 </a:t>
            </a:r>
            <a:r>
              <a:rPr lang="da-DK" dirty="0"/>
              <a:t>Perler - Opéra Garnier</a:t>
            </a:r>
          </a:p>
        </p:txBody>
      </p:sp>
      <p:sp>
        <p:nvSpPr>
          <p:cNvPr id="4" name="Dobbelt klammeparentes 3">
            <a:hlinkClick r:id="rId18" action="ppaction://hlinkpres?slideindex=1&amp;slidetitle=" tooltip="Næste stop"/>
            <a:extLst>
              <a:ext uri="{FF2B5EF4-FFF2-40B4-BE49-F238E27FC236}">
                <a16:creationId xmlns:a16="http://schemas.microsoft.com/office/drawing/2014/main" id="{E6ADE982-9046-3794-78BC-AF71A871C1FF}"/>
              </a:ext>
            </a:extLst>
          </p:cNvPr>
          <p:cNvSpPr/>
          <p:nvPr/>
        </p:nvSpPr>
        <p:spPr>
          <a:xfrm>
            <a:off x="5375808" y="6515471"/>
            <a:ext cx="1440384" cy="152396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a-DK" dirty="0"/>
              <a:t>Næste stop</a:t>
            </a:r>
          </a:p>
        </p:txBody>
      </p:sp>
      <p:sp>
        <p:nvSpPr>
          <p:cNvPr id="18" name="Dobbelt klammeparentes 17">
            <a:hlinkClick r:id="rId19" action="ppaction://hlinkpres?slideindex=1&amp;slidetitle=" tooltip="Hjem"/>
            <a:extLst>
              <a:ext uri="{FF2B5EF4-FFF2-40B4-BE49-F238E27FC236}">
                <a16:creationId xmlns:a16="http://schemas.microsoft.com/office/drawing/2014/main" id="{B70A6DBA-9BB9-6516-011C-6AFB8FCF7C5B}"/>
              </a:ext>
            </a:extLst>
          </p:cNvPr>
          <p:cNvSpPr/>
          <p:nvPr/>
        </p:nvSpPr>
        <p:spPr>
          <a:xfrm>
            <a:off x="7008481" y="6515471"/>
            <a:ext cx="810094" cy="16855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a-DK" dirty="0"/>
              <a:t>Hjem</a:t>
            </a:r>
          </a:p>
        </p:txBody>
      </p:sp>
    </p:spTree>
    <p:extLst>
      <p:ext uri="{BB962C8B-B14F-4D97-AF65-F5344CB8AC3E}">
        <p14:creationId xmlns:p14="http://schemas.microsoft.com/office/powerpoint/2010/main" val="17147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2688</TotalTime>
  <Words>48</Words>
  <Application>Microsoft Office PowerPoint</Application>
  <PresentationFormat>Widescreen</PresentationFormat>
  <Paragraphs>15</Paragraphs>
  <Slides>2</Slides>
  <Notes>2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</vt:i4>
      </vt:variant>
    </vt:vector>
  </HeadingPairs>
  <TitlesOfParts>
    <vt:vector size="8" baseType="lpstr">
      <vt:lpstr>Arial</vt:lpstr>
      <vt:lpstr>Bookman Old Style</vt:lpstr>
      <vt:lpstr>Calibri</vt:lpstr>
      <vt:lpstr>Georgia</vt:lpstr>
      <vt:lpstr>Rockwell</vt:lpstr>
      <vt:lpstr>Damask</vt:lpstr>
      <vt:lpstr>PowerPoint-præsentation</vt:lpstr>
      <vt:lpstr>Turen går til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  Oplevelser &amp; Rejser</dc:title>
  <dc:creator>Martin Geysner</dc:creator>
  <cp:lastModifiedBy>Martin Geysner</cp:lastModifiedBy>
  <cp:revision>73</cp:revision>
  <dcterms:created xsi:type="dcterms:W3CDTF">2023-03-11T10:17:07Z</dcterms:created>
  <dcterms:modified xsi:type="dcterms:W3CDTF">2023-05-09T10:51:06Z</dcterms:modified>
</cp:coreProperties>
</file>