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4.xml" ContentType="application/vnd.openxmlformats-officedocument.presentationml.slideLayout+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8" r:id="rId2"/>
    <p:sldId id="259" r:id="rId3"/>
    <p:sldId id="311" r:id="rId4"/>
    <p:sldId id="309" r:id="rId5"/>
    <p:sldId id="310" r:id="rId6"/>
    <p:sldId id="307" r:id="rId7"/>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2900" autoAdjust="0"/>
  </p:normalViewPr>
  <p:slideViewPr>
    <p:cSldViewPr snapToGrid="0">
      <p:cViewPr varScale="1">
        <p:scale>
          <a:sx n="83" d="100"/>
          <a:sy n="83" d="100"/>
        </p:scale>
        <p:origin x="686" y="77"/>
      </p:cViewPr>
      <p:guideLst>
        <p:guide orient="horz" pos="2160"/>
        <p:guide pos="3840"/>
      </p:guideLst>
    </p:cSldViewPr>
  </p:slideViewPr>
  <p:outlineViewPr>
    <p:cViewPr>
      <p:scale>
        <a:sx n="33" d="100"/>
        <a:sy n="33" d="100"/>
      </p:scale>
      <p:origin x="0" y="-11908"/>
    </p:cViewPr>
  </p:outlineViewPr>
  <p:notesTextViewPr>
    <p:cViewPr>
      <p:scale>
        <a:sx n="1" d="1"/>
        <a:sy n="1" d="1"/>
      </p:scale>
      <p:origin x="0" y="0"/>
    </p:cViewPr>
  </p:notesTextViewPr>
  <p:sorterViewPr>
    <p:cViewPr>
      <p:scale>
        <a:sx n="100" d="100"/>
        <a:sy n="100" d="100"/>
      </p:scale>
      <p:origin x="0" y="-2740"/>
    </p:cViewPr>
  </p:sorterViewPr>
  <p:notesViewPr>
    <p:cSldViewPr snapToGrid="0">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062806-1435-451F-A1A0-33F32AB28C79}" type="datetimeFigureOut">
              <a:rPr lang="da-DK" smtClean="0"/>
              <a:t>30-04-2025</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B23C5F-1057-4D02-8278-9373A9252565}" type="slidenum">
              <a:rPr lang="da-DK" smtClean="0"/>
              <a:t>‹nr.›</a:t>
            </a:fld>
            <a:endParaRPr lang="da-DK"/>
          </a:p>
        </p:txBody>
      </p:sp>
    </p:spTree>
    <p:extLst>
      <p:ext uri="{BB962C8B-B14F-4D97-AF65-F5344CB8AC3E}">
        <p14:creationId xmlns:p14="http://schemas.microsoft.com/office/powerpoint/2010/main" val="2040468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E8B23C5F-1057-4D02-8278-9373A9252565}" type="slidenum">
              <a:rPr lang="da-DK" smtClean="0"/>
              <a:t>1</a:t>
            </a:fld>
            <a:endParaRPr lang="da-DK"/>
          </a:p>
        </p:txBody>
      </p:sp>
    </p:spTree>
    <p:extLst>
      <p:ext uri="{BB962C8B-B14F-4D97-AF65-F5344CB8AC3E}">
        <p14:creationId xmlns:p14="http://schemas.microsoft.com/office/powerpoint/2010/main" val="1726479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fld id="{E8B23C5F-1057-4D02-8278-9373A9252565}" type="slidenum">
              <a:rPr lang="da-DK" smtClean="0"/>
              <a:t>2</a:t>
            </a:fld>
            <a:endParaRPr lang="da-DK"/>
          </a:p>
        </p:txBody>
      </p:sp>
    </p:spTree>
    <p:extLst>
      <p:ext uri="{BB962C8B-B14F-4D97-AF65-F5344CB8AC3E}">
        <p14:creationId xmlns:p14="http://schemas.microsoft.com/office/powerpoint/2010/main" val="180183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err="1"/>
              <a:t>Normeringer</a:t>
            </a:r>
            <a:r>
              <a:rPr lang="da-DK" dirty="0" err="1"/>
              <a:t>:Vi</a:t>
            </a:r>
            <a:r>
              <a:rPr lang="da-DK" dirty="0"/>
              <a:t> syntes i udgangspunktet at normeringerne </a:t>
            </a:r>
            <a:r>
              <a:rPr lang="da-DK" dirty="0" err="1"/>
              <a:t>pp</a:t>
            </a:r>
            <a:r>
              <a:rPr lang="da-DK" dirty="0"/>
              <a:t> ældreområdet skal være bedre. Hvordan ser det ud i jeres kommune? Er I tilfredse? Kender I tallene? F.eks. Hvor mange nattevagter har I fx pr. 20 beboere på plejehjem?</a:t>
            </a:r>
          </a:p>
          <a:p>
            <a:endParaRPr lang="da-DK" dirty="0"/>
          </a:p>
          <a:p>
            <a:r>
              <a:rPr lang="da-DK" b="1" dirty="0"/>
              <a:t>Servicepakker</a:t>
            </a:r>
            <a:r>
              <a:rPr lang="da-DK" dirty="0"/>
              <a:t>:  Enten skal de pårørende selv sørge for beboerens hygiejneartikler som shampoo ellers skal beboeren betale for det. Det er meget store forskelle på hvad servicepakkerne indeholder fra kommune til kommune og hvad beboerne skal betale for dem. SA har set på området. Nogle steder skal beboerne betale for en flaske shampoo om måneden på trods af at de kun får vasket hår 1-2 gange om ugen. </a:t>
            </a:r>
          </a:p>
          <a:p>
            <a:endParaRPr lang="da-DK" dirty="0"/>
          </a:p>
          <a:p>
            <a:r>
              <a:rPr lang="da-DK" b="1" dirty="0"/>
              <a:t>Dækningsgrad. </a:t>
            </a:r>
            <a:r>
              <a:rPr lang="da-DK" dirty="0"/>
              <a:t>Handler om der er nok plejehjemspladser i kommunen. Der kommer stadigt flere ældre, og selv om man taler om Sund aldrig og der er en masse tiltag, så løser det ikke behovet. Sund aldrig betyder ikke at man får det forventede fald i behov fra hjælp fra det </a:t>
            </a:r>
            <a:r>
              <a:rPr lang="da-DK" dirty="0" err="1"/>
              <a:t>offenntige</a:t>
            </a:r>
            <a:r>
              <a:rPr lang="da-DK" dirty="0"/>
              <a:t> herunder behov for færre plejehjemspladser. </a:t>
            </a:r>
          </a:p>
          <a:p>
            <a:endParaRPr lang="da-DK" dirty="0"/>
          </a:p>
          <a:p>
            <a:r>
              <a:rPr lang="da-DK" b="1" dirty="0"/>
              <a:t>Samarbejde</a:t>
            </a:r>
            <a:r>
              <a:rPr lang="da-DK" dirty="0"/>
              <a:t> med de pårørende: Det handler om at der stilles stadig flere krav til de </a:t>
            </a:r>
            <a:r>
              <a:rPr lang="da-DK" dirty="0" err="1"/>
              <a:t>pårørene</a:t>
            </a:r>
            <a:r>
              <a:rPr lang="da-DK" dirty="0"/>
              <a:t>, krav man </a:t>
            </a:r>
            <a:r>
              <a:rPr lang="da-DK" dirty="0" err="1"/>
              <a:t>iflg</a:t>
            </a:r>
            <a:r>
              <a:rPr lang="da-DK" dirty="0"/>
              <a:t> </a:t>
            </a:r>
            <a:r>
              <a:rPr lang="da-DK" dirty="0" err="1"/>
              <a:t>lovgningen</a:t>
            </a:r>
            <a:r>
              <a:rPr lang="da-DK" dirty="0"/>
              <a:t> slet ikke kan stille. Pårørende er ikke et særskilt fokusområde, men ligger inde under alle tre fokusområder (hjemmehjælp, plejehjem og sundhed).</a:t>
            </a:r>
          </a:p>
        </p:txBody>
      </p:sp>
      <p:sp>
        <p:nvSpPr>
          <p:cNvPr id="4" name="Pladsholder til slidenummer 3"/>
          <p:cNvSpPr>
            <a:spLocks noGrp="1"/>
          </p:cNvSpPr>
          <p:nvPr>
            <p:ph type="sldNum" sz="quarter" idx="5"/>
          </p:nvPr>
        </p:nvSpPr>
        <p:spPr/>
        <p:txBody>
          <a:bodyPr/>
          <a:lstStyle/>
          <a:p>
            <a:fld id="{E8B23C5F-1057-4D02-8278-9373A9252565}" type="slidenum">
              <a:rPr lang="da-DK" smtClean="0"/>
              <a:t>3</a:t>
            </a:fld>
            <a:endParaRPr lang="da-DK"/>
          </a:p>
        </p:txBody>
      </p:sp>
    </p:spTree>
    <p:extLst>
      <p:ext uri="{BB962C8B-B14F-4D97-AF65-F5344CB8AC3E}">
        <p14:creationId xmlns:p14="http://schemas.microsoft.com/office/powerpoint/2010/main" val="598872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err="1"/>
              <a:t>Normeringer</a:t>
            </a:r>
            <a:r>
              <a:rPr lang="da-DK" dirty="0" err="1"/>
              <a:t>:Vi</a:t>
            </a:r>
            <a:r>
              <a:rPr lang="da-DK" dirty="0"/>
              <a:t> syntes i udgangspunktet at normeringerne </a:t>
            </a:r>
            <a:r>
              <a:rPr lang="da-DK" dirty="0" err="1"/>
              <a:t>pp</a:t>
            </a:r>
            <a:r>
              <a:rPr lang="da-DK" dirty="0"/>
              <a:t> ældreområdet skal være bedre. Hvordan ser det ud i jeres kommune? Er I tilfredse? Kender I tallene? F.eks. Hvor mange nattevagter har I fx pr. 20 beboere på plejehjem?</a:t>
            </a:r>
          </a:p>
          <a:p>
            <a:endParaRPr lang="da-DK" dirty="0"/>
          </a:p>
          <a:p>
            <a:r>
              <a:rPr lang="da-DK" b="1" dirty="0"/>
              <a:t>Servicepakker</a:t>
            </a:r>
            <a:r>
              <a:rPr lang="da-DK" dirty="0"/>
              <a:t>:  Enten skal de pårørende selv sørge for beboerens hygiejneartikler som shampoo ellers skal beboeren betale for det. Det er meget store forskelle på hvad servicepakkerne indeholder fra kommune til kommune og hvad beboerne skal betale for dem. SA har set på området. Nogle steder skal beboerne betale for en flaske shampoo om måneden på trods af at de kun får vasket hår 1-2 gange om ugen. </a:t>
            </a:r>
          </a:p>
          <a:p>
            <a:endParaRPr lang="da-DK" dirty="0"/>
          </a:p>
          <a:p>
            <a:r>
              <a:rPr lang="da-DK" b="1" dirty="0"/>
              <a:t>Dækningsgrad. </a:t>
            </a:r>
            <a:r>
              <a:rPr lang="da-DK" dirty="0"/>
              <a:t>Handler om der er nok plejehjemspladser i kommunen. Der kommer stadigt flere ældre, og selv om man taler om Sund aldrig og der er en masse tiltag, så løser det ikke behovet. Sund aldrig betyder ikke at man får det forventede fald i behov fra hjælp fra det </a:t>
            </a:r>
            <a:r>
              <a:rPr lang="da-DK" dirty="0" err="1"/>
              <a:t>offenntige</a:t>
            </a:r>
            <a:r>
              <a:rPr lang="da-DK" dirty="0"/>
              <a:t> herunder behov for færre plejehjemspladser. </a:t>
            </a:r>
          </a:p>
          <a:p>
            <a:endParaRPr lang="da-DK" dirty="0"/>
          </a:p>
          <a:p>
            <a:r>
              <a:rPr lang="da-DK" b="1" dirty="0"/>
              <a:t>Samarbejde</a:t>
            </a:r>
            <a:r>
              <a:rPr lang="da-DK" dirty="0"/>
              <a:t> med de pårørende: Det handler om at der stilles stadig flere krav til de </a:t>
            </a:r>
            <a:r>
              <a:rPr lang="da-DK" dirty="0" err="1"/>
              <a:t>pårørene</a:t>
            </a:r>
            <a:r>
              <a:rPr lang="da-DK" dirty="0"/>
              <a:t>, krav man </a:t>
            </a:r>
            <a:r>
              <a:rPr lang="da-DK" dirty="0" err="1"/>
              <a:t>iflg</a:t>
            </a:r>
            <a:r>
              <a:rPr lang="da-DK" dirty="0"/>
              <a:t> </a:t>
            </a:r>
            <a:r>
              <a:rPr lang="da-DK" dirty="0" err="1"/>
              <a:t>lovgningen</a:t>
            </a:r>
            <a:r>
              <a:rPr lang="da-DK" dirty="0"/>
              <a:t> slet ikke kan stille. Pårørende er ikke et særskilt fokusområde, men ligger inde under alle tre fokusområder (hjemmehjælp, plejehjem og sundhed).</a:t>
            </a:r>
          </a:p>
        </p:txBody>
      </p:sp>
      <p:sp>
        <p:nvSpPr>
          <p:cNvPr id="4" name="Pladsholder til slidenummer 3"/>
          <p:cNvSpPr>
            <a:spLocks noGrp="1"/>
          </p:cNvSpPr>
          <p:nvPr>
            <p:ph type="sldNum" sz="quarter" idx="5"/>
          </p:nvPr>
        </p:nvSpPr>
        <p:spPr/>
        <p:txBody>
          <a:bodyPr/>
          <a:lstStyle/>
          <a:p>
            <a:fld id="{E8B23C5F-1057-4D02-8278-9373A9252565}" type="slidenum">
              <a:rPr lang="da-DK" smtClean="0"/>
              <a:t>4</a:t>
            </a:fld>
            <a:endParaRPr lang="da-DK"/>
          </a:p>
        </p:txBody>
      </p:sp>
    </p:spTree>
    <p:extLst>
      <p:ext uri="{BB962C8B-B14F-4D97-AF65-F5344CB8AC3E}">
        <p14:creationId xmlns:p14="http://schemas.microsoft.com/office/powerpoint/2010/main" val="48908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err="1"/>
              <a:t>Normeringer</a:t>
            </a:r>
            <a:r>
              <a:rPr lang="da-DK" dirty="0" err="1"/>
              <a:t>:Vi</a:t>
            </a:r>
            <a:r>
              <a:rPr lang="da-DK" dirty="0"/>
              <a:t> syntes i udgangspunktet at normeringerne </a:t>
            </a:r>
            <a:r>
              <a:rPr lang="da-DK" dirty="0" err="1"/>
              <a:t>pp</a:t>
            </a:r>
            <a:r>
              <a:rPr lang="da-DK" dirty="0"/>
              <a:t> ældreområdet skal være bedre. Hvordan ser det ud i jeres kommune? Er I tilfredse? Kender I tallene? F.eks. Hvor mange nattevagter har I fx pr. 20 beboere på plejehjem?</a:t>
            </a:r>
          </a:p>
          <a:p>
            <a:endParaRPr lang="da-DK" dirty="0"/>
          </a:p>
          <a:p>
            <a:r>
              <a:rPr lang="da-DK" b="1" dirty="0"/>
              <a:t>Servicepakker</a:t>
            </a:r>
            <a:r>
              <a:rPr lang="da-DK" dirty="0"/>
              <a:t>:  Enten skal de pårørende selv sørge for beboerens hygiejneartikler som shampoo ellers skal beboeren betale for det. Det er meget store forskelle på hvad servicepakkerne indeholder fra kommune til kommune og hvad beboerne skal betale for dem. SA har set på området. Nogle steder skal beboerne betale for en flaske shampoo om måneden på trods af at de kun får vasket hår 1-2 gange om ugen. </a:t>
            </a:r>
          </a:p>
          <a:p>
            <a:endParaRPr lang="da-DK" dirty="0"/>
          </a:p>
          <a:p>
            <a:r>
              <a:rPr lang="da-DK" b="1" dirty="0"/>
              <a:t>Dækningsgrad. </a:t>
            </a:r>
            <a:r>
              <a:rPr lang="da-DK" dirty="0"/>
              <a:t>Handler om der er nok plejehjemspladser i kommunen. Der kommer stadigt flere ældre, og selv om man taler om Sund aldrig og der er en masse tiltag, så løser det ikke behovet. Sund aldrig betyder ikke at man får det forventede fald i behov fra hjælp fra det </a:t>
            </a:r>
            <a:r>
              <a:rPr lang="da-DK" dirty="0" err="1"/>
              <a:t>offenntige</a:t>
            </a:r>
            <a:r>
              <a:rPr lang="da-DK" dirty="0"/>
              <a:t> herunder behov for færre plejehjemspladser. </a:t>
            </a:r>
          </a:p>
          <a:p>
            <a:endParaRPr lang="da-DK" dirty="0"/>
          </a:p>
          <a:p>
            <a:r>
              <a:rPr lang="da-DK" b="1" dirty="0"/>
              <a:t>Samarbejde</a:t>
            </a:r>
            <a:r>
              <a:rPr lang="da-DK" dirty="0"/>
              <a:t> med de pårørende: Det handler om at der stilles stadig flere krav til de </a:t>
            </a:r>
            <a:r>
              <a:rPr lang="da-DK" dirty="0" err="1"/>
              <a:t>pårørene</a:t>
            </a:r>
            <a:r>
              <a:rPr lang="da-DK" dirty="0"/>
              <a:t>, krav man </a:t>
            </a:r>
            <a:r>
              <a:rPr lang="da-DK" dirty="0" err="1"/>
              <a:t>iflg</a:t>
            </a:r>
            <a:r>
              <a:rPr lang="da-DK" dirty="0"/>
              <a:t> </a:t>
            </a:r>
            <a:r>
              <a:rPr lang="da-DK" dirty="0" err="1"/>
              <a:t>lovgningen</a:t>
            </a:r>
            <a:r>
              <a:rPr lang="da-DK" dirty="0"/>
              <a:t> slet ikke kan stille. Pårørende er ikke et særskilt fokusområde, men ligger inde under alle tre fokusområder (hjemmehjælp, plejehjem og sundhed).</a:t>
            </a:r>
          </a:p>
        </p:txBody>
      </p:sp>
      <p:sp>
        <p:nvSpPr>
          <p:cNvPr id="4" name="Pladsholder til slidenummer 3"/>
          <p:cNvSpPr>
            <a:spLocks noGrp="1"/>
          </p:cNvSpPr>
          <p:nvPr>
            <p:ph type="sldNum" sz="quarter" idx="5"/>
          </p:nvPr>
        </p:nvSpPr>
        <p:spPr/>
        <p:txBody>
          <a:bodyPr/>
          <a:lstStyle/>
          <a:p>
            <a:fld id="{E8B23C5F-1057-4D02-8278-9373A9252565}" type="slidenum">
              <a:rPr lang="da-DK" smtClean="0"/>
              <a:t>5</a:t>
            </a:fld>
            <a:endParaRPr lang="da-DK"/>
          </a:p>
        </p:txBody>
      </p:sp>
    </p:spTree>
    <p:extLst>
      <p:ext uri="{BB962C8B-B14F-4D97-AF65-F5344CB8AC3E}">
        <p14:creationId xmlns:p14="http://schemas.microsoft.com/office/powerpoint/2010/main" val="1689871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b="1" dirty="0" err="1"/>
              <a:t>Normeringer</a:t>
            </a:r>
            <a:r>
              <a:rPr lang="da-DK" dirty="0" err="1"/>
              <a:t>:Vi</a:t>
            </a:r>
            <a:r>
              <a:rPr lang="da-DK" dirty="0"/>
              <a:t> syntes i udgangspunktet at normeringerne </a:t>
            </a:r>
            <a:r>
              <a:rPr lang="da-DK" dirty="0" err="1"/>
              <a:t>pp</a:t>
            </a:r>
            <a:r>
              <a:rPr lang="da-DK" dirty="0"/>
              <a:t> ældreområdet skal være bedre. Hvordan ser det ud i jeres kommune? Er I tilfredse? Kender I tallene? F.eks. Hvor mange nattevagter har I fx pr. 20 beboere på plejehjem?</a:t>
            </a:r>
          </a:p>
          <a:p>
            <a:endParaRPr lang="da-DK" dirty="0"/>
          </a:p>
          <a:p>
            <a:r>
              <a:rPr lang="da-DK" b="1" dirty="0"/>
              <a:t>Servicepakker</a:t>
            </a:r>
            <a:r>
              <a:rPr lang="da-DK" dirty="0"/>
              <a:t>:  Enten skal de pårørende selv sørge for beboerens hygiejneartikler som shampoo ellers skal beboeren betale for det. Det er meget store forskelle på hvad servicepakkerne indeholder fra kommune til kommune og hvad beboerne skal betale for dem. SA har set på området. Nogle steder skal beboerne betale for en flaske shampoo om måneden på trods af at de kun får vasket hår 1-2 gange om ugen. </a:t>
            </a:r>
          </a:p>
          <a:p>
            <a:endParaRPr lang="da-DK" dirty="0"/>
          </a:p>
          <a:p>
            <a:r>
              <a:rPr lang="da-DK" b="1" dirty="0"/>
              <a:t>Dækningsgrad. </a:t>
            </a:r>
            <a:r>
              <a:rPr lang="da-DK" dirty="0"/>
              <a:t>Handler om der er nok plejehjemspladser i kommunen. Der kommer stadigt flere ældre, og selv om man taler om Sund aldrig og der er en masse tiltag, så løser det ikke behovet. Sund aldrig betyder ikke at man får det forventede fald i behov fra hjælp fra det </a:t>
            </a:r>
            <a:r>
              <a:rPr lang="da-DK" dirty="0" err="1"/>
              <a:t>offenntige</a:t>
            </a:r>
            <a:r>
              <a:rPr lang="da-DK" dirty="0"/>
              <a:t> herunder behov for færre plejehjemspladser. </a:t>
            </a:r>
          </a:p>
          <a:p>
            <a:endParaRPr lang="da-DK" dirty="0"/>
          </a:p>
          <a:p>
            <a:r>
              <a:rPr lang="da-DK" b="1" dirty="0"/>
              <a:t>Samarbejde</a:t>
            </a:r>
            <a:r>
              <a:rPr lang="da-DK" dirty="0"/>
              <a:t> med de pårørende: Det handler om at der stilles stadig flere krav til de </a:t>
            </a:r>
            <a:r>
              <a:rPr lang="da-DK" dirty="0" err="1"/>
              <a:t>pårørene</a:t>
            </a:r>
            <a:r>
              <a:rPr lang="da-DK" dirty="0"/>
              <a:t>, krav man </a:t>
            </a:r>
            <a:r>
              <a:rPr lang="da-DK" dirty="0" err="1"/>
              <a:t>iflg</a:t>
            </a:r>
            <a:r>
              <a:rPr lang="da-DK" dirty="0"/>
              <a:t> </a:t>
            </a:r>
            <a:r>
              <a:rPr lang="da-DK" dirty="0" err="1"/>
              <a:t>lovgningen</a:t>
            </a:r>
            <a:r>
              <a:rPr lang="da-DK" dirty="0"/>
              <a:t> slet ikke kan stille. Pårørende er ikke et særskilt fokusområde, men ligger inde under alle tre fokusområder (hjemmehjælp, plejehjem og sundhed).</a:t>
            </a:r>
          </a:p>
        </p:txBody>
      </p:sp>
      <p:sp>
        <p:nvSpPr>
          <p:cNvPr id="4" name="Pladsholder til slidenummer 3"/>
          <p:cNvSpPr>
            <a:spLocks noGrp="1"/>
          </p:cNvSpPr>
          <p:nvPr>
            <p:ph type="sldNum" sz="quarter" idx="5"/>
          </p:nvPr>
        </p:nvSpPr>
        <p:spPr/>
        <p:txBody>
          <a:bodyPr/>
          <a:lstStyle/>
          <a:p>
            <a:fld id="{E8B23C5F-1057-4D02-8278-9373A9252565}" type="slidenum">
              <a:rPr lang="da-DK" smtClean="0"/>
              <a:t>6</a:t>
            </a:fld>
            <a:endParaRPr lang="da-DK"/>
          </a:p>
        </p:txBody>
      </p:sp>
    </p:spTree>
    <p:extLst>
      <p:ext uri="{BB962C8B-B14F-4D97-AF65-F5344CB8AC3E}">
        <p14:creationId xmlns:p14="http://schemas.microsoft.com/office/powerpoint/2010/main" val="17506813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Åbningsdias - centreret">
    <p:bg>
      <p:bgRef idx="1001">
        <a:schemeClr val="bg1"/>
      </p:bgRef>
    </p:bg>
    <p:spTree>
      <p:nvGrpSpPr>
        <p:cNvPr id="1" name=""/>
        <p:cNvGrpSpPr/>
        <p:nvPr/>
      </p:nvGrpSpPr>
      <p:grpSpPr>
        <a:xfrm>
          <a:off x="0" y="0"/>
          <a:ext cx="0" cy="0"/>
          <a:chOff x="0" y="0"/>
          <a:chExt cx="0" cy="0"/>
        </a:xfrm>
      </p:grpSpPr>
      <p:sp>
        <p:nvSpPr>
          <p:cNvPr id="24" name="Shape 7"/>
          <p:cNvSpPr/>
          <p:nvPr userDrawn="1"/>
        </p:nvSpPr>
        <p:spPr>
          <a:xfrm>
            <a:off x="0" y="4410945"/>
            <a:ext cx="12192000" cy="4571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defTabSz="457200">
              <a:defRPr sz="1200">
                <a:solidFill>
                  <a:srgbClr val="000000"/>
                </a:solidFill>
                <a:latin typeface="Helvetica"/>
                <a:ea typeface="Helvetica"/>
                <a:cs typeface="Helvetica"/>
                <a:sym typeface="Helvetica"/>
              </a:defRPr>
            </a:pPr>
            <a:endParaRPr sz="1200" kern="0">
              <a:solidFill>
                <a:srgbClr val="000000"/>
              </a:solidFill>
              <a:latin typeface="Helvetica"/>
              <a:ea typeface="Helvetica"/>
              <a:cs typeface="Helvetica"/>
              <a:sym typeface="Helvetica"/>
            </a:endParaRPr>
          </a:p>
        </p:txBody>
      </p:sp>
      <p:sp>
        <p:nvSpPr>
          <p:cNvPr id="29" name="Shape 8"/>
          <p:cNvSpPr/>
          <p:nvPr userDrawn="1"/>
        </p:nvSpPr>
        <p:spPr>
          <a:xfrm flipV="1">
            <a:off x="-574" y="2396853"/>
            <a:ext cx="12192575" cy="4571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defTabSz="457200">
              <a:defRPr sz="1200">
                <a:solidFill>
                  <a:srgbClr val="000000"/>
                </a:solidFill>
                <a:latin typeface="Helvetica"/>
                <a:ea typeface="Helvetica"/>
                <a:cs typeface="Helvetica"/>
                <a:sym typeface="Helvetica"/>
              </a:defRPr>
            </a:pPr>
            <a:endParaRPr sz="1200" kern="0">
              <a:solidFill>
                <a:srgbClr val="000000"/>
              </a:solidFill>
              <a:latin typeface="Helvetica"/>
              <a:ea typeface="Helvetica"/>
              <a:cs typeface="Helvetica"/>
              <a:sym typeface="Helvetica"/>
            </a:endParaRPr>
          </a:p>
        </p:txBody>
      </p:sp>
      <p:pic>
        <p:nvPicPr>
          <p:cNvPr id="7" name="ÆS_logo_POS_CMYK.pdf"/>
          <p:cNvPicPr/>
          <p:nvPr userDrawn="1"/>
        </p:nvPicPr>
        <p:blipFill>
          <a:blip r:embed="rId2" cstate="email">
            <a:extLst>
              <a:ext uri="{28A0092B-C50C-407E-A947-70E740481C1C}">
                <a14:useLocalDpi xmlns:a14="http://schemas.microsoft.com/office/drawing/2010/main" val="0"/>
              </a:ext>
            </a:extLst>
          </a:blip>
          <a:stretch>
            <a:fillRect/>
          </a:stretch>
        </p:blipFill>
        <p:spPr>
          <a:xfrm>
            <a:off x="3599499" y="3005188"/>
            <a:ext cx="4991916" cy="851668"/>
          </a:xfrm>
          <a:prstGeom prst="rect">
            <a:avLst/>
          </a:prstGeom>
          <a:ln w="12700">
            <a:miter lim="400000"/>
          </a:ln>
        </p:spPr>
      </p:pic>
      <p:sp>
        <p:nvSpPr>
          <p:cNvPr id="3" name="Rektangel 2"/>
          <p:cNvSpPr/>
          <p:nvPr userDrawn="1"/>
        </p:nvSpPr>
        <p:spPr>
          <a:xfrm>
            <a:off x="0" y="0"/>
            <a:ext cx="12192000" cy="2442572"/>
          </a:xfrm>
          <a:prstGeom prst="rect">
            <a:avLst/>
          </a:prstGeom>
          <a:solidFill>
            <a:schemeClr val="bg2"/>
          </a:solidFill>
          <a:ln w="12700" cap="flat">
            <a:solidFill>
              <a:schemeClr val="bg2"/>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da-DK" sz="3200" b="0" i="0" u="none" strike="noStrike" cap="none" spc="0" normalizeH="0" baseline="0">
              <a:ln>
                <a:noFill/>
              </a:ln>
              <a:solidFill>
                <a:srgbClr val="FFFFFF"/>
              </a:solidFill>
              <a:effectLst>
                <a:outerShdw blurRad="25400" dist="33948" dir="2700000" rotWithShape="0">
                  <a:srgbClr val="3B3936"/>
                </a:outerShdw>
              </a:effectLst>
              <a:uFillTx/>
              <a:latin typeface="Palatino"/>
              <a:ea typeface="Palatino"/>
              <a:cs typeface="Palatino"/>
              <a:sym typeface="Palatino"/>
            </a:endParaRPr>
          </a:p>
        </p:txBody>
      </p:sp>
      <p:sp>
        <p:nvSpPr>
          <p:cNvPr id="10" name="Rektangel 9"/>
          <p:cNvSpPr/>
          <p:nvPr userDrawn="1"/>
        </p:nvSpPr>
        <p:spPr>
          <a:xfrm>
            <a:off x="0" y="4410945"/>
            <a:ext cx="12192000" cy="2442572"/>
          </a:xfrm>
          <a:prstGeom prst="rect">
            <a:avLst/>
          </a:prstGeom>
          <a:solidFill>
            <a:schemeClr val="bg2"/>
          </a:solidFill>
          <a:ln w="12700" cap="flat">
            <a:solidFill>
              <a:schemeClr val="bg2"/>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p>
            <a:pPr marL="0" marR="0" indent="0" algn="ctr" defTabSz="584200" rtl="0" fontAlgn="auto" latinLnBrk="1" hangingPunct="0">
              <a:lnSpc>
                <a:spcPct val="100000"/>
              </a:lnSpc>
              <a:spcBef>
                <a:spcPts val="0"/>
              </a:spcBef>
              <a:spcAft>
                <a:spcPts val="0"/>
              </a:spcAft>
              <a:buClrTx/>
              <a:buSzTx/>
              <a:buFontTx/>
              <a:buNone/>
              <a:tabLst/>
            </a:pPr>
            <a:endParaRPr kumimoji="0" lang="da-DK" sz="3200" b="0" i="0" u="none" strike="noStrike" cap="none" spc="0" normalizeH="0" baseline="0">
              <a:ln>
                <a:noFill/>
              </a:ln>
              <a:solidFill>
                <a:srgbClr val="FFFFFF"/>
              </a:solidFill>
              <a:effectLst>
                <a:outerShdw blurRad="25400" dist="33948" dir="2700000" rotWithShape="0">
                  <a:srgbClr val="3B3936"/>
                </a:outerShdw>
              </a:effectLst>
              <a:uFillTx/>
              <a:latin typeface="Palatino"/>
              <a:ea typeface="Palatino"/>
              <a:cs typeface="Palatino"/>
              <a:sym typeface="Palatino"/>
            </a:endParaRPr>
          </a:p>
        </p:txBody>
      </p:sp>
    </p:spTree>
    <p:extLst>
      <p:ext uri="{BB962C8B-B14F-4D97-AF65-F5344CB8AC3E}">
        <p14:creationId xmlns:p14="http://schemas.microsoft.com/office/powerpoint/2010/main" val="780630406"/>
      </p:ext>
    </p:extLst>
  </p:cSld>
  <p:clrMapOvr>
    <a:overrideClrMapping bg1="lt1" tx1="dk1" bg2="lt2" tx2="dk2" accent1="accent1" accent2="accent2" accent3="accent3" accent4="accent4" accent5="accent5" accent6="accent6" hlink="hlink" folHlink="folHlink"/>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Indhold med billedtekst">
    <p:spTree>
      <p:nvGrpSpPr>
        <p:cNvPr id="1" name=""/>
        <p:cNvGrpSpPr/>
        <p:nvPr/>
      </p:nvGrpSpPr>
      <p:grpSpPr>
        <a:xfrm>
          <a:off x="0" y="0"/>
          <a:ext cx="0" cy="0"/>
          <a:chOff x="0" y="0"/>
          <a:chExt cx="0" cy="0"/>
        </a:xfrm>
      </p:grpSpPr>
      <p:sp>
        <p:nvSpPr>
          <p:cNvPr id="24" name="Shape 24"/>
          <p:cNvSpPr/>
          <p:nvPr/>
        </p:nvSpPr>
        <p:spPr>
          <a:xfrm>
            <a:off x="476249" y="1946672"/>
            <a:ext cx="532154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26" name="Shape 26"/>
          <p:cNvSpPr>
            <a:spLocks noGrp="1"/>
          </p:cNvSpPr>
          <p:nvPr>
            <p:ph type="body" idx="1" hasCustomPrompt="1"/>
          </p:nvPr>
        </p:nvSpPr>
        <p:spPr>
          <a:xfrm>
            <a:off x="476251" y="1988840"/>
            <a:ext cx="5322093" cy="4217004"/>
          </a:xfrm>
          <a:prstGeom prst="rect">
            <a:avLst/>
          </a:prstGeom>
        </p:spPr>
        <p:txBody>
          <a:bodyPr anchor="t">
            <a:normAutofit/>
          </a:bodyPr>
          <a:lstStyle>
            <a:lvl1pPr marL="0" indent="0">
              <a:lnSpc>
                <a:spcPct val="100000"/>
              </a:lnSpc>
              <a:spcBef>
                <a:spcPts val="1000"/>
              </a:spcBef>
              <a:buSzTx/>
              <a:buNone/>
              <a:defRPr sz="2200" b="0" baseline="0">
                <a:solidFill>
                  <a:schemeClr val="tx1">
                    <a:lumMod val="75000"/>
                    <a:lumOff val="25000"/>
                  </a:schemeClr>
                </a:solidFill>
              </a:defRPr>
            </a:lvl1pPr>
            <a:lvl2pPr marL="239827" indent="0">
              <a:lnSpc>
                <a:spcPct val="120000"/>
              </a:lnSpc>
              <a:spcBef>
                <a:spcPts val="0"/>
              </a:spcBef>
              <a:buSzTx/>
              <a:buFontTx/>
              <a:buNone/>
              <a:defRPr sz="1700">
                <a:solidFill>
                  <a:schemeClr val="tx2">
                    <a:lumMod val="50000"/>
                  </a:schemeClr>
                </a:solidFill>
              </a:defRPr>
            </a:lvl2pPr>
            <a:lvl3pPr marL="480288" indent="0">
              <a:lnSpc>
                <a:spcPct val="120000"/>
              </a:lnSpc>
              <a:spcBef>
                <a:spcPts val="0"/>
              </a:spcBef>
              <a:buSzTx/>
              <a:buFontTx/>
              <a:buNone/>
              <a:defRPr sz="1700">
                <a:solidFill>
                  <a:schemeClr val="tx2">
                    <a:lumMod val="50000"/>
                  </a:schemeClr>
                </a:solidFill>
              </a:defRPr>
            </a:lvl3pPr>
            <a:lvl4pPr marL="480920" indent="-241093" algn="l">
              <a:lnSpc>
                <a:spcPct val="120000"/>
              </a:lnSpc>
              <a:spcBef>
                <a:spcPts val="0"/>
              </a:spcBef>
              <a:buSzTx/>
              <a:buFont typeface="Arial"/>
              <a:buChar char="•"/>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r>
              <a:rPr lang="da-DK" dirty="0"/>
              <a:t>Klik for at tilføje tekst</a:t>
            </a:r>
          </a:p>
        </p:txBody>
      </p:sp>
      <p:sp>
        <p:nvSpPr>
          <p:cNvPr id="7" name="Pladsholder til indhold 6"/>
          <p:cNvSpPr>
            <a:spLocks noGrp="1"/>
          </p:cNvSpPr>
          <p:nvPr>
            <p:ph sz="quarter" idx="15" hasCustomPrompt="1"/>
          </p:nvPr>
        </p:nvSpPr>
        <p:spPr>
          <a:xfrm>
            <a:off x="6040968" y="327026"/>
            <a:ext cx="5719233" cy="5910263"/>
          </a:xfrm>
        </p:spPr>
        <p:txBody>
          <a:bodyPr anchor="t"/>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2" name="Titel 1"/>
          <p:cNvSpPr>
            <a:spLocks noGrp="1"/>
          </p:cNvSpPr>
          <p:nvPr>
            <p:ph type="title" hasCustomPrompt="1"/>
          </p:nvPr>
        </p:nvSpPr>
        <p:spPr>
          <a:xfrm>
            <a:off x="484212" y="329514"/>
            <a:ext cx="5442456" cy="1321486"/>
          </a:xfrm>
        </p:spPr>
        <p:txBody>
          <a:bodyPr/>
          <a:lstStyle>
            <a:lvl1pPr algn="l">
              <a:spcBef>
                <a:spcPts val="0"/>
              </a:spcBef>
              <a:defRPr/>
            </a:lvl1pPr>
          </a:lstStyle>
          <a:p>
            <a:pPr lvl="0"/>
            <a:r>
              <a:rPr lang="da-DK" dirty="0"/>
              <a:t>Klik for at tilføje tekst</a:t>
            </a:r>
          </a:p>
        </p:txBody>
      </p:sp>
      <p:pic>
        <p:nvPicPr>
          <p:cNvPr id="8"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3" name="Pladsholder til diasnummer 2"/>
          <p:cNvSpPr>
            <a:spLocks noGrp="1"/>
          </p:cNvSpPr>
          <p:nvPr>
            <p:ph type="sldNum" sz="quarter" idx="16"/>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3998903355"/>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illede med billedtekst">
    <p:spTree>
      <p:nvGrpSpPr>
        <p:cNvPr id="1" name=""/>
        <p:cNvGrpSpPr/>
        <p:nvPr/>
      </p:nvGrpSpPr>
      <p:grpSpPr>
        <a:xfrm>
          <a:off x="0" y="0"/>
          <a:ext cx="0" cy="0"/>
          <a:chOff x="0" y="0"/>
          <a:chExt cx="0" cy="0"/>
        </a:xfrm>
      </p:grpSpPr>
      <p:sp>
        <p:nvSpPr>
          <p:cNvPr id="5" name="Pladsholder til tekst 2"/>
          <p:cNvSpPr>
            <a:spLocks noGrp="1"/>
          </p:cNvSpPr>
          <p:nvPr>
            <p:ph type="body" sz="quarter" idx="10" hasCustomPrompt="1"/>
          </p:nvPr>
        </p:nvSpPr>
        <p:spPr>
          <a:xfrm>
            <a:off x="509613" y="5784273"/>
            <a:ext cx="11223112" cy="407870"/>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Klik for at tilføje tekst</a:t>
            </a:r>
          </a:p>
        </p:txBody>
      </p:sp>
      <p:sp>
        <p:nvSpPr>
          <p:cNvPr id="3" name="Pladsholder til billede 2"/>
          <p:cNvSpPr>
            <a:spLocks noGrp="1"/>
          </p:cNvSpPr>
          <p:nvPr>
            <p:ph type="pic" sz="quarter" idx="11"/>
          </p:nvPr>
        </p:nvSpPr>
        <p:spPr>
          <a:xfrm>
            <a:off x="503767" y="349251"/>
            <a:ext cx="11228917" cy="4211205"/>
          </a:xfrm>
        </p:spPr>
        <p:txBody>
          <a:bodyPr/>
          <a:lstStyle/>
          <a:p>
            <a:r>
              <a:rPr lang="da-DK"/>
              <a:t>Klik på ikonet for at tilføje et billede</a:t>
            </a:r>
            <a:endParaRPr lang="da-DK" dirty="0"/>
          </a:p>
        </p:txBody>
      </p:sp>
      <p:sp>
        <p:nvSpPr>
          <p:cNvPr id="2" name="Titel 1"/>
          <p:cNvSpPr>
            <a:spLocks noGrp="1"/>
          </p:cNvSpPr>
          <p:nvPr>
            <p:ph type="title" hasCustomPrompt="1"/>
          </p:nvPr>
        </p:nvSpPr>
        <p:spPr>
          <a:xfrm>
            <a:off x="508001" y="4647515"/>
            <a:ext cx="11215711" cy="972000"/>
          </a:xfrm>
        </p:spPr>
        <p:txBody>
          <a:bodyPr>
            <a:normAutofit/>
          </a:bodyPr>
          <a:lstStyle>
            <a:lvl1pPr>
              <a:defRPr sz="4900"/>
            </a:lvl1pPr>
          </a:lstStyle>
          <a:p>
            <a:pPr lvl="0"/>
            <a:r>
              <a:rPr lang="da-DK" dirty="0"/>
              <a:t>Klik for at tilføje tekst</a:t>
            </a:r>
          </a:p>
        </p:txBody>
      </p:sp>
      <p:sp>
        <p:nvSpPr>
          <p:cNvPr id="6" name="Shape 2"/>
          <p:cNvSpPr/>
          <p:nvPr userDrawn="1"/>
        </p:nvSpPr>
        <p:spPr>
          <a:xfrm>
            <a:off x="476250" y="5692993"/>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8" name="Shape 3"/>
          <p:cNvSpPr/>
          <p:nvPr userDrawn="1"/>
        </p:nvSpPr>
        <p:spPr>
          <a:xfrm>
            <a:off x="476250" y="4647135"/>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pic>
        <p:nvPicPr>
          <p:cNvPr id="9"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4" name="Pladsholder til diasnummer 3"/>
          <p:cNvSpPr>
            <a:spLocks noGrp="1"/>
          </p:cNvSpPr>
          <p:nvPr>
            <p:ph type="sldNum" sz="quarter" idx="12"/>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2702630973"/>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0" y="219070"/>
            <a:ext cx="11229673" cy="972000"/>
          </a:xfrm>
        </p:spPr>
        <p:txBody>
          <a:bodyPr>
            <a:normAutofit/>
          </a:bodyPr>
          <a:lstStyle>
            <a:lvl1pPr>
              <a:spcBef>
                <a:spcPts val="0"/>
              </a:spcBef>
              <a:defRPr sz="4900"/>
            </a:lvl1pPr>
          </a:lstStyle>
          <a:p>
            <a:pPr lvl="0"/>
            <a:r>
              <a:rPr lang="da-DK" dirty="0"/>
              <a:t>Klik for at tilføje tekst</a:t>
            </a:r>
          </a:p>
        </p:txBody>
      </p:sp>
      <p:sp>
        <p:nvSpPr>
          <p:cNvPr id="3" name="Pladsholder til diasnummer 2"/>
          <p:cNvSpPr>
            <a:spLocks noGrp="1"/>
          </p:cNvSpPr>
          <p:nvPr>
            <p:ph type="sldNum" sz="quarter" idx="10"/>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1981512815"/>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pic>
        <p:nvPicPr>
          <p:cNvPr id="3"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2" name="Pladsholder til diasnummer 1"/>
          <p:cNvSpPr>
            <a:spLocks noGrp="1"/>
          </p:cNvSpPr>
          <p:nvPr>
            <p:ph type="sldNum" sz="quarter" idx="10"/>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253716831"/>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rugerdefineret layout">
    <p:spTree>
      <p:nvGrpSpPr>
        <p:cNvPr id="1" name=""/>
        <p:cNvGrpSpPr/>
        <p:nvPr/>
      </p:nvGrpSpPr>
      <p:grpSpPr>
        <a:xfrm>
          <a:off x="0" y="0"/>
          <a:ext cx="0" cy="0"/>
          <a:chOff x="0" y="0"/>
          <a:chExt cx="0" cy="0"/>
        </a:xfrm>
      </p:grpSpPr>
      <p:sp>
        <p:nvSpPr>
          <p:cNvPr id="2" name="Pladsholder til diasnummer 1"/>
          <p:cNvSpPr>
            <a:spLocks noGrp="1"/>
          </p:cNvSpPr>
          <p:nvPr>
            <p:ph type="sldNum" sz="quarter" idx="10"/>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210514921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el &amp; undertitel i bånd centreret">
    <p:spTree>
      <p:nvGrpSpPr>
        <p:cNvPr id="1" name=""/>
        <p:cNvGrpSpPr/>
        <p:nvPr/>
      </p:nvGrpSpPr>
      <p:grpSpPr>
        <a:xfrm>
          <a:off x="0" y="0"/>
          <a:ext cx="0" cy="0"/>
          <a:chOff x="0" y="0"/>
          <a:chExt cx="0" cy="0"/>
        </a:xfrm>
      </p:grpSpPr>
      <p:sp>
        <p:nvSpPr>
          <p:cNvPr id="3" name="Pladsholder til tekst 2"/>
          <p:cNvSpPr>
            <a:spLocks noGrp="1"/>
          </p:cNvSpPr>
          <p:nvPr>
            <p:ph type="body" sz="quarter" idx="10" hasCustomPrompt="1"/>
          </p:nvPr>
        </p:nvSpPr>
        <p:spPr>
          <a:xfrm>
            <a:off x="530586" y="2212910"/>
            <a:ext cx="11183692" cy="261610"/>
          </a:xfrm>
        </p:spPr>
        <p:txBody>
          <a:bodyPr vert="horz" anchor="b" anchorCtr="0">
            <a:spAutoFit/>
          </a:bodyPr>
          <a:lstStyle>
            <a:lvl1pPr marL="0" indent="0" algn="l">
              <a:lnSpc>
                <a:spcPct val="100000"/>
              </a:lnSpc>
              <a:spcBef>
                <a:spcPts val="0"/>
              </a:spcBef>
              <a:buFontTx/>
              <a:buNone/>
              <a:defRPr sz="1700" b="1" i="0" cap="all" baseline="0">
                <a:solidFill>
                  <a:schemeClr val="bg2"/>
                </a:solidFill>
                <a:latin typeface="Arial"/>
                <a:cs typeface="Arial"/>
              </a:defRPr>
            </a:lvl1pPr>
          </a:lstStyle>
          <a:p>
            <a:pPr lvl="0"/>
            <a:r>
              <a:rPr lang="da-DK" dirty="0"/>
              <a:t>Klik for at tilføje tekst</a:t>
            </a:r>
          </a:p>
        </p:txBody>
      </p:sp>
      <p:sp>
        <p:nvSpPr>
          <p:cNvPr id="9" name="Shape 9"/>
          <p:cNvSpPr/>
          <p:nvPr/>
        </p:nvSpPr>
        <p:spPr>
          <a:xfrm rot="16200000">
            <a:off x="6917128" y="3441526"/>
            <a:ext cx="1155065" cy="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10" name="Shape 10"/>
          <p:cNvSpPr>
            <a:spLocks noGrp="1"/>
          </p:cNvSpPr>
          <p:nvPr>
            <p:ph type="title" hasCustomPrompt="1"/>
          </p:nvPr>
        </p:nvSpPr>
        <p:spPr>
          <a:xfrm>
            <a:off x="476250" y="2560596"/>
            <a:ext cx="6750844" cy="1711223"/>
          </a:xfrm>
          <a:prstGeom prst="rect">
            <a:avLst/>
          </a:prstGeom>
        </p:spPr>
        <p:txBody>
          <a:bodyPr>
            <a:noAutofit/>
          </a:bodyPr>
          <a:lstStyle>
            <a:lvl1pPr algn="l">
              <a:spcBef>
                <a:spcPts val="0"/>
              </a:spcBef>
              <a:defRPr sz="5400"/>
            </a:lvl1pPr>
          </a:lstStyle>
          <a:p>
            <a:pPr lvl="0">
              <a:defRPr sz="1800">
                <a:solidFill>
                  <a:srgbClr val="000000"/>
                </a:solidFill>
              </a:defRPr>
            </a:pPr>
            <a:r>
              <a:rPr lang="da-DK" sz="4900" dirty="0">
                <a:solidFill>
                  <a:srgbClr val="B3242A"/>
                </a:solidFill>
              </a:rPr>
              <a:t>Klik for at tilføje tekst</a:t>
            </a:r>
            <a:endParaRPr sz="4900" dirty="0">
              <a:solidFill>
                <a:srgbClr val="B3242A"/>
              </a:solidFill>
            </a:endParaRPr>
          </a:p>
        </p:txBody>
      </p:sp>
      <p:sp>
        <p:nvSpPr>
          <p:cNvPr id="11" name="Shape 11"/>
          <p:cNvSpPr>
            <a:spLocks noGrp="1"/>
          </p:cNvSpPr>
          <p:nvPr>
            <p:ph type="body" idx="1" hasCustomPrompt="1"/>
          </p:nvPr>
        </p:nvSpPr>
        <p:spPr>
          <a:xfrm>
            <a:off x="7762875" y="2592549"/>
            <a:ext cx="3976688" cy="1696641"/>
          </a:xfrm>
          <a:prstGeom prst="rect">
            <a:avLst/>
          </a:prstGeom>
        </p:spPr>
        <p:txBody>
          <a:bodyPr/>
          <a:lstStyle>
            <a:lvl1pPr marL="0" indent="0" algn="l">
              <a:lnSpc>
                <a:spcPts val="2039"/>
              </a:lnSpc>
              <a:spcBef>
                <a:spcPts val="0"/>
              </a:spcBef>
              <a:buSzTx/>
              <a:buNone/>
              <a:defRPr sz="1700">
                <a:solidFill>
                  <a:schemeClr val="tx1">
                    <a:lumMod val="85000"/>
                    <a:lumOff val="15000"/>
                  </a:schemeClr>
                </a:solidFill>
              </a:defRPr>
            </a:lvl1pPr>
            <a:lvl2pPr marL="0" indent="160729">
              <a:lnSpc>
                <a:spcPct val="120000"/>
              </a:lnSpc>
              <a:spcBef>
                <a:spcPts val="0"/>
              </a:spcBef>
              <a:buSzTx/>
              <a:buNone/>
              <a:defRPr sz="1700">
                <a:solidFill>
                  <a:schemeClr val="tx2">
                    <a:lumMod val="50000"/>
                  </a:schemeClr>
                </a:solidFill>
              </a:defRPr>
            </a:lvl2pPr>
            <a:lvl3pPr marL="0" indent="321457">
              <a:lnSpc>
                <a:spcPct val="120000"/>
              </a:lnSpc>
              <a:spcBef>
                <a:spcPts val="0"/>
              </a:spcBef>
              <a:buSzTx/>
              <a:buNone/>
              <a:defRPr sz="1700">
                <a:solidFill>
                  <a:schemeClr val="tx2">
                    <a:lumMod val="50000"/>
                  </a:schemeClr>
                </a:solidFill>
              </a:defRPr>
            </a:lvl3pPr>
            <a:lvl4pPr marL="0" indent="482186">
              <a:lnSpc>
                <a:spcPct val="120000"/>
              </a:lnSpc>
              <a:spcBef>
                <a:spcPts val="0"/>
              </a:spcBef>
              <a:buSzTx/>
              <a:buNone/>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defRPr sz="1800">
                <a:solidFill>
                  <a:srgbClr val="000000"/>
                </a:solidFill>
              </a:defRPr>
            </a:pPr>
            <a:r>
              <a:rPr lang="da-DK" sz="1700" dirty="0">
                <a:solidFill>
                  <a:srgbClr val="414141"/>
                </a:solidFill>
              </a:rPr>
              <a:t>Klik for at tilføje tekst</a:t>
            </a:r>
          </a:p>
        </p:txBody>
      </p:sp>
      <p:sp>
        <p:nvSpPr>
          <p:cNvPr id="12" name="Shape 7"/>
          <p:cNvSpPr/>
          <p:nvPr/>
        </p:nvSpPr>
        <p:spPr>
          <a:xfrm>
            <a:off x="476251" y="4315973"/>
            <a:ext cx="1124948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17" name="Shape 8"/>
          <p:cNvSpPr/>
          <p:nvPr/>
        </p:nvSpPr>
        <p:spPr>
          <a:xfrm>
            <a:off x="476252" y="2556825"/>
            <a:ext cx="1125001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pic>
        <p:nvPicPr>
          <p:cNvPr id="14"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Tree>
    <p:extLst>
      <p:ext uri="{BB962C8B-B14F-4D97-AF65-F5344CB8AC3E}">
        <p14:creationId xmlns:p14="http://schemas.microsoft.com/office/powerpoint/2010/main" val="2917235892"/>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0" y="225933"/>
            <a:ext cx="11229673" cy="972000"/>
          </a:xfrm>
        </p:spPr>
        <p:txBody>
          <a:bodyPr>
            <a:normAutofit/>
          </a:bodyPr>
          <a:lstStyle>
            <a:lvl1pPr>
              <a:defRPr sz="4900"/>
            </a:lvl1pPr>
          </a:lstStyle>
          <a:p>
            <a:r>
              <a:rPr lang="da-DK" dirty="0"/>
              <a:t>Klik for at tilføje tekst</a:t>
            </a:r>
          </a:p>
        </p:txBody>
      </p:sp>
      <p:sp>
        <p:nvSpPr>
          <p:cNvPr id="4" name="Pladsholder til indhold 3"/>
          <p:cNvSpPr>
            <a:spLocks noGrp="1"/>
          </p:cNvSpPr>
          <p:nvPr>
            <p:ph sz="quarter" idx="10" hasCustomPrompt="1"/>
          </p:nvPr>
        </p:nvSpPr>
        <p:spPr>
          <a:xfrm>
            <a:off x="1016000" y="1516530"/>
            <a:ext cx="10707843" cy="4706471"/>
          </a:xfrm>
        </p:spPr>
        <p:txBody>
          <a:bodyPr vert="horz" anchor="t"/>
          <a:lstStyle>
            <a:lvl1pPr>
              <a:defRPr baseline="0"/>
            </a:lvl1pPr>
          </a:lstStyle>
          <a:p>
            <a:pPr lvl="0"/>
            <a:r>
              <a:rPr lang="da-DK" dirty="0"/>
              <a:t>Klik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3" name="Pladsholder til diasnummer 2"/>
          <p:cNvSpPr>
            <a:spLocks noGrp="1"/>
          </p:cNvSpPr>
          <p:nvPr>
            <p:ph type="sldNum" sz="quarter" idx="11"/>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396086700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ertitel og indholdsobjekt">
    <p:spTree>
      <p:nvGrpSpPr>
        <p:cNvPr id="1" name=""/>
        <p:cNvGrpSpPr/>
        <p:nvPr/>
      </p:nvGrpSpPr>
      <p:grpSpPr>
        <a:xfrm>
          <a:off x="0" y="0"/>
          <a:ext cx="0" cy="0"/>
          <a:chOff x="0" y="0"/>
          <a:chExt cx="0" cy="0"/>
        </a:xfrm>
      </p:grpSpPr>
      <p:sp>
        <p:nvSpPr>
          <p:cNvPr id="5" name="Pladsholder til tekst 2"/>
          <p:cNvSpPr>
            <a:spLocks noGrp="1"/>
          </p:cNvSpPr>
          <p:nvPr>
            <p:ph type="body" sz="quarter" idx="10" hasCustomPrompt="1"/>
          </p:nvPr>
        </p:nvSpPr>
        <p:spPr>
          <a:xfrm>
            <a:off x="484212" y="1418668"/>
            <a:ext cx="11223112"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Klik for at tilføje tekst</a:t>
            </a:r>
          </a:p>
        </p:txBody>
      </p:sp>
      <p:sp>
        <p:nvSpPr>
          <p:cNvPr id="3" name="Pladsholder til indhold 2"/>
          <p:cNvSpPr>
            <a:spLocks noGrp="1"/>
          </p:cNvSpPr>
          <p:nvPr>
            <p:ph sz="quarter" idx="12" hasCustomPrompt="1"/>
          </p:nvPr>
        </p:nvSpPr>
        <p:spPr>
          <a:xfrm>
            <a:off x="1016001" y="1875119"/>
            <a:ext cx="10708217" cy="4340411"/>
          </a:xfrm>
        </p:spPr>
        <p:txBody>
          <a:bodyPr vert="horz" anchor="t"/>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2" name="Titel 1"/>
          <p:cNvSpPr>
            <a:spLocks noGrp="1"/>
          </p:cNvSpPr>
          <p:nvPr>
            <p:ph type="title" hasCustomPrompt="1"/>
          </p:nvPr>
        </p:nvSpPr>
        <p:spPr/>
        <p:txBody>
          <a:bodyPr>
            <a:normAutofit/>
          </a:bodyPr>
          <a:lstStyle>
            <a:lvl1pPr>
              <a:defRPr sz="4900"/>
            </a:lvl1pPr>
          </a:lstStyle>
          <a:p>
            <a:r>
              <a:rPr lang="da-DK" dirty="0"/>
              <a:t>Klik for at tilføje tekst</a:t>
            </a:r>
          </a:p>
        </p:txBody>
      </p:sp>
      <p:sp>
        <p:nvSpPr>
          <p:cNvPr id="4" name="Pladsholder til diasnummer 3"/>
          <p:cNvSpPr>
            <a:spLocks noGrp="1"/>
          </p:cNvSpPr>
          <p:nvPr>
            <p:ph type="sldNum" sz="quarter" idx="13"/>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329745437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 indholdsobjekter">
    <p:spTree>
      <p:nvGrpSpPr>
        <p:cNvPr id="1" name=""/>
        <p:cNvGrpSpPr/>
        <p:nvPr/>
      </p:nvGrpSpPr>
      <p:grpSpPr>
        <a:xfrm>
          <a:off x="0" y="0"/>
          <a:ext cx="0" cy="0"/>
          <a:chOff x="0" y="0"/>
          <a:chExt cx="0" cy="0"/>
        </a:xfrm>
      </p:grpSpPr>
      <p:sp>
        <p:nvSpPr>
          <p:cNvPr id="6" name="Pladsholder til indhold 5"/>
          <p:cNvSpPr>
            <a:spLocks noGrp="1"/>
          </p:cNvSpPr>
          <p:nvPr>
            <p:ph sz="quarter" idx="13" hasCustomPrompt="1"/>
          </p:nvPr>
        </p:nvSpPr>
        <p:spPr>
          <a:xfrm>
            <a:off x="6106099" y="1919883"/>
            <a:ext cx="5609651" cy="4286250"/>
          </a:xfrm>
        </p:spPr>
        <p:txBody>
          <a:bodyPr vert="horz" anchor="t">
            <a:normAutofit/>
          </a:bodyPr>
          <a:lstStyle>
            <a:lvl1pPr marL="0" marR="0" indent="0" algn="l" defTabSz="410751" eaLnBrk="1" fontAlgn="auto" latinLnBrk="0" hangingPunct="1">
              <a:lnSpc>
                <a:spcPct val="100000"/>
              </a:lnSpc>
              <a:spcBef>
                <a:spcPts val="1000"/>
              </a:spcBef>
              <a:spcAft>
                <a:spcPts val="0"/>
              </a:spcAft>
              <a:buClrTx/>
              <a:buSzPct val="75000"/>
              <a:buFont typeface="Arial"/>
              <a:buNone/>
              <a:tabLst/>
              <a:defRPr lang="da-DK" sz="1800" b="0" i="0">
                <a:solidFill>
                  <a:srgbClr val="000000"/>
                </a:solidFill>
                <a:latin typeface="+mn-lt"/>
                <a:ea typeface="Georgia"/>
                <a:cs typeface="Arial"/>
                <a:sym typeface="Georgia"/>
              </a:defRPr>
            </a:lvl1pPr>
            <a:lvl2pPr marL="482400" indent="-241200">
              <a:spcBef>
                <a:spcPts val="1000"/>
              </a:spcBef>
              <a:defRPr lang="da-DK" sz="2100" b="0" i="0" dirty="0" smtClean="0">
                <a:solidFill>
                  <a:schemeClr val="tx1">
                    <a:lumMod val="75000"/>
                    <a:lumOff val="25000"/>
                  </a:schemeClr>
                </a:solidFill>
                <a:latin typeface="+mn-lt"/>
                <a:ea typeface="Georgia"/>
                <a:cs typeface="Arial"/>
                <a:sym typeface="Georgia"/>
              </a:defRPr>
            </a:lvl2pPr>
            <a:lvl3pPr marL="321457" indent="-321457">
              <a:spcBef>
                <a:spcPts val="1266"/>
              </a:spcBef>
              <a:defRPr lang="da-DK" sz="2100" b="0" i="0" dirty="0" smtClean="0">
                <a:solidFill>
                  <a:schemeClr val="tx1">
                    <a:lumMod val="75000"/>
                    <a:lumOff val="25000"/>
                  </a:schemeClr>
                </a:solidFill>
                <a:latin typeface="+mn-lt"/>
                <a:ea typeface="Georgia"/>
                <a:cs typeface="Arial"/>
                <a:sym typeface="Georgia"/>
              </a:defRPr>
            </a:lvl3pPr>
            <a:lvl4pPr marL="723600" indent="-241200">
              <a:spcBef>
                <a:spcPts val="1000"/>
              </a:spcBef>
              <a:defRPr lang="da-DK" sz="2100" b="0" i="0" dirty="0" smtClean="0">
                <a:solidFill>
                  <a:schemeClr val="tx1">
                    <a:lumMod val="75000"/>
                    <a:lumOff val="25000"/>
                  </a:schemeClr>
                </a:solidFill>
                <a:latin typeface="+mn-lt"/>
                <a:ea typeface="Georgia"/>
                <a:cs typeface="Arial"/>
                <a:sym typeface="Georgia"/>
              </a:defRPr>
            </a:lvl4pPr>
            <a:lvl5pPr>
              <a:defRPr sz="2100"/>
            </a:lvl5pPr>
          </a:lstStyle>
          <a:p>
            <a:pPr marL="241200" marR="0" lvl="0" indent="-241200" algn="l" defTabSz="410751" eaLnBrk="1" fontAlgn="auto" latinLnBrk="0" hangingPunct="1">
              <a:lnSpc>
                <a:spcPct val="100000"/>
              </a:lnSpc>
              <a:spcBef>
                <a:spcPts val="1000"/>
              </a:spcBef>
              <a:spcAft>
                <a:spcPts val="0"/>
              </a:spcAft>
              <a:buClrTx/>
              <a:buSzPct val="75000"/>
              <a:buFont typeface="Arial"/>
              <a:buChar char="•"/>
              <a:tabLst/>
              <a:defRPr sz="1800">
                <a:solidFill>
                  <a:srgbClr val="000000"/>
                </a:solidFill>
              </a:defRPr>
            </a:pPr>
            <a:r>
              <a:rPr lang="da-DK" sz="2400" dirty="0"/>
              <a:t>Klik for at tilføje tekst</a:t>
            </a:r>
            <a:endParaRPr lang="da-DK" sz="2200" dirty="0">
              <a:solidFill>
                <a:srgbClr val="414141"/>
              </a:solidFill>
            </a:endParaRP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9" name="Pladsholder til indhold 5"/>
          <p:cNvSpPr>
            <a:spLocks noGrp="1"/>
          </p:cNvSpPr>
          <p:nvPr>
            <p:ph sz="quarter" idx="14" hasCustomPrompt="1"/>
          </p:nvPr>
        </p:nvSpPr>
        <p:spPr>
          <a:xfrm>
            <a:off x="476251" y="1919883"/>
            <a:ext cx="5459763" cy="4286250"/>
          </a:xfrm>
        </p:spPr>
        <p:txBody>
          <a:bodyPr vert="horz" anchor="t">
            <a:normAutofit/>
          </a:bodyPr>
          <a:lstStyle>
            <a:lvl1pPr marL="241200" indent="-241200" algn="l" defTabSz="410751" eaLnBrk="1" hangingPunct="1">
              <a:lnSpc>
                <a:spcPct val="100000"/>
              </a:lnSpc>
              <a:spcBef>
                <a:spcPts val="1000"/>
              </a:spcBef>
              <a:buSzPct val="75000"/>
              <a:buFont typeface="Arial"/>
              <a:buChar char="•"/>
              <a:defRPr sz="2200">
                <a:solidFill>
                  <a:schemeClr val="tx1">
                    <a:lumMod val="75000"/>
                    <a:lumOff val="25000"/>
                  </a:schemeClr>
                </a:solidFill>
              </a:defRPr>
            </a:lvl1pPr>
            <a:lvl2pPr marL="482400" indent="-241200">
              <a:lnSpc>
                <a:spcPct val="100000"/>
              </a:lnSpc>
              <a:spcBef>
                <a:spcPts val="1000"/>
              </a:spcBef>
              <a:buFont typeface="Arial"/>
              <a:buChar char="•"/>
              <a:defRPr sz="2200">
                <a:solidFill>
                  <a:schemeClr val="tx1">
                    <a:lumMod val="75000"/>
                    <a:lumOff val="25000"/>
                  </a:schemeClr>
                </a:solidFill>
              </a:defRPr>
            </a:lvl2pPr>
            <a:lvl3pPr marL="241200" indent="-241200">
              <a:lnSpc>
                <a:spcPct val="100000"/>
              </a:lnSpc>
              <a:spcBef>
                <a:spcPts val="1000"/>
              </a:spcBef>
              <a:defRPr sz="2200">
                <a:solidFill>
                  <a:schemeClr val="tx1">
                    <a:lumMod val="75000"/>
                    <a:lumOff val="25000"/>
                  </a:schemeClr>
                </a:solidFill>
              </a:defRPr>
            </a:lvl3pPr>
            <a:lvl4pPr marL="723600" indent="-240460" algn="l">
              <a:spcBef>
                <a:spcPts val="1000"/>
              </a:spcBef>
              <a:defRPr lang="da-DK" sz="2100" b="0" i="0" dirty="0" smtClean="0">
                <a:solidFill>
                  <a:schemeClr val="tx1">
                    <a:lumMod val="75000"/>
                    <a:lumOff val="25000"/>
                  </a:schemeClr>
                </a:solidFill>
                <a:latin typeface="+mn-lt"/>
                <a:ea typeface="Georgia"/>
                <a:cs typeface="Arial"/>
                <a:sym typeface="Georgia"/>
              </a:defRPr>
            </a:lvl4pPr>
            <a:lvl5pPr indent="-240460">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2" name="Titel 1"/>
          <p:cNvSpPr>
            <a:spLocks noGrp="1"/>
          </p:cNvSpPr>
          <p:nvPr>
            <p:ph type="title" hasCustomPrompt="1"/>
          </p:nvPr>
        </p:nvSpPr>
        <p:spPr>
          <a:xfrm>
            <a:off x="484210" y="234619"/>
            <a:ext cx="11229673" cy="972000"/>
          </a:xfrm>
        </p:spPr>
        <p:txBody>
          <a:bodyPr>
            <a:normAutofit/>
          </a:bodyPr>
          <a:lstStyle>
            <a:lvl1pPr>
              <a:defRPr sz="4900"/>
            </a:lvl1pPr>
          </a:lstStyle>
          <a:p>
            <a:pPr lvl="0"/>
            <a:r>
              <a:rPr lang="da-DK" dirty="0"/>
              <a:t>Klik for at tilføje tekst</a:t>
            </a:r>
          </a:p>
        </p:txBody>
      </p:sp>
      <p:sp>
        <p:nvSpPr>
          <p:cNvPr id="3" name="Pladsholder til diasnummer 2"/>
          <p:cNvSpPr>
            <a:spLocks noGrp="1"/>
          </p:cNvSpPr>
          <p:nvPr>
            <p:ph type="sldNum" sz="quarter" idx="15"/>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612849346"/>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undertitel og 2 indholdsobjekter">
    <p:spTree>
      <p:nvGrpSpPr>
        <p:cNvPr id="1" name=""/>
        <p:cNvGrpSpPr/>
        <p:nvPr/>
      </p:nvGrpSpPr>
      <p:grpSpPr>
        <a:xfrm>
          <a:off x="0" y="0"/>
          <a:ext cx="0" cy="0"/>
          <a:chOff x="0" y="0"/>
          <a:chExt cx="0" cy="0"/>
        </a:xfrm>
      </p:grpSpPr>
      <p:sp>
        <p:nvSpPr>
          <p:cNvPr id="6" name="Pladsholder til indhold 5"/>
          <p:cNvSpPr>
            <a:spLocks noGrp="1"/>
          </p:cNvSpPr>
          <p:nvPr>
            <p:ph sz="quarter" idx="13" hasCustomPrompt="1"/>
          </p:nvPr>
        </p:nvSpPr>
        <p:spPr>
          <a:xfrm>
            <a:off x="6106099" y="1919883"/>
            <a:ext cx="5609651" cy="4286250"/>
          </a:xfrm>
        </p:spPr>
        <p:txBody>
          <a:bodyPr vert="horz" anchor="t">
            <a:normAutofit/>
          </a:bodyPr>
          <a:lstStyle>
            <a:lvl1pPr marL="241200" indent="-241200">
              <a:lnSpc>
                <a:spcPct val="100000"/>
              </a:lnSpc>
              <a:spcBef>
                <a:spcPts val="1000"/>
              </a:spcBef>
              <a:buFont typeface="Arial"/>
              <a:buChar char="•"/>
              <a:defRPr lang="da-DK" sz="2200" b="0" i="0" baseline="0" dirty="0" smtClean="0">
                <a:solidFill>
                  <a:schemeClr val="tx1">
                    <a:lumMod val="75000"/>
                    <a:lumOff val="25000"/>
                  </a:schemeClr>
                </a:solidFill>
                <a:latin typeface="+mn-lt"/>
                <a:ea typeface="Georgia"/>
                <a:cs typeface="Arial"/>
                <a:sym typeface="Georgia"/>
              </a:defRPr>
            </a:lvl1pPr>
            <a:lvl2pPr marL="482400" indent="-241200">
              <a:lnSpc>
                <a:spcPct val="100000"/>
              </a:lnSpc>
              <a:spcBef>
                <a:spcPts val="1000"/>
              </a:spcBef>
              <a:defRPr lang="da-DK" sz="2200" b="0" i="0" baseline="0" dirty="0" smtClean="0">
                <a:solidFill>
                  <a:schemeClr val="tx1">
                    <a:lumMod val="75000"/>
                    <a:lumOff val="25000"/>
                  </a:schemeClr>
                </a:solidFill>
                <a:latin typeface="+mn-lt"/>
                <a:ea typeface="Georgia"/>
                <a:cs typeface="Arial"/>
                <a:sym typeface="Georgia"/>
              </a:defRPr>
            </a:lvl2pPr>
            <a:lvl3pPr marL="321457" indent="-321457">
              <a:lnSpc>
                <a:spcPct val="100000"/>
              </a:lnSpc>
              <a:spcBef>
                <a:spcPts val="1000"/>
              </a:spcBef>
              <a:defRPr lang="da-DK" sz="2200" b="0" i="0" baseline="0" dirty="0" smtClean="0">
                <a:solidFill>
                  <a:schemeClr val="tx1">
                    <a:lumMod val="75000"/>
                    <a:lumOff val="25000"/>
                  </a:schemeClr>
                </a:solidFill>
                <a:latin typeface="+mn-lt"/>
                <a:ea typeface="Georgia"/>
                <a:cs typeface="Arial"/>
                <a:sym typeface="Georgia"/>
              </a:defRPr>
            </a:lvl3pPr>
            <a:lvl4pPr marL="723600" indent="-241200">
              <a:spcBef>
                <a:spcPts val="1000"/>
              </a:spcBef>
              <a:defRPr lang="da-DK" sz="2100" b="0" i="0" dirty="0" smtClean="0">
                <a:solidFill>
                  <a:schemeClr val="tx1">
                    <a:lumMod val="75000"/>
                    <a:lumOff val="25000"/>
                  </a:schemeClr>
                </a:solidFill>
                <a:latin typeface="+mn-lt"/>
                <a:ea typeface="Georgia"/>
                <a:cs typeface="Arial"/>
                <a:sym typeface="Georgia"/>
              </a:defRPr>
            </a:lvl4pPr>
            <a:lvl5pPr>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8" name="Pladsholder til indhold 5"/>
          <p:cNvSpPr>
            <a:spLocks noGrp="1"/>
          </p:cNvSpPr>
          <p:nvPr>
            <p:ph sz="quarter" idx="14" hasCustomPrompt="1"/>
          </p:nvPr>
        </p:nvSpPr>
        <p:spPr>
          <a:xfrm>
            <a:off x="476251" y="1919883"/>
            <a:ext cx="5459763" cy="4286250"/>
          </a:xfrm>
        </p:spPr>
        <p:txBody>
          <a:bodyPr vert="horz" anchor="t">
            <a:normAutofit/>
          </a:bodyPr>
          <a:lstStyle>
            <a:lvl1pPr marL="240460" indent="-241200" algn="l" defTabSz="410751" eaLnBrk="1" hangingPunct="1">
              <a:lnSpc>
                <a:spcPct val="100000"/>
              </a:lnSpc>
              <a:spcBef>
                <a:spcPts val="1000"/>
              </a:spcBef>
              <a:buSzPct val="75000"/>
              <a:buFont typeface="Arial"/>
              <a:buChar char="•"/>
              <a:defRPr sz="2200">
                <a:solidFill>
                  <a:schemeClr val="tx1">
                    <a:lumMod val="75000"/>
                    <a:lumOff val="25000"/>
                  </a:schemeClr>
                </a:solidFill>
              </a:defRPr>
            </a:lvl1pPr>
            <a:lvl2pPr marL="480920" indent="-241200" algn="l">
              <a:lnSpc>
                <a:spcPct val="100000"/>
              </a:lnSpc>
              <a:spcBef>
                <a:spcPts val="1000"/>
              </a:spcBef>
              <a:buFont typeface="Arial"/>
              <a:buChar char="•"/>
              <a:defRPr sz="2200">
                <a:solidFill>
                  <a:schemeClr val="tx1">
                    <a:lumMod val="75000"/>
                    <a:lumOff val="25000"/>
                  </a:schemeClr>
                </a:solidFill>
              </a:defRPr>
            </a:lvl2pPr>
            <a:lvl3pPr marL="80257" indent="0" algn="l">
              <a:lnSpc>
                <a:spcPct val="100000"/>
              </a:lnSpc>
              <a:spcBef>
                <a:spcPts val="1000"/>
              </a:spcBef>
              <a:buNone/>
              <a:defRPr sz="2200">
                <a:solidFill>
                  <a:schemeClr val="tx1">
                    <a:lumMod val="75000"/>
                    <a:lumOff val="25000"/>
                  </a:schemeClr>
                </a:solidFill>
              </a:defRPr>
            </a:lvl3pPr>
            <a:lvl4pPr marL="721381" indent="-241200" algn="l">
              <a:spcBef>
                <a:spcPts val="1000"/>
              </a:spcBef>
              <a:defRPr lang="da-DK" sz="2100" b="0" i="0" dirty="0" smtClean="0">
                <a:solidFill>
                  <a:schemeClr val="tx1">
                    <a:lumMod val="75000"/>
                    <a:lumOff val="25000"/>
                  </a:schemeClr>
                </a:solidFill>
                <a:latin typeface="+mn-lt"/>
                <a:ea typeface="Georgia"/>
                <a:cs typeface="Arial"/>
                <a:sym typeface="Georgia"/>
              </a:defRPr>
            </a:lvl4pPr>
            <a:lvl5pPr indent="-241200" algn="l">
              <a:spcBef>
                <a:spcPts val="1000"/>
              </a:spcBef>
              <a:defRPr sz="2100"/>
            </a:lvl5pPr>
          </a:lstStyle>
          <a:p>
            <a:pPr lvl="0"/>
            <a:r>
              <a:rPr lang="da-DK" dirty="0"/>
              <a:t>Klik for at tilføje tekst</a:t>
            </a:r>
          </a:p>
          <a:p>
            <a:pPr lvl="1">
              <a:defRPr sz="1800">
                <a:solidFill>
                  <a:srgbClr val="000000"/>
                </a:solidFill>
              </a:defRPr>
            </a:pPr>
            <a:r>
              <a:rPr lang="da-DK" sz="2200" dirty="0">
                <a:solidFill>
                  <a:srgbClr val="414141"/>
                </a:solidFill>
              </a:rPr>
              <a:t>Andet niveau</a:t>
            </a:r>
          </a:p>
          <a:p>
            <a:pPr lvl="3">
              <a:defRPr sz="1800">
                <a:solidFill>
                  <a:srgbClr val="000000"/>
                </a:solidFill>
              </a:defRPr>
            </a:pPr>
            <a:r>
              <a:rPr lang="da-DK" sz="2200" dirty="0">
                <a:solidFill>
                  <a:srgbClr val="414141"/>
                </a:solidFill>
              </a:rPr>
              <a:t>Tredje niveau</a:t>
            </a:r>
          </a:p>
        </p:txBody>
      </p:sp>
      <p:sp>
        <p:nvSpPr>
          <p:cNvPr id="5" name="Pladsholder til tekst 2"/>
          <p:cNvSpPr>
            <a:spLocks noGrp="1"/>
          </p:cNvSpPr>
          <p:nvPr>
            <p:ph type="body" sz="quarter" idx="10" hasCustomPrompt="1"/>
          </p:nvPr>
        </p:nvSpPr>
        <p:spPr>
          <a:xfrm>
            <a:off x="484212" y="1418668"/>
            <a:ext cx="11223112"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Rediger typografien i masteren</a:t>
            </a:r>
          </a:p>
        </p:txBody>
      </p:sp>
      <p:sp>
        <p:nvSpPr>
          <p:cNvPr id="2" name="Titel 1"/>
          <p:cNvSpPr>
            <a:spLocks noGrp="1"/>
          </p:cNvSpPr>
          <p:nvPr>
            <p:ph type="title"/>
          </p:nvPr>
        </p:nvSpPr>
        <p:spPr/>
        <p:txBody>
          <a:bodyPr>
            <a:normAutofit/>
          </a:bodyPr>
          <a:lstStyle>
            <a:lvl1pPr>
              <a:defRPr sz="4900"/>
            </a:lvl1pPr>
          </a:lstStyle>
          <a:p>
            <a:r>
              <a:rPr lang="da-DK"/>
              <a:t>Klik for at redigere titeltypografien i masteren</a:t>
            </a:r>
            <a:endParaRPr lang="da-DK" dirty="0"/>
          </a:p>
        </p:txBody>
      </p:sp>
      <p:sp>
        <p:nvSpPr>
          <p:cNvPr id="3" name="Pladsholder til diasnummer 2"/>
          <p:cNvSpPr>
            <a:spLocks noGrp="1"/>
          </p:cNvSpPr>
          <p:nvPr>
            <p:ph type="sldNum" sz="quarter" idx="15"/>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1286734107"/>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ekst og indholdselement - lodret">
    <p:spTree>
      <p:nvGrpSpPr>
        <p:cNvPr id="1" name=""/>
        <p:cNvGrpSpPr/>
        <p:nvPr/>
      </p:nvGrpSpPr>
      <p:grpSpPr>
        <a:xfrm>
          <a:off x="0" y="0"/>
          <a:ext cx="0" cy="0"/>
          <a:chOff x="0" y="0"/>
          <a:chExt cx="0" cy="0"/>
        </a:xfrm>
      </p:grpSpPr>
      <p:sp>
        <p:nvSpPr>
          <p:cNvPr id="23" name="Shape 23"/>
          <p:cNvSpPr/>
          <p:nvPr/>
        </p:nvSpPr>
        <p:spPr>
          <a:xfrm>
            <a:off x="476251" y="3429000"/>
            <a:ext cx="5321600"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24" name="Shape 24"/>
          <p:cNvSpPr/>
          <p:nvPr/>
        </p:nvSpPr>
        <p:spPr>
          <a:xfrm>
            <a:off x="476249" y="1946672"/>
            <a:ext cx="5321547"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25" name="Shape 25"/>
          <p:cNvSpPr>
            <a:spLocks noGrp="1"/>
          </p:cNvSpPr>
          <p:nvPr>
            <p:ph type="title" hasCustomPrompt="1"/>
          </p:nvPr>
        </p:nvSpPr>
        <p:spPr>
          <a:xfrm>
            <a:off x="476251" y="1949623"/>
            <a:ext cx="5322093" cy="1427892"/>
          </a:xfrm>
          <a:prstGeom prst="rect">
            <a:avLst/>
          </a:prstGeom>
        </p:spPr>
        <p:txBody>
          <a:bodyPr>
            <a:noAutofit/>
          </a:bodyPr>
          <a:lstStyle>
            <a:lvl1pPr algn="l">
              <a:spcBef>
                <a:spcPts val="0"/>
              </a:spcBef>
              <a:defRPr sz="4200"/>
            </a:lvl1pPr>
          </a:lstStyle>
          <a:p>
            <a:pPr lvl="0"/>
            <a:r>
              <a:rPr lang="da-DK" sz="4000" dirty="0"/>
              <a:t>Klik for at tilføje tekst</a:t>
            </a:r>
          </a:p>
        </p:txBody>
      </p:sp>
      <p:sp>
        <p:nvSpPr>
          <p:cNvPr id="26" name="Shape 26"/>
          <p:cNvSpPr>
            <a:spLocks noGrp="1"/>
          </p:cNvSpPr>
          <p:nvPr>
            <p:ph type="body" idx="1" hasCustomPrompt="1"/>
          </p:nvPr>
        </p:nvSpPr>
        <p:spPr>
          <a:xfrm>
            <a:off x="476251" y="3536156"/>
            <a:ext cx="5322093" cy="2669688"/>
          </a:xfrm>
          <a:prstGeom prst="rect">
            <a:avLst/>
          </a:prstGeom>
        </p:spPr>
        <p:txBody>
          <a:bodyPr anchor="t"/>
          <a:lstStyle>
            <a:lvl1pPr marL="241200" indent="-241200">
              <a:lnSpc>
                <a:spcPct val="100000"/>
              </a:lnSpc>
              <a:spcBef>
                <a:spcPts val="1000"/>
              </a:spcBef>
              <a:buSzTx/>
              <a:buFont typeface="Arial"/>
              <a:buChar char="•"/>
              <a:defRPr sz="1700">
                <a:solidFill>
                  <a:schemeClr val="tx1"/>
                </a:solidFill>
              </a:defRPr>
            </a:lvl1pPr>
            <a:lvl2pPr marL="480920" indent="-241093">
              <a:lnSpc>
                <a:spcPct val="100000"/>
              </a:lnSpc>
              <a:spcBef>
                <a:spcPts val="1000"/>
              </a:spcBef>
              <a:buSzTx/>
              <a:buFont typeface="Arial"/>
              <a:buChar char="•"/>
              <a:defRPr sz="1700">
                <a:solidFill>
                  <a:schemeClr val="tx2">
                    <a:lumMod val="50000"/>
                  </a:schemeClr>
                </a:solidFill>
              </a:defRPr>
            </a:lvl2pPr>
            <a:lvl3pPr marL="721381" indent="-241093">
              <a:lnSpc>
                <a:spcPct val="100000"/>
              </a:lnSpc>
              <a:spcBef>
                <a:spcPts val="1000"/>
              </a:spcBef>
              <a:buSzTx/>
              <a:buFont typeface="Arial"/>
              <a:buChar char="•"/>
              <a:defRPr sz="1700">
                <a:solidFill>
                  <a:schemeClr val="tx2">
                    <a:lumMod val="50000"/>
                  </a:schemeClr>
                </a:solidFill>
              </a:defRPr>
            </a:lvl3pPr>
            <a:lvl4pPr marL="480920" indent="-241093" algn="l">
              <a:lnSpc>
                <a:spcPct val="120000"/>
              </a:lnSpc>
              <a:spcBef>
                <a:spcPts val="0"/>
              </a:spcBef>
              <a:buSzTx/>
              <a:buFont typeface="Arial"/>
              <a:buChar char="•"/>
              <a:defRPr sz="1700">
                <a:solidFill>
                  <a:schemeClr val="tx2">
                    <a:lumMod val="50000"/>
                  </a:schemeClr>
                </a:solidFill>
              </a:defRPr>
            </a:lvl4pPr>
            <a:lvl5pPr marL="0" indent="642915">
              <a:lnSpc>
                <a:spcPct val="120000"/>
              </a:lnSpc>
              <a:spcBef>
                <a:spcPts val="0"/>
              </a:spcBef>
              <a:buSzTx/>
              <a:buNone/>
              <a:defRPr sz="1700">
                <a:solidFill>
                  <a:schemeClr val="tx2">
                    <a:lumMod val="50000"/>
                  </a:schemeClr>
                </a:solidFill>
              </a:defRPr>
            </a:lvl5pPr>
          </a:lstStyle>
          <a:p>
            <a:pPr lvl="0"/>
            <a:r>
              <a:rPr lang="da-DK" dirty="0"/>
              <a:t>Klik for at tilføje tekst</a:t>
            </a:r>
          </a:p>
          <a:p>
            <a:pPr lvl="1">
              <a:defRPr sz="1800">
                <a:solidFill>
                  <a:srgbClr val="000000"/>
                </a:solidFill>
              </a:defRPr>
            </a:pPr>
            <a:r>
              <a:rPr lang="da-DK" sz="1700" dirty="0">
                <a:solidFill>
                  <a:srgbClr val="414141"/>
                </a:solidFill>
              </a:rPr>
              <a:t>Andet niveau</a:t>
            </a:r>
          </a:p>
          <a:p>
            <a:pPr lvl="2">
              <a:defRPr sz="1800">
                <a:solidFill>
                  <a:srgbClr val="000000"/>
                </a:solidFill>
              </a:defRPr>
            </a:pPr>
            <a:r>
              <a:rPr lang="da-DK" sz="1700" dirty="0">
                <a:solidFill>
                  <a:srgbClr val="414141"/>
                </a:solidFill>
              </a:rPr>
              <a:t>Tredje niveau</a:t>
            </a:r>
          </a:p>
        </p:txBody>
      </p:sp>
      <p:sp>
        <p:nvSpPr>
          <p:cNvPr id="9" name="Pladsholder til tekst 2"/>
          <p:cNvSpPr>
            <a:spLocks noGrp="1"/>
          </p:cNvSpPr>
          <p:nvPr>
            <p:ph type="body" sz="quarter" idx="12" hasCustomPrompt="1"/>
          </p:nvPr>
        </p:nvSpPr>
        <p:spPr>
          <a:xfrm>
            <a:off x="507861" y="1646702"/>
            <a:ext cx="5289936" cy="200055"/>
          </a:xfrm>
        </p:spPr>
        <p:txBody>
          <a:bodyPr vert="horz" wrap="square" anchor="b">
            <a:spAutoFit/>
          </a:bodyPr>
          <a:lstStyle>
            <a:lvl1pPr marL="0" indent="0" algn="l">
              <a:lnSpc>
                <a:spcPct val="100000"/>
              </a:lnSpc>
              <a:spcBef>
                <a:spcPts val="0"/>
              </a:spcBef>
              <a:buFontTx/>
              <a:buNone/>
              <a:defRPr sz="1300" b="1" i="0" cap="all">
                <a:solidFill>
                  <a:srgbClr val="908979"/>
                </a:solidFill>
                <a:latin typeface="Arial"/>
                <a:cs typeface="Arial"/>
              </a:defRPr>
            </a:lvl1pPr>
          </a:lstStyle>
          <a:p>
            <a:pPr lvl="0"/>
            <a:r>
              <a:rPr lang="da-DK" dirty="0"/>
              <a:t>Klik for at tilføje tekst</a:t>
            </a:r>
          </a:p>
        </p:txBody>
      </p:sp>
      <p:sp>
        <p:nvSpPr>
          <p:cNvPr id="3" name="Pladsholder til indhold 2"/>
          <p:cNvSpPr>
            <a:spLocks noGrp="1"/>
          </p:cNvSpPr>
          <p:nvPr>
            <p:ph sz="quarter" idx="13" hasCustomPrompt="1"/>
          </p:nvPr>
        </p:nvSpPr>
        <p:spPr>
          <a:xfrm>
            <a:off x="6096001" y="333375"/>
            <a:ext cx="5617633" cy="5881688"/>
          </a:xfrm>
        </p:spPr>
        <p:txBody>
          <a:bodyPr anchor="t"/>
          <a:lstStyle>
            <a:lvl1pPr algn="l">
              <a:defRPr/>
            </a:lvl1pPr>
            <a:lvl2pPr algn="l">
              <a:defRPr/>
            </a:lvl2pPr>
            <a:lvl3pPr algn="l">
              <a:defRPr/>
            </a:lvl3pPr>
            <a:lvl4pPr algn="l">
              <a:defRPr/>
            </a:lvl4pPr>
            <a:lvl5pPr algn="l">
              <a:defRPr/>
            </a:lvl5pPr>
          </a:lstStyle>
          <a:p>
            <a:pPr lvl="0"/>
            <a:r>
              <a:rPr lang="da-DK" dirty="0"/>
              <a:t>Klik for at tilføje tekst</a:t>
            </a:r>
          </a:p>
          <a:p>
            <a:pPr lvl="1"/>
            <a:r>
              <a:rPr lang="da-DK" dirty="0"/>
              <a:t>Andet niveau</a:t>
            </a:r>
          </a:p>
          <a:p>
            <a:pPr lvl="2"/>
            <a:r>
              <a:rPr lang="da-DK" dirty="0"/>
              <a:t>Tredje niveau</a:t>
            </a:r>
          </a:p>
          <a:p>
            <a:pPr lvl="3"/>
            <a:r>
              <a:rPr lang="da-DK" dirty="0"/>
              <a:t>Fjerde niveau</a:t>
            </a:r>
          </a:p>
          <a:p>
            <a:pPr lvl="4"/>
            <a:r>
              <a:rPr lang="da-DK" dirty="0"/>
              <a:t>Femte niveau</a:t>
            </a:r>
          </a:p>
        </p:txBody>
      </p:sp>
      <p:pic>
        <p:nvPicPr>
          <p:cNvPr id="10" name="ÆS_logo_POS_CMYK.pdf"/>
          <p:cNvPicPr/>
          <p:nvPr userDrawn="1"/>
        </p:nvPicPr>
        <p:blipFill>
          <a:blip r:embed="rId2"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2" name="Pladsholder til diasnummer 1"/>
          <p:cNvSpPr>
            <a:spLocks noGrp="1"/>
          </p:cNvSpPr>
          <p:nvPr>
            <p:ph type="sldNum" sz="quarter" idx="14"/>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2361730566"/>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el og indholdsobjekt - bre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1" y="226542"/>
            <a:ext cx="11239500" cy="972021"/>
          </a:xfrm>
        </p:spPr>
        <p:txBody>
          <a:bodyPr vert="horz">
            <a:normAutofit/>
          </a:bodyPr>
          <a:lstStyle>
            <a:lvl1pPr>
              <a:defRPr sz="4900">
                <a:solidFill>
                  <a:schemeClr val="tx2"/>
                </a:solidFill>
              </a:defRPr>
            </a:lvl1pPr>
          </a:lstStyle>
          <a:p>
            <a:pPr lvl="0"/>
            <a:r>
              <a:rPr lang="da-DK" dirty="0"/>
              <a:t>Klik for at tilføje tekst</a:t>
            </a:r>
          </a:p>
        </p:txBody>
      </p:sp>
      <p:sp>
        <p:nvSpPr>
          <p:cNvPr id="3" name="Pladsholder til indhold 3"/>
          <p:cNvSpPr>
            <a:spLocks noGrp="1"/>
          </p:cNvSpPr>
          <p:nvPr>
            <p:ph sz="quarter" idx="14" hasCustomPrompt="1"/>
          </p:nvPr>
        </p:nvSpPr>
        <p:spPr>
          <a:xfrm>
            <a:off x="476250" y="1919883"/>
            <a:ext cx="11247460" cy="4286250"/>
          </a:xfrm>
        </p:spPr>
        <p:txBody>
          <a:bodyPr anchor="t"/>
          <a:lstStyle/>
          <a:p>
            <a:pPr lvl="0">
              <a:defRPr sz="1800">
                <a:solidFill>
                  <a:srgbClr val="000000"/>
                </a:solidFill>
              </a:defRPr>
            </a:pPr>
            <a:r>
              <a:rPr lang="da-DK" sz="2200" dirty="0">
                <a:solidFill>
                  <a:srgbClr val="414141"/>
                </a:solidFill>
              </a:rPr>
              <a:t>Brødtekst, niveau et</a:t>
            </a:r>
          </a:p>
          <a:p>
            <a:pPr lvl="1">
              <a:defRPr sz="1800">
                <a:solidFill>
                  <a:srgbClr val="000000"/>
                </a:solidFill>
              </a:defRPr>
            </a:pPr>
            <a:r>
              <a:rPr lang="da-DK" sz="2200" dirty="0">
                <a:solidFill>
                  <a:srgbClr val="414141"/>
                </a:solidFill>
              </a:rPr>
              <a:t>Brødtekst, niveau to</a:t>
            </a:r>
          </a:p>
          <a:p>
            <a:pPr lvl="2">
              <a:defRPr sz="1800">
                <a:solidFill>
                  <a:srgbClr val="000000"/>
                </a:solidFill>
              </a:defRPr>
            </a:pPr>
            <a:r>
              <a:rPr lang="da-DK" sz="2200" dirty="0">
                <a:solidFill>
                  <a:srgbClr val="414141"/>
                </a:solidFill>
              </a:rPr>
              <a:t>Brødtekst, niveau tre</a:t>
            </a:r>
          </a:p>
          <a:p>
            <a:pPr lvl="3">
              <a:defRPr sz="1800">
                <a:solidFill>
                  <a:srgbClr val="000000"/>
                </a:solidFill>
              </a:defRPr>
            </a:pPr>
            <a:r>
              <a:rPr lang="da-DK" sz="2200" dirty="0">
                <a:solidFill>
                  <a:srgbClr val="414141"/>
                </a:solidFill>
              </a:rPr>
              <a:t>Brødtekst, niveau fire</a:t>
            </a:r>
          </a:p>
          <a:p>
            <a:pPr lvl="4">
              <a:defRPr sz="1800">
                <a:solidFill>
                  <a:srgbClr val="000000"/>
                </a:solidFill>
              </a:defRPr>
            </a:pPr>
            <a:r>
              <a:rPr lang="da-DK" sz="2200" dirty="0">
                <a:solidFill>
                  <a:srgbClr val="414141"/>
                </a:solidFill>
              </a:rPr>
              <a:t>Brødtekst, niveau fem</a:t>
            </a:r>
          </a:p>
        </p:txBody>
      </p:sp>
      <p:sp>
        <p:nvSpPr>
          <p:cNvPr id="4" name="Pladsholder til diasnummer 3"/>
          <p:cNvSpPr>
            <a:spLocks noGrp="1"/>
          </p:cNvSpPr>
          <p:nvPr>
            <p:ph type="sldNum" sz="quarter" idx="15"/>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68393391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ertitel og indholdsobjekt - bred">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84211" y="226542"/>
            <a:ext cx="11239500" cy="972021"/>
          </a:xfrm>
        </p:spPr>
        <p:txBody>
          <a:bodyPr vert="horz">
            <a:normAutofit/>
          </a:bodyPr>
          <a:lstStyle>
            <a:lvl1pPr>
              <a:defRPr sz="4900">
                <a:solidFill>
                  <a:schemeClr val="tx2"/>
                </a:solidFill>
              </a:defRPr>
            </a:lvl1pPr>
          </a:lstStyle>
          <a:p>
            <a:pPr lvl="0"/>
            <a:r>
              <a:rPr lang="da-DK" dirty="0"/>
              <a:t>Klik for at tilføje tekst</a:t>
            </a:r>
          </a:p>
        </p:txBody>
      </p:sp>
      <p:sp>
        <p:nvSpPr>
          <p:cNvPr id="3" name="Pladsholder til indhold 3"/>
          <p:cNvSpPr>
            <a:spLocks noGrp="1"/>
          </p:cNvSpPr>
          <p:nvPr>
            <p:ph sz="quarter" idx="14" hasCustomPrompt="1"/>
          </p:nvPr>
        </p:nvSpPr>
        <p:spPr>
          <a:xfrm>
            <a:off x="476250" y="1919883"/>
            <a:ext cx="11247460" cy="4286250"/>
          </a:xfrm>
        </p:spPr>
        <p:txBody>
          <a:bodyPr anchor="t"/>
          <a:lstStyle/>
          <a:p>
            <a:pPr lvl="0">
              <a:defRPr sz="1800">
                <a:solidFill>
                  <a:srgbClr val="000000"/>
                </a:solidFill>
              </a:defRPr>
            </a:pPr>
            <a:r>
              <a:rPr lang="da-DK" sz="2200" dirty="0">
                <a:solidFill>
                  <a:srgbClr val="414141"/>
                </a:solidFill>
              </a:rPr>
              <a:t>Brødtekst, niveau et</a:t>
            </a:r>
          </a:p>
          <a:p>
            <a:pPr lvl="1">
              <a:defRPr sz="1800">
                <a:solidFill>
                  <a:srgbClr val="000000"/>
                </a:solidFill>
              </a:defRPr>
            </a:pPr>
            <a:r>
              <a:rPr lang="da-DK" sz="2200" dirty="0">
                <a:solidFill>
                  <a:srgbClr val="414141"/>
                </a:solidFill>
              </a:rPr>
              <a:t>Brødtekst, niveau to</a:t>
            </a:r>
          </a:p>
          <a:p>
            <a:pPr lvl="2">
              <a:defRPr sz="1800">
                <a:solidFill>
                  <a:srgbClr val="000000"/>
                </a:solidFill>
              </a:defRPr>
            </a:pPr>
            <a:r>
              <a:rPr lang="da-DK" sz="2200" dirty="0">
                <a:solidFill>
                  <a:srgbClr val="414141"/>
                </a:solidFill>
              </a:rPr>
              <a:t>Brødtekst, niveau tre</a:t>
            </a:r>
          </a:p>
          <a:p>
            <a:pPr lvl="3">
              <a:defRPr sz="1800">
                <a:solidFill>
                  <a:srgbClr val="000000"/>
                </a:solidFill>
              </a:defRPr>
            </a:pPr>
            <a:r>
              <a:rPr lang="da-DK" sz="2200" dirty="0">
                <a:solidFill>
                  <a:srgbClr val="414141"/>
                </a:solidFill>
              </a:rPr>
              <a:t>Brødtekst, niveau fire</a:t>
            </a:r>
          </a:p>
          <a:p>
            <a:pPr lvl="4">
              <a:defRPr sz="1800">
                <a:solidFill>
                  <a:srgbClr val="000000"/>
                </a:solidFill>
              </a:defRPr>
            </a:pPr>
            <a:r>
              <a:rPr lang="da-DK" sz="2200" dirty="0">
                <a:solidFill>
                  <a:srgbClr val="414141"/>
                </a:solidFill>
              </a:rPr>
              <a:t>Brødtekst, niveau fem</a:t>
            </a:r>
          </a:p>
        </p:txBody>
      </p:sp>
      <p:sp>
        <p:nvSpPr>
          <p:cNvPr id="4" name="Pladsholder til tekst 2"/>
          <p:cNvSpPr>
            <a:spLocks noGrp="1"/>
          </p:cNvSpPr>
          <p:nvPr>
            <p:ph type="body" sz="quarter" idx="10" hasCustomPrompt="1"/>
          </p:nvPr>
        </p:nvSpPr>
        <p:spPr>
          <a:xfrm>
            <a:off x="484212" y="1418668"/>
            <a:ext cx="11223112" cy="233983"/>
          </a:xfrm>
        </p:spPr>
        <p:txBody>
          <a:bodyPr vert="horz" wrap="none">
            <a:noAutofit/>
          </a:bodyPr>
          <a:lstStyle>
            <a:lvl1pPr marL="0" indent="0" algn="ctr">
              <a:lnSpc>
                <a:spcPct val="100000"/>
              </a:lnSpc>
              <a:spcBef>
                <a:spcPts val="0"/>
              </a:spcBef>
              <a:buFontTx/>
              <a:buNone/>
              <a:defRPr sz="1700" b="1" i="0" cap="all">
                <a:solidFill>
                  <a:schemeClr val="bg2"/>
                </a:solidFill>
                <a:latin typeface="Arial"/>
                <a:cs typeface="Arial"/>
              </a:defRPr>
            </a:lvl1pPr>
          </a:lstStyle>
          <a:p>
            <a:pPr lvl="0"/>
            <a:r>
              <a:rPr lang="da-DK" dirty="0"/>
              <a:t>Rediger typografien i masteren</a:t>
            </a:r>
          </a:p>
        </p:txBody>
      </p:sp>
      <p:sp>
        <p:nvSpPr>
          <p:cNvPr id="5" name="Pladsholder til diasnummer 4"/>
          <p:cNvSpPr>
            <a:spLocks noGrp="1"/>
          </p:cNvSpPr>
          <p:nvPr>
            <p:ph type="sldNum" sz="quarter" idx="15"/>
          </p:nvPr>
        </p:nvSpPr>
        <p:spPr/>
        <p:txBody>
          <a:bodyPr/>
          <a:lstStyle/>
          <a:p>
            <a:fld id="{53638CB2-EA0C-44E4-A91A-4D7146E346C5}" type="slidenum">
              <a:rPr lang="da-DK" smtClean="0"/>
              <a:pPr/>
              <a:t>‹nr.›</a:t>
            </a:fld>
            <a:endParaRPr lang="da-DK"/>
          </a:p>
        </p:txBody>
      </p:sp>
    </p:spTree>
    <p:extLst>
      <p:ext uri="{BB962C8B-B14F-4D97-AF65-F5344CB8AC3E}">
        <p14:creationId xmlns:p14="http://schemas.microsoft.com/office/powerpoint/2010/main" val="382711768"/>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hape 2"/>
          <p:cNvSpPr/>
          <p:nvPr/>
        </p:nvSpPr>
        <p:spPr>
          <a:xfrm>
            <a:off x="476250" y="1305719"/>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3" name="Shape 3"/>
          <p:cNvSpPr/>
          <p:nvPr/>
        </p:nvSpPr>
        <p:spPr>
          <a:xfrm>
            <a:off x="476250" y="225226"/>
            <a:ext cx="11247461"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ln w="12700">
            <a:solidFill>
              <a:srgbClr val="444444">
                <a:alpha val="30000"/>
              </a:srgbClr>
            </a:solidFill>
            <a:miter lim="400000"/>
          </a:ln>
        </p:spPr>
        <p:txBody>
          <a:bodyPr lIns="0" tIns="0" rIns="0" bIns="0" anchor="ctr"/>
          <a:lstStyle/>
          <a:p>
            <a:pPr lvl="0" algn="l" defTabSz="321457">
              <a:defRPr sz="1200">
                <a:solidFill>
                  <a:srgbClr val="000000"/>
                </a:solidFill>
                <a:latin typeface="Helvetica"/>
                <a:ea typeface="Helvetica"/>
                <a:cs typeface="Helvetica"/>
                <a:sym typeface="Helvetica"/>
              </a:defRPr>
            </a:pPr>
            <a:endParaRPr sz="1200"/>
          </a:p>
        </p:txBody>
      </p:sp>
      <p:sp>
        <p:nvSpPr>
          <p:cNvPr id="4" name="Shape 4"/>
          <p:cNvSpPr>
            <a:spLocks noGrp="1"/>
          </p:cNvSpPr>
          <p:nvPr>
            <p:ph type="title"/>
          </p:nvPr>
        </p:nvSpPr>
        <p:spPr>
          <a:xfrm>
            <a:off x="484211" y="233406"/>
            <a:ext cx="11239500" cy="96515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ctr">
            <a:normAutofit/>
          </a:bodyPr>
          <a:lstStyle/>
          <a:p>
            <a:pPr lvl="0">
              <a:defRPr sz="1800">
                <a:solidFill>
                  <a:srgbClr val="000000"/>
                </a:solidFill>
              </a:defRPr>
            </a:pPr>
            <a:r>
              <a:rPr lang="da-DK" sz="4900" dirty="0">
                <a:solidFill>
                  <a:srgbClr val="B3242A"/>
                </a:solidFill>
              </a:rPr>
              <a:t>Titeltekst</a:t>
            </a:r>
            <a:endParaRPr sz="4900" dirty="0">
              <a:solidFill>
                <a:srgbClr val="B3242A"/>
              </a:solidFill>
            </a:endParaRPr>
          </a:p>
        </p:txBody>
      </p:sp>
      <p:sp>
        <p:nvSpPr>
          <p:cNvPr id="5" name="Shape 5"/>
          <p:cNvSpPr>
            <a:spLocks noGrp="1"/>
          </p:cNvSpPr>
          <p:nvPr>
            <p:ph type="body" idx="1"/>
          </p:nvPr>
        </p:nvSpPr>
        <p:spPr>
          <a:xfrm>
            <a:off x="1032573" y="1493490"/>
            <a:ext cx="10683177" cy="4712355"/>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t">
            <a:normAutofit/>
          </a:bodyPr>
          <a:lstStyle/>
          <a:p>
            <a:pPr lvl="0">
              <a:defRPr sz="1800">
                <a:solidFill>
                  <a:srgbClr val="000000"/>
                </a:solidFill>
              </a:defRPr>
            </a:pPr>
            <a:r>
              <a:rPr sz="2200" dirty="0">
                <a:solidFill>
                  <a:srgbClr val="414141"/>
                </a:solidFill>
              </a:rPr>
              <a:t>Brødtekst, niveau et</a:t>
            </a:r>
          </a:p>
          <a:p>
            <a:pPr lvl="1">
              <a:defRPr sz="1800">
                <a:solidFill>
                  <a:srgbClr val="000000"/>
                </a:solidFill>
              </a:defRPr>
            </a:pPr>
            <a:r>
              <a:rPr sz="2200" dirty="0">
                <a:solidFill>
                  <a:srgbClr val="414141"/>
                </a:solidFill>
              </a:rPr>
              <a:t>Brødtekst, niveau to</a:t>
            </a:r>
          </a:p>
          <a:p>
            <a:pPr lvl="2">
              <a:defRPr sz="1800">
                <a:solidFill>
                  <a:srgbClr val="000000"/>
                </a:solidFill>
              </a:defRPr>
            </a:pPr>
            <a:r>
              <a:rPr sz="2200" dirty="0">
                <a:solidFill>
                  <a:srgbClr val="414141"/>
                </a:solidFill>
              </a:rPr>
              <a:t>Brødtekst, niveau tre</a:t>
            </a:r>
          </a:p>
          <a:p>
            <a:pPr lvl="3">
              <a:defRPr sz="1800">
                <a:solidFill>
                  <a:srgbClr val="000000"/>
                </a:solidFill>
              </a:defRPr>
            </a:pPr>
            <a:r>
              <a:rPr sz="2200" dirty="0">
                <a:solidFill>
                  <a:srgbClr val="414141"/>
                </a:solidFill>
              </a:rPr>
              <a:t>Brødtekst, niveau fire</a:t>
            </a:r>
          </a:p>
          <a:p>
            <a:pPr lvl="4">
              <a:defRPr sz="1800">
                <a:solidFill>
                  <a:srgbClr val="000000"/>
                </a:solidFill>
              </a:defRPr>
            </a:pPr>
            <a:r>
              <a:rPr sz="2200" dirty="0">
                <a:solidFill>
                  <a:srgbClr val="414141"/>
                </a:solidFill>
              </a:rPr>
              <a:t>Brødtekst, niveau fem</a:t>
            </a:r>
          </a:p>
        </p:txBody>
      </p:sp>
      <p:pic>
        <p:nvPicPr>
          <p:cNvPr id="7" name="ÆS_logo_POS_CMYK.pdf"/>
          <p:cNvPicPr/>
          <p:nvPr/>
        </p:nvPicPr>
        <p:blipFill>
          <a:blip r:embed="rId16" cstate="print">
            <a:extLst>
              <a:ext uri="{28A0092B-C50C-407E-A947-70E740481C1C}">
                <a14:useLocalDpi xmlns:a14="http://schemas.microsoft.com/office/drawing/2010/main" val="0"/>
              </a:ext>
            </a:extLst>
          </a:blip>
          <a:stretch>
            <a:fillRect/>
          </a:stretch>
        </p:blipFill>
        <p:spPr>
          <a:xfrm>
            <a:off x="10369775" y="6426141"/>
            <a:ext cx="1356844" cy="233263"/>
          </a:xfrm>
          <a:prstGeom prst="rect">
            <a:avLst/>
          </a:prstGeom>
          <a:ln w="12700">
            <a:miter lim="400000"/>
          </a:ln>
        </p:spPr>
      </p:pic>
      <p:sp>
        <p:nvSpPr>
          <p:cNvPr id="6" name="Pladsholder til diasnummer 5"/>
          <p:cNvSpPr>
            <a:spLocks noGrp="1"/>
          </p:cNvSpPr>
          <p:nvPr>
            <p:ph type="sldNum" sz="quarter" idx="4"/>
          </p:nvPr>
        </p:nvSpPr>
        <p:spPr>
          <a:xfrm>
            <a:off x="402493" y="634599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638CB2-EA0C-44E4-A91A-4D7146E346C5}" type="slidenum">
              <a:rPr lang="da-DK" smtClean="0"/>
              <a:pPr/>
              <a:t>‹nr.›</a:t>
            </a:fld>
            <a:endParaRPr lang="da-DK"/>
          </a:p>
        </p:txBody>
      </p:sp>
    </p:spTree>
    <p:extLst>
      <p:ext uri="{BB962C8B-B14F-4D97-AF65-F5344CB8AC3E}">
        <p14:creationId xmlns:p14="http://schemas.microsoft.com/office/powerpoint/2010/main" val="20948626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spd="med"/>
  <p:txStyles>
    <p:titleStyle>
      <a:lvl1pPr algn="ctr" defTabSz="410751" eaLnBrk="1" hangingPunct="1">
        <a:lnSpc>
          <a:spcPct val="100000"/>
        </a:lnSpc>
        <a:spcBef>
          <a:spcPts val="1125"/>
        </a:spcBef>
        <a:defRPr sz="4000" baseline="0">
          <a:solidFill>
            <a:schemeClr val="tx2"/>
          </a:solidFill>
          <a:latin typeface="Arial"/>
          <a:ea typeface="Arial"/>
          <a:cs typeface="Arial"/>
          <a:sym typeface="Arial"/>
        </a:defRPr>
      </a:lvl1pPr>
      <a:lvl2pPr indent="160729" algn="ctr" defTabSz="410751" eaLnBrk="1" hangingPunct="1">
        <a:lnSpc>
          <a:spcPct val="90000"/>
        </a:lnSpc>
        <a:spcBef>
          <a:spcPts val="1125"/>
        </a:spcBef>
        <a:defRPr sz="4900">
          <a:solidFill>
            <a:srgbClr val="B3242A"/>
          </a:solidFill>
          <a:latin typeface="Arial"/>
          <a:ea typeface="Arial"/>
          <a:cs typeface="Arial"/>
          <a:sym typeface="Arial"/>
        </a:defRPr>
      </a:lvl2pPr>
      <a:lvl3pPr indent="321457" algn="ctr" defTabSz="410751" eaLnBrk="1" hangingPunct="1">
        <a:lnSpc>
          <a:spcPct val="90000"/>
        </a:lnSpc>
        <a:spcBef>
          <a:spcPts val="1125"/>
        </a:spcBef>
        <a:defRPr sz="4900">
          <a:solidFill>
            <a:srgbClr val="B3242A"/>
          </a:solidFill>
          <a:latin typeface="Arial"/>
          <a:ea typeface="Arial"/>
          <a:cs typeface="Arial"/>
          <a:sym typeface="Arial"/>
        </a:defRPr>
      </a:lvl3pPr>
      <a:lvl4pPr indent="482186" algn="ctr" defTabSz="410751" eaLnBrk="1" hangingPunct="1">
        <a:lnSpc>
          <a:spcPct val="90000"/>
        </a:lnSpc>
        <a:spcBef>
          <a:spcPts val="1125"/>
        </a:spcBef>
        <a:defRPr sz="4900">
          <a:solidFill>
            <a:srgbClr val="B3242A"/>
          </a:solidFill>
          <a:latin typeface="Arial"/>
          <a:ea typeface="Arial"/>
          <a:cs typeface="Arial"/>
          <a:sym typeface="Arial"/>
        </a:defRPr>
      </a:lvl4pPr>
      <a:lvl5pPr indent="642915" algn="ctr" defTabSz="410751" eaLnBrk="1" hangingPunct="1">
        <a:lnSpc>
          <a:spcPct val="90000"/>
        </a:lnSpc>
        <a:spcBef>
          <a:spcPts val="1125"/>
        </a:spcBef>
        <a:defRPr sz="4900">
          <a:solidFill>
            <a:srgbClr val="B3242A"/>
          </a:solidFill>
          <a:latin typeface="Arial"/>
          <a:ea typeface="Arial"/>
          <a:cs typeface="Arial"/>
          <a:sym typeface="Arial"/>
        </a:defRPr>
      </a:lvl5pPr>
      <a:lvl6pPr indent="803643" algn="ctr" defTabSz="410751" eaLnBrk="1" hangingPunct="1">
        <a:lnSpc>
          <a:spcPct val="90000"/>
        </a:lnSpc>
        <a:spcBef>
          <a:spcPts val="1125"/>
        </a:spcBef>
        <a:defRPr sz="4900">
          <a:solidFill>
            <a:srgbClr val="B3242A"/>
          </a:solidFill>
          <a:latin typeface="Arial"/>
          <a:ea typeface="Arial"/>
          <a:cs typeface="Arial"/>
          <a:sym typeface="Arial"/>
        </a:defRPr>
      </a:lvl6pPr>
      <a:lvl7pPr indent="964372" algn="ctr" defTabSz="410751" eaLnBrk="1" hangingPunct="1">
        <a:lnSpc>
          <a:spcPct val="90000"/>
        </a:lnSpc>
        <a:spcBef>
          <a:spcPts val="1125"/>
        </a:spcBef>
        <a:defRPr sz="4900">
          <a:solidFill>
            <a:srgbClr val="B3242A"/>
          </a:solidFill>
          <a:latin typeface="Arial"/>
          <a:ea typeface="Arial"/>
          <a:cs typeface="Arial"/>
          <a:sym typeface="Arial"/>
        </a:defRPr>
      </a:lvl7pPr>
      <a:lvl8pPr indent="1125101" algn="ctr" defTabSz="410751" eaLnBrk="1" hangingPunct="1">
        <a:lnSpc>
          <a:spcPct val="90000"/>
        </a:lnSpc>
        <a:spcBef>
          <a:spcPts val="1125"/>
        </a:spcBef>
        <a:defRPr sz="4900">
          <a:solidFill>
            <a:srgbClr val="B3242A"/>
          </a:solidFill>
          <a:latin typeface="Arial"/>
          <a:ea typeface="Arial"/>
          <a:cs typeface="Arial"/>
          <a:sym typeface="Arial"/>
        </a:defRPr>
      </a:lvl8pPr>
      <a:lvl9pPr indent="1285829" algn="ctr" defTabSz="410751" eaLnBrk="1" hangingPunct="1">
        <a:lnSpc>
          <a:spcPct val="90000"/>
        </a:lnSpc>
        <a:spcBef>
          <a:spcPts val="1125"/>
        </a:spcBef>
        <a:defRPr sz="4900">
          <a:solidFill>
            <a:srgbClr val="B3242A"/>
          </a:solidFill>
          <a:latin typeface="Arial"/>
          <a:ea typeface="Arial"/>
          <a:cs typeface="Arial"/>
          <a:sym typeface="Arial"/>
        </a:defRPr>
      </a:lvl9pPr>
    </p:titleStyle>
    <p:bodyStyle>
      <a:lvl1pPr marL="240460" indent="-240460" algn="l" defTabSz="410751" eaLnBrk="1" hangingPunct="1">
        <a:lnSpc>
          <a:spcPct val="100000"/>
        </a:lnSpc>
        <a:spcBef>
          <a:spcPts val="1000"/>
        </a:spcBef>
        <a:buSzPct val="75000"/>
        <a:buFont typeface="Arial"/>
        <a:buChar char="•"/>
        <a:defRPr sz="2200" b="0" i="0">
          <a:solidFill>
            <a:schemeClr val="tx1">
              <a:lumMod val="75000"/>
              <a:lumOff val="25000"/>
            </a:schemeClr>
          </a:solidFill>
          <a:latin typeface="+mn-lt"/>
          <a:ea typeface="Georgia"/>
          <a:cs typeface="Arial"/>
          <a:sym typeface="Georgia"/>
        </a:defRPr>
      </a:lvl1pPr>
      <a:lvl2pPr marL="480920" indent="-240460" algn="l"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2pPr>
      <a:lvl3pPr marL="721381" indent="-240460" algn="l"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3pPr>
      <a:lvl4pPr marL="961841" indent="-240460"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4pPr>
      <a:lvl5pPr marL="1202301" indent="-240460" defTabSz="410751" eaLnBrk="1" hangingPunct="1">
        <a:lnSpc>
          <a:spcPct val="100000"/>
        </a:lnSpc>
        <a:spcBef>
          <a:spcPts val="1000"/>
        </a:spcBef>
        <a:buSzPct val="75000"/>
        <a:buChar char="•"/>
        <a:defRPr sz="2200" b="0" i="0">
          <a:solidFill>
            <a:schemeClr val="tx1">
              <a:lumMod val="75000"/>
              <a:lumOff val="25000"/>
            </a:schemeClr>
          </a:solidFill>
          <a:latin typeface="+mn-lt"/>
          <a:ea typeface="Georgia"/>
          <a:cs typeface="Arial"/>
          <a:sym typeface="Georgia"/>
        </a:defRPr>
      </a:lvl5pPr>
      <a:lvl6pPr marL="1945610" indent="-293676" defTabSz="410751" eaLnBrk="1" hangingPunct="1">
        <a:spcBef>
          <a:spcPts val="1687"/>
        </a:spcBef>
        <a:buSzPct val="75000"/>
        <a:buChar char="•"/>
        <a:defRPr sz="2200">
          <a:solidFill>
            <a:srgbClr val="414141"/>
          </a:solidFill>
          <a:latin typeface="Georgia"/>
          <a:ea typeface="Georgia"/>
          <a:cs typeface="Georgia"/>
          <a:sym typeface="Georgia"/>
        </a:defRPr>
      </a:lvl6pPr>
      <a:lvl7pPr marL="2275997" indent="-293676" defTabSz="410751" eaLnBrk="1" hangingPunct="1">
        <a:spcBef>
          <a:spcPts val="1687"/>
        </a:spcBef>
        <a:buSzPct val="75000"/>
        <a:buChar char="•"/>
        <a:defRPr sz="2200">
          <a:solidFill>
            <a:srgbClr val="414141"/>
          </a:solidFill>
          <a:latin typeface="Georgia"/>
          <a:ea typeface="Georgia"/>
          <a:cs typeface="Georgia"/>
          <a:sym typeface="Georgia"/>
        </a:defRPr>
      </a:lvl7pPr>
      <a:lvl8pPr marL="2606383" indent="-293676" defTabSz="410751" eaLnBrk="1" hangingPunct="1">
        <a:spcBef>
          <a:spcPts val="1687"/>
        </a:spcBef>
        <a:buSzPct val="75000"/>
        <a:buChar char="•"/>
        <a:defRPr sz="2200">
          <a:solidFill>
            <a:srgbClr val="414141"/>
          </a:solidFill>
          <a:latin typeface="Georgia"/>
          <a:ea typeface="Georgia"/>
          <a:cs typeface="Georgia"/>
          <a:sym typeface="Georgia"/>
        </a:defRPr>
      </a:lvl8pPr>
      <a:lvl9pPr marL="2936770" indent="-293676" defTabSz="410751" eaLnBrk="1" hangingPunct="1">
        <a:spcBef>
          <a:spcPts val="1687"/>
        </a:spcBef>
        <a:buSzPct val="75000"/>
        <a:buChar char="•"/>
        <a:defRPr sz="2200">
          <a:solidFill>
            <a:srgbClr val="414141"/>
          </a:solidFill>
          <a:latin typeface="Georgia"/>
          <a:ea typeface="Georgia"/>
          <a:cs typeface="Georgia"/>
          <a:sym typeface="Georgia"/>
        </a:defRPr>
      </a:lvl9pPr>
    </p:bodyStyle>
    <p:otherStyle>
      <a:lvl1pPr algn="ctr" defTabSz="410751" eaLnBrk="1" hangingPunct="1">
        <a:defRPr>
          <a:solidFill>
            <a:schemeClr val="tx1"/>
          </a:solidFill>
          <a:latin typeface="+mn-lt"/>
          <a:ea typeface="+mn-ea"/>
          <a:cs typeface="+mn-cs"/>
          <a:sym typeface="Palatino"/>
        </a:defRPr>
      </a:lvl1pPr>
      <a:lvl2pPr indent="160729" algn="ctr" defTabSz="410751" eaLnBrk="1" hangingPunct="1">
        <a:defRPr>
          <a:solidFill>
            <a:schemeClr val="tx1"/>
          </a:solidFill>
          <a:latin typeface="+mn-lt"/>
          <a:ea typeface="+mn-ea"/>
          <a:cs typeface="+mn-cs"/>
          <a:sym typeface="Palatino"/>
        </a:defRPr>
      </a:lvl2pPr>
      <a:lvl3pPr indent="321457" algn="ctr" defTabSz="410751" eaLnBrk="1" hangingPunct="1">
        <a:defRPr>
          <a:solidFill>
            <a:schemeClr val="tx1"/>
          </a:solidFill>
          <a:latin typeface="+mn-lt"/>
          <a:ea typeface="+mn-ea"/>
          <a:cs typeface="+mn-cs"/>
          <a:sym typeface="Palatino"/>
        </a:defRPr>
      </a:lvl3pPr>
      <a:lvl4pPr indent="482186" algn="ctr" defTabSz="410751" eaLnBrk="1" hangingPunct="1">
        <a:defRPr>
          <a:solidFill>
            <a:schemeClr val="tx1"/>
          </a:solidFill>
          <a:latin typeface="+mn-lt"/>
          <a:ea typeface="+mn-ea"/>
          <a:cs typeface="+mn-cs"/>
          <a:sym typeface="Palatino"/>
        </a:defRPr>
      </a:lvl4pPr>
      <a:lvl5pPr indent="642915" algn="ctr" defTabSz="410751" eaLnBrk="1" hangingPunct="1">
        <a:defRPr>
          <a:solidFill>
            <a:schemeClr val="tx1"/>
          </a:solidFill>
          <a:latin typeface="+mn-lt"/>
          <a:ea typeface="+mn-ea"/>
          <a:cs typeface="+mn-cs"/>
          <a:sym typeface="Palatino"/>
        </a:defRPr>
      </a:lvl5pPr>
      <a:lvl6pPr indent="803643" algn="ctr" defTabSz="410751" eaLnBrk="1" hangingPunct="1">
        <a:defRPr>
          <a:solidFill>
            <a:schemeClr val="tx1"/>
          </a:solidFill>
          <a:latin typeface="+mn-lt"/>
          <a:ea typeface="+mn-ea"/>
          <a:cs typeface="+mn-cs"/>
          <a:sym typeface="Palatino"/>
        </a:defRPr>
      </a:lvl6pPr>
      <a:lvl7pPr indent="964372" algn="ctr" defTabSz="410751" eaLnBrk="1" hangingPunct="1">
        <a:defRPr>
          <a:solidFill>
            <a:schemeClr val="tx1"/>
          </a:solidFill>
          <a:latin typeface="+mn-lt"/>
          <a:ea typeface="+mn-ea"/>
          <a:cs typeface="+mn-cs"/>
          <a:sym typeface="Palatino"/>
        </a:defRPr>
      </a:lvl7pPr>
      <a:lvl8pPr indent="1125101" algn="ctr" defTabSz="410751" eaLnBrk="1" hangingPunct="1">
        <a:defRPr>
          <a:solidFill>
            <a:schemeClr val="tx1"/>
          </a:solidFill>
          <a:latin typeface="+mn-lt"/>
          <a:ea typeface="+mn-ea"/>
          <a:cs typeface="+mn-cs"/>
          <a:sym typeface="Palatino"/>
        </a:defRPr>
      </a:lvl8pPr>
      <a:lvl9pPr indent="1285829" algn="ctr" defTabSz="410751" eaLnBrk="1" hangingPunct="1">
        <a:defRPr>
          <a:solidFill>
            <a:schemeClr val="tx1"/>
          </a:solidFill>
          <a:latin typeface="+mn-lt"/>
          <a:ea typeface="+mn-ea"/>
          <a:cs typeface="+mn-cs"/>
          <a:sym typeface="Palatino"/>
        </a:defRPr>
      </a:lvl9pPr>
    </p:otherStyle>
  </p:txStyles>
  <p:extLst>
    <p:ext uri="{27BBF7A9-308A-43DC-89C8-2F10F3537804}">
      <p15:sldGuideLst xmlns:p15="http://schemas.microsoft.com/office/powerpoint/2012/main">
        <p15:guide id="1" orient="horz" pos="763">
          <p15:clr>
            <a:srgbClr val="F26B43"/>
          </p15:clr>
        </p15:guide>
        <p15:guide id="2" pos="2880">
          <p15:clr>
            <a:srgbClr val="F26B43"/>
          </p15:clr>
        </p15:guide>
        <p15:guide id="3" orient="horz" pos="890">
          <p15:clr>
            <a:srgbClr val="F26B43"/>
          </p15:clr>
        </p15:guide>
        <p15:guide id="4" pos="480">
          <p15:clr>
            <a:srgbClr val="F26B43"/>
          </p15:clr>
        </p15:guide>
        <p15:guide id="5" pos="5534">
          <p15:clr>
            <a:srgbClr val="F26B43"/>
          </p15:clr>
        </p15:guide>
        <p15:guide id="6" orient="horz" pos="3915">
          <p15:clr>
            <a:srgbClr val="F26B43"/>
          </p15:clr>
        </p15:guide>
        <p15:guide id="7" orient="horz" pos="210">
          <p15:clr>
            <a:srgbClr val="F26B43"/>
          </p15:clr>
        </p15:guide>
        <p15:guide id="8" orient="horz" pos="1185">
          <p15:clr>
            <a:srgbClr val="F26B43"/>
          </p15:clr>
        </p15:guide>
        <p15:guide id="9" orient="horz" pos="1040">
          <p15:clr>
            <a:srgbClr val="F26B43"/>
          </p15:clr>
        </p15:guide>
        <p15:guide id="10" pos="226">
          <p15:clr>
            <a:srgbClr val="F26B43"/>
          </p15:clr>
        </p15:guide>
        <p15:guide id="11" orient="horz" pos="935">
          <p15:clr>
            <a:srgbClr val="F26B43"/>
          </p15:clr>
        </p15:guide>
        <p15:guide id="12" orient="horz" pos="216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287263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br>
              <a:rPr lang="da-DK" sz="1600" dirty="0"/>
            </a:br>
            <a:br>
              <a:rPr lang="da-DK" sz="1600" dirty="0"/>
            </a:br>
            <a:br>
              <a:rPr lang="da-DK" sz="1600" dirty="0"/>
            </a:br>
            <a:br>
              <a:rPr lang="da-DK" sz="1600" dirty="0"/>
            </a:br>
            <a:br>
              <a:rPr lang="da-DK" sz="1600" dirty="0"/>
            </a:br>
            <a:br>
              <a:rPr lang="da-DK" sz="1600" dirty="0"/>
            </a:br>
            <a:br>
              <a:rPr lang="da-DK" sz="1600" dirty="0"/>
            </a:br>
            <a:br>
              <a:rPr lang="da-DK" sz="1600" dirty="0"/>
            </a:br>
            <a:r>
              <a:rPr lang="da-DK" sz="2800" b="1" dirty="0"/>
              <a:t>Lokalt ældrepolitisk topmøde i Gundsø den 22. september 2021</a:t>
            </a:r>
            <a:br>
              <a:rPr lang="da-DK" sz="1600" dirty="0"/>
            </a:br>
            <a:br>
              <a:rPr lang="da-DK" dirty="0"/>
            </a:br>
            <a:endParaRPr lang="da-DK" dirty="0"/>
          </a:p>
        </p:txBody>
      </p:sp>
      <p:sp>
        <p:nvSpPr>
          <p:cNvPr id="3" name="Pladsholder til tekst 2"/>
          <p:cNvSpPr>
            <a:spLocks noGrp="1"/>
          </p:cNvSpPr>
          <p:nvPr>
            <p:ph type="body" idx="1"/>
          </p:nvPr>
        </p:nvSpPr>
        <p:spPr/>
        <p:txBody>
          <a:bodyPr/>
          <a:lstStyle/>
          <a:p>
            <a:endParaRPr lang="da-DK" dirty="0"/>
          </a:p>
          <a:p>
            <a:endParaRPr lang="da-DK" sz="1600" dirty="0"/>
          </a:p>
          <a:p>
            <a:endParaRPr lang="da-DK" dirty="0"/>
          </a:p>
        </p:txBody>
      </p:sp>
    </p:spTree>
    <p:extLst>
      <p:ext uri="{BB962C8B-B14F-4D97-AF65-F5344CB8AC3E}">
        <p14:creationId xmlns:p14="http://schemas.microsoft.com/office/powerpoint/2010/main" val="397519954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20755410-2A02-4E0F-9A3E-A579A58CD848}"/>
              </a:ext>
            </a:extLst>
          </p:cNvPr>
          <p:cNvSpPr>
            <a:spLocks noGrp="1"/>
          </p:cNvSpPr>
          <p:nvPr>
            <p:ph sz="quarter" idx="12"/>
          </p:nvPr>
        </p:nvSpPr>
        <p:spPr>
          <a:xfrm>
            <a:off x="484211" y="1476376"/>
            <a:ext cx="11328943" cy="5281568"/>
          </a:xfrm>
        </p:spPr>
        <p:txBody>
          <a:bodyPr>
            <a:noAutofit/>
          </a:bodyPr>
          <a:lstStyle/>
          <a:p>
            <a:pPr marL="742950" indent="-742950">
              <a:buAutoNum type="arabicPeriod"/>
            </a:pPr>
            <a:r>
              <a:rPr lang="da-DK" sz="4400" dirty="0"/>
              <a:t>Velkomst</a:t>
            </a:r>
          </a:p>
          <a:p>
            <a:pPr marL="742950" indent="-742950">
              <a:buAutoNum type="arabicPeriod"/>
            </a:pPr>
            <a:r>
              <a:rPr lang="da-DK" sz="4400" dirty="0"/>
              <a:t>Introduktion og spilleregler</a:t>
            </a:r>
          </a:p>
          <a:p>
            <a:pPr marL="742950" indent="-742950">
              <a:buAutoNum type="arabicPeriod"/>
            </a:pPr>
            <a:r>
              <a:rPr lang="da-DK" sz="4400" dirty="0"/>
              <a:t>De fire spørgsmål fra Ældre Sagen og svar fra politikerne</a:t>
            </a:r>
          </a:p>
          <a:p>
            <a:pPr marL="742950" indent="-742950">
              <a:buAutoNum type="arabicPeriod"/>
            </a:pPr>
            <a:r>
              <a:rPr lang="da-DK" sz="4400" dirty="0"/>
              <a:t>Spørgsmål fra salen</a:t>
            </a:r>
          </a:p>
          <a:p>
            <a:pPr marL="742950" indent="-742950">
              <a:buAutoNum type="arabicPeriod"/>
            </a:pPr>
            <a:r>
              <a:rPr lang="da-DK" sz="4400" dirty="0"/>
              <a:t>Afrunding </a:t>
            </a:r>
          </a:p>
          <a:p>
            <a:pPr marL="0" indent="0">
              <a:buNone/>
            </a:pPr>
            <a:endParaRPr lang="da-DK" sz="4400" b="1" dirty="0"/>
          </a:p>
        </p:txBody>
      </p:sp>
      <p:sp>
        <p:nvSpPr>
          <p:cNvPr id="4" name="Titel 3">
            <a:extLst>
              <a:ext uri="{FF2B5EF4-FFF2-40B4-BE49-F238E27FC236}">
                <a16:creationId xmlns:a16="http://schemas.microsoft.com/office/drawing/2014/main" id="{C0732C7A-D363-4ACC-A9E9-B537D0DC846E}"/>
              </a:ext>
            </a:extLst>
          </p:cNvPr>
          <p:cNvSpPr>
            <a:spLocks noGrp="1"/>
          </p:cNvSpPr>
          <p:nvPr>
            <p:ph type="title"/>
          </p:nvPr>
        </p:nvSpPr>
        <p:spPr/>
        <p:txBody>
          <a:bodyPr>
            <a:normAutofit/>
          </a:bodyPr>
          <a:lstStyle/>
          <a:p>
            <a:r>
              <a:rPr lang="da-DK" b="1" dirty="0"/>
              <a:t>Program</a:t>
            </a:r>
            <a:endParaRPr lang="da-DK" sz="3200" b="1" dirty="0"/>
          </a:p>
        </p:txBody>
      </p:sp>
    </p:spTree>
    <p:extLst>
      <p:ext uri="{BB962C8B-B14F-4D97-AF65-F5344CB8AC3E}">
        <p14:creationId xmlns:p14="http://schemas.microsoft.com/office/powerpoint/2010/main" val="219714426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20755410-2A02-4E0F-9A3E-A579A58CD848}"/>
              </a:ext>
            </a:extLst>
          </p:cNvPr>
          <p:cNvSpPr>
            <a:spLocks noGrp="1"/>
          </p:cNvSpPr>
          <p:nvPr>
            <p:ph sz="quarter" idx="12"/>
          </p:nvPr>
        </p:nvSpPr>
        <p:spPr>
          <a:xfrm>
            <a:off x="484211" y="1476376"/>
            <a:ext cx="11328943" cy="5281568"/>
          </a:xfrm>
        </p:spPr>
        <p:txBody>
          <a:bodyPr>
            <a:noAutofit/>
          </a:bodyPr>
          <a:lstStyle/>
          <a:p>
            <a:pPr marL="0" indent="0">
              <a:buNone/>
            </a:pPr>
            <a:endParaRPr lang="da-DK" sz="4400" dirty="0"/>
          </a:p>
          <a:p>
            <a:pPr marL="0" indent="0">
              <a:buNone/>
            </a:pPr>
            <a:endParaRPr lang="da-DK" sz="4400" dirty="0"/>
          </a:p>
          <a:p>
            <a:pPr marL="0" indent="0">
              <a:buNone/>
            </a:pPr>
            <a:r>
              <a:rPr lang="da-DK" sz="4400" b="1" dirty="0"/>
              <a:t>Hvorfor er I kommet her i dag?</a:t>
            </a:r>
          </a:p>
          <a:p>
            <a:pPr marL="0" indent="0">
              <a:buNone/>
            </a:pPr>
            <a:endParaRPr lang="da-DK" sz="4400" b="1" dirty="0"/>
          </a:p>
          <a:p>
            <a:pPr marL="0" indent="0">
              <a:buNone/>
            </a:pPr>
            <a:r>
              <a:rPr lang="da-DK" sz="4400" b="1" dirty="0"/>
              <a:t>Hvad vil I gerne have svar på?</a:t>
            </a:r>
          </a:p>
        </p:txBody>
      </p:sp>
      <p:sp>
        <p:nvSpPr>
          <p:cNvPr id="4" name="Titel 3">
            <a:extLst>
              <a:ext uri="{FF2B5EF4-FFF2-40B4-BE49-F238E27FC236}">
                <a16:creationId xmlns:a16="http://schemas.microsoft.com/office/drawing/2014/main" id="{C0732C7A-D363-4ACC-A9E9-B537D0DC846E}"/>
              </a:ext>
            </a:extLst>
          </p:cNvPr>
          <p:cNvSpPr>
            <a:spLocks noGrp="1"/>
          </p:cNvSpPr>
          <p:nvPr>
            <p:ph type="title"/>
          </p:nvPr>
        </p:nvSpPr>
        <p:spPr/>
        <p:txBody>
          <a:bodyPr>
            <a:normAutofit fontScale="90000"/>
          </a:bodyPr>
          <a:lstStyle/>
          <a:p>
            <a:br>
              <a:rPr lang="da-DK" b="1" dirty="0"/>
            </a:br>
            <a:r>
              <a:rPr lang="da-DK" b="1" dirty="0"/>
              <a:t>Spørgsmål til salen</a:t>
            </a:r>
            <a:br>
              <a:rPr lang="da-DK" dirty="0"/>
            </a:br>
            <a:endParaRPr lang="da-DK" sz="3200" b="1" dirty="0"/>
          </a:p>
        </p:txBody>
      </p:sp>
    </p:spTree>
    <p:extLst>
      <p:ext uri="{BB962C8B-B14F-4D97-AF65-F5344CB8AC3E}">
        <p14:creationId xmlns:p14="http://schemas.microsoft.com/office/powerpoint/2010/main" val="106593875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20755410-2A02-4E0F-9A3E-A579A58CD848}"/>
              </a:ext>
            </a:extLst>
          </p:cNvPr>
          <p:cNvSpPr>
            <a:spLocks noGrp="1"/>
          </p:cNvSpPr>
          <p:nvPr>
            <p:ph sz="quarter" idx="12"/>
          </p:nvPr>
        </p:nvSpPr>
        <p:spPr>
          <a:xfrm>
            <a:off x="484211" y="1476376"/>
            <a:ext cx="11328943" cy="5281568"/>
          </a:xfrm>
        </p:spPr>
        <p:txBody>
          <a:bodyPr>
            <a:noAutofit/>
          </a:bodyPr>
          <a:lstStyle/>
          <a:p>
            <a:pPr marL="0" indent="0">
              <a:buNone/>
            </a:pPr>
            <a:endParaRPr lang="da-DK" sz="4400" dirty="0"/>
          </a:p>
          <a:p>
            <a:pPr marL="0" indent="0">
              <a:buNone/>
            </a:pPr>
            <a:endParaRPr lang="da-DK" sz="4400" dirty="0"/>
          </a:p>
          <a:p>
            <a:pPr marL="0" indent="0">
              <a:buNone/>
            </a:pPr>
            <a:r>
              <a:rPr lang="da-DK" sz="4400" b="1" dirty="0"/>
              <a:t>Hvad er god, værdig ældrepleje for dig?</a:t>
            </a:r>
          </a:p>
        </p:txBody>
      </p:sp>
      <p:sp>
        <p:nvSpPr>
          <p:cNvPr id="4" name="Titel 3">
            <a:extLst>
              <a:ext uri="{FF2B5EF4-FFF2-40B4-BE49-F238E27FC236}">
                <a16:creationId xmlns:a16="http://schemas.microsoft.com/office/drawing/2014/main" id="{C0732C7A-D363-4ACC-A9E9-B537D0DC846E}"/>
              </a:ext>
            </a:extLst>
          </p:cNvPr>
          <p:cNvSpPr>
            <a:spLocks noGrp="1"/>
          </p:cNvSpPr>
          <p:nvPr>
            <p:ph type="title"/>
          </p:nvPr>
        </p:nvSpPr>
        <p:spPr/>
        <p:txBody>
          <a:bodyPr>
            <a:normAutofit fontScale="90000"/>
          </a:bodyPr>
          <a:lstStyle/>
          <a:p>
            <a:br>
              <a:rPr lang="da-DK" b="1" dirty="0"/>
            </a:br>
            <a:r>
              <a:rPr lang="da-DK" b="1" dirty="0"/>
              <a:t>Spørgsmål til politikerne</a:t>
            </a:r>
            <a:br>
              <a:rPr lang="da-DK" dirty="0"/>
            </a:br>
            <a:endParaRPr lang="da-DK" sz="3200" b="1" dirty="0"/>
          </a:p>
        </p:txBody>
      </p:sp>
    </p:spTree>
    <p:extLst>
      <p:ext uri="{BB962C8B-B14F-4D97-AF65-F5344CB8AC3E}">
        <p14:creationId xmlns:p14="http://schemas.microsoft.com/office/powerpoint/2010/main" val="133947186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20755410-2A02-4E0F-9A3E-A579A58CD848}"/>
              </a:ext>
            </a:extLst>
          </p:cNvPr>
          <p:cNvSpPr>
            <a:spLocks noGrp="1"/>
          </p:cNvSpPr>
          <p:nvPr>
            <p:ph sz="quarter" idx="12"/>
          </p:nvPr>
        </p:nvSpPr>
        <p:spPr>
          <a:xfrm>
            <a:off x="484211" y="1343026"/>
            <a:ext cx="11328943" cy="5281568"/>
          </a:xfrm>
        </p:spPr>
        <p:txBody>
          <a:bodyPr>
            <a:noAutofit/>
          </a:bodyPr>
          <a:lstStyle/>
          <a:p>
            <a:pPr marL="0" indent="0">
              <a:buNone/>
            </a:pPr>
            <a:r>
              <a:rPr lang="da-DK" sz="2600" b="1" dirty="0"/>
              <a:t>1. ÆLDREBOLIGER (seniorbofællesskaber: Hvordan er mulighederne for at dække behovet for ældreboliger i dag og i de kommende år? </a:t>
            </a:r>
          </a:p>
          <a:p>
            <a:pPr marL="0" indent="0">
              <a:buNone/>
            </a:pPr>
            <a:endParaRPr lang="da-DK" sz="2600" b="1" dirty="0"/>
          </a:p>
          <a:p>
            <a:pPr marL="0" indent="0">
              <a:buNone/>
            </a:pPr>
            <a:r>
              <a:rPr lang="da-DK" sz="2600" b="1" dirty="0"/>
              <a:t>2. GENERELLE BESPARELSER PÅ ÆLDREOMRÅDET: Er det noget I forventer og på hvilke områder?</a:t>
            </a:r>
          </a:p>
          <a:p>
            <a:pPr marL="0" indent="0">
              <a:buNone/>
            </a:pPr>
            <a:endParaRPr lang="da-DK" sz="2600" b="1" dirty="0"/>
          </a:p>
          <a:p>
            <a:pPr marL="0" indent="0">
              <a:buNone/>
            </a:pPr>
            <a:r>
              <a:rPr lang="da-DK" sz="2600" b="1" dirty="0"/>
              <a:t>3. HJEMMEPLEJEN: Hvad er planerne for hjemmeplejen fremover – og specifikt i denne del af kommunen?</a:t>
            </a:r>
          </a:p>
          <a:p>
            <a:pPr marL="0" indent="0">
              <a:buNone/>
            </a:pPr>
            <a:endParaRPr lang="da-DK" sz="2600" b="1" dirty="0"/>
          </a:p>
          <a:p>
            <a:pPr marL="0" indent="0">
              <a:buNone/>
            </a:pPr>
            <a:r>
              <a:rPr lang="da-DK" sz="2600" b="1" dirty="0"/>
              <a:t>4.LIVSKVALITET FOR BEBOERE PÅ PLEJEHJEM OG BEKÆMPELSE AF </a:t>
            </a:r>
            <a:r>
              <a:rPr lang="da-DK" sz="2600" b="1" dirty="0" err="1"/>
              <a:t>ENSOMHED:Hvilke</a:t>
            </a:r>
            <a:r>
              <a:rPr lang="da-DK" sz="2600" b="1" dirty="0"/>
              <a:t> indsatser vil I arbejde for? </a:t>
            </a:r>
          </a:p>
        </p:txBody>
      </p:sp>
      <p:sp>
        <p:nvSpPr>
          <p:cNvPr id="4" name="Titel 3">
            <a:extLst>
              <a:ext uri="{FF2B5EF4-FFF2-40B4-BE49-F238E27FC236}">
                <a16:creationId xmlns:a16="http://schemas.microsoft.com/office/drawing/2014/main" id="{C0732C7A-D363-4ACC-A9E9-B537D0DC846E}"/>
              </a:ext>
            </a:extLst>
          </p:cNvPr>
          <p:cNvSpPr>
            <a:spLocks noGrp="1"/>
          </p:cNvSpPr>
          <p:nvPr>
            <p:ph type="title"/>
          </p:nvPr>
        </p:nvSpPr>
        <p:spPr/>
        <p:txBody>
          <a:bodyPr>
            <a:normAutofit fontScale="90000"/>
          </a:bodyPr>
          <a:lstStyle/>
          <a:p>
            <a:br>
              <a:rPr lang="da-DK" b="1" dirty="0"/>
            </a:br>
            <a:r>
              <a:rPr lang="da-DK" b="1" dirty="0"/>
              <a:t>Spørgsmål</a:t>
            </a:r>
            <a:br>
              <a:rPr lang="da-DK" dirty="0"/>
            </a:br>
            <a:endParaRPr lang="da-DK" sz="3200" b="1" dirty="0"/>
          </a:p>
        </p:txBody>
      </p:sp>
    </p:spTree>
    <p:extLst>
      <p:ext uri="{BB962C8B-B14F-4D97-AF65-F5344CB8AC3E}">
        <p14:creationId xmlns:p14="http://schemas.microsoft.com/office/powerpoint/2010/main" val="2081170389"/>
      </p:ext>
    </p:extLst>
  </p:cSld>
  <p:clrMapOvr>
    <a:masterClrMapping/>
  </p:clrMapOvr>
  <p:transition spd="med"/>
</p:sld>
</file>

<file path=ppt/theme/theme1.xml><?xml version="1.0" encoding="utf-8"?>
<a:theme xmlns:a="http://schemas.openxmlformats.org/drawingml/2006/main" name="a_Ældre Sagen Powerpoint 20-03_2019">
  <a:themeElements>
    <a:clrScheme name="Ældresagen2016">
      <a:dk1>
        <a:srgbClr val="000000"/>
      </a:dk1>
      <a:lt1>
        <a:srgbClr val="FFFFFF"/>
      </a:lt1>
      <a:dk2>
        <a:srgbClr val="A91D1E"/>
      </a:dk2>
      <a:lt2>
        <a:srgbClr val="908979"/>
      </a:lt2>
      <a:accent1>
        <a:srgbClr val="C15F9C"/>
      </a:accent1>
      <a:accent2>
        <a:srgbClr val="9D1E65"/>
      </a:accent2>
      <a:accent3>
        <a:srgbClr val="6EA7AF"/>
      </a:accent3>
      <a:accent4>
        <a:srgbClr val="15494F"/>
      </a:accent4>
      <a:accent5>
        <a:srgbClr val="7281A4"/>
      </a:accent5>
      <a:accent6>
        <a:srgbClr val="111535"/>
      </a:accent6>
      <a:hlink>
        <a:srgbClr val="314C83"/>
      </a:hlink>
      <a:folHlink>
        <a:srgbClr val="5E22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_Templat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solidFill>
            <a:schemeClr val="accent1">
              <a:lumMod val="50000"/>
            </a:schemeClr>
          </a:solidFill>
          <a:miter lim="400000"/>
        </a:ln>
        <a:effectLst/>
      </a:spPr>
      <a:bodyPr rot="0" spcFirstLastPara="1" vertOverflow="overflow" horzOverflow="overflow" vert="horz" wrap="square" lIns="50800" tIns="50800" rIns="50800" bIns="50800" numCol="1" spcCol="38100" rtlCol="0" fromWordArt="0" anchor="ctr" anchorCtr="0" forceAA="0" compatLnSpc="1">
        <a:prstTxWarp prst="textNoShape">
          <a:avLst/>
        </a:prstTxWarp>
        <a:spAutoFit/>
      </a:bodyPr>
      <a:lstStyle>
        <a:defPPr marL="0" marR="0" indent="0" algn="ctr" defTabSz="584200" rtl="0" fontAlgn="auto" latinLnBrk="1" hangingPunct="0">
          <a:lnSpc>
            <a:spcPct val="100000"/>
          </a:lnSpc>
          <a:spcBef>
            <a:spcPts val="0"/>
          </a:spcBef>
          <a:spcAft>
            <a:spcPts val="0"/>
          </a:spcAft>
          <a:buClrTx/>
          <a:buSzTx/>
          <a:buFontTx/>
          <a:buNone/>
          <a:tabLst/>
          <a:defRPr kumimoji="0" sz="2700" b="0" i="0" u="none" strike="noStrike" cap="none" spc="0" normalizeH="0" baseline="0" dirty="0" err="1" smtClean="0">
            <a:solidFill>
              <a:srgbClr val="FFFFFF"/>
            </a:solidFill>
            <a:uFillTx/>
            <a:ea typeface="Palatino"/>
            <a:cs typeface="Palatino"/>
            <a:sym typeface="Palatino"/>
          </a:defRPr>
        </a:defPPr>
      </a:lstStyle>
      <a:style>
        <a:lnRef idx="0">
          <a:scrgbClr r="0" g="0" b="0"/>
        </a:lnRef>
        <a:fillRef idx="0">
          <a:scrgbClr r="0" g="0" b="0"/>
        </a:fillRef>
        <a:effectRef idx="0">
          <a:scrgbClr r="0" g="0" b="0"/>
        </a:effectRef>
        <a:fontRef idx="none"/>
      </a:style>
    </a:spDef>
    <a:lnDef>
      <a:spPr>
        <a:noFill/>
        <a:ln w="25400" cap="flat">
          <a:solidFill>
            <a:srgbClr val="414141"/>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dirty="0" err="1" smtClean="0">
            <a:ln>
              <a:noFill/>
            </a:ln>
            <a:solidFill>
              <a:srgbClr val="414141"/>
            </a:solidFill>
            <a:effectLst/>
            <a:uFillTx/>
            <a:latin typeface="+mn-lt"/>
            <a:ea typeface="Palatino"/>
            <a:cs typeface="Palatino"/>
            <a:sym typeface="Palatino"/>
          </a:defRPr>
        </a:def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Ældre Sagen 2016-16_9.potx" id="{FA62C7F8-41E3-4CF3-B1AF-0560228E0AF8}" vid="{84D6CD33-1C15-46A3-8315-F2B29DD7BD60}"/>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E58DAFE9E20E469DCFE30201EF77A0" ma:contentTypeVersion="3" ma:contentTypeDescription="Create a new document." ma:contentTypeScope="" ma:versionID="df0440b31ea8b65d8d41bfa324272794">
  <xsd:schema xmlns:xsd="http://www.w3.org/2001/XMLSchema" xmlns:xs="http://www.w3.org/2001/XMLSchema" xmlns:p="http://schemas.microsoft.com/office/2006/metadata/properties" xmlns:ns2="1a99d793-f7af-4031-980c-75c05b237f5a" targetNamespace="http://schemas.microsoft.com/office/2006/metadata/properties" ma:root="true" ma:fieldsID="995b002620399ec7cd11639a9e3e5472" ns2:_="">
    <xsd:import namespace="1a99d793-f7af-4031-980c-75c05b237f5a"/>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99d793-f7af-4031-980c-75c05b237f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0EEFBE-3597-49C4-B3CE-C3913B19F02A}"/>
</file>

<file path=customXml/itemProps2.xml><?xml version="1.0" encoding="utf-8"?>
<ds:datastoreItem xmlns:ds="http://schemas.openxmlformats.org/officeDocument/2006/customXml" ds:itemID="{6A3A1553-CA6F-4034-AACA-9F47DE5F2CE5}"/>
</file>

<file path=customXml/itemProps3.xml><?xml version="1.0" encoding="utf-8"?>
<ds:datastoreItem xmlns:ds="http://schemas.openxmlformats.org/officeDocument/2006/customXml" ds:itemID="{25D40511-852F-436B-9465-9B84985620E8}"/>
</file>

<file path=docProps/app.xml><?xml version="1.0" encoding="utf-8"?>
<Properties xmlns="http://schemas.openxmlformats.org/officeDocument/2006/extended-properties" xmlns:vt="http://schemas.openxmlformats.org/officeDocument/2006/docPropsVTypes">
  <Template>AES_PowerPointskabelon_2019</Template>
  <TotalTime>2396</TotalTime>
  <Words>1073</Words>
  <Application>Microsoft Office PowerPoint</Application>
  <PresentationFormat>Widescreen</PresentationFormat>
  <Paragraphs>60</Paragraphs>
  <Slides>6</Slides>
  <Notes>6</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6</vt:i4>
      </vt:variant>
    </vt:vector>
  </HeadingPairs>
  <TitlesOfParts>
    <vt:vector size="12" baseType="lpstr">
      <vt:lpstr>Arial</vt:lpstr>
      <vt:lpstr>Calibri</vt:lpstr>
      <vt:lpstr>Georgia</vt:lpstr>
      <vt:lpstr>Helvetica</vt:lpstr>
      <vt:lpstr>Palatino</vt:lpstr>
      <vt:lpstr>a_Ældre Sagen Powerpoint 20-03_2019</vt:lpstr>
      <vt:lpstr>PowerPoint-præsentation</vt:lpstr>
      <vt:lpstr>        Lokalt ældrepolitisk topmøde i Gundsø den 22. september 2021  </vt:lpstr>
      <vt:lpstr>Program</vt:lpstr>
      <vt:lpstr> Spørgsmål til salen </vt:lpstr>
      <vt:lpstr> Spørgsmål til politikerne </vt:lpstr>
      <vt:lpstr> Spørgsmål </vt:lpstr>
    </vt:vector>
  </TitlesOfParts>
  <Company>Ældre Sagen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Rikke Sølvsten Sørensen</dc:creator>
  <cp:lastModifiedBy>Tina Hosbond</cp:lastModifiedBy>
  <cp:revision>182</cp:revision>
  <dcterms:created xsi:type="dcterms:W3CDTF">2020-08-06T08:32:19Z</dcterms:created>
  <dcterms:modified xsi:type="dcterms:W3CDTF">2025-04-30T12:31:45Z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0x0101001FE58DAFE9E20E469DCFE30201EF77A0</vt:lpwstr>
  </property>
  <property fmtid="{D5CDD505-2E9C-101B-9397-08002B2CF9AE}" pid="3" name="Order">
    <vt:r8>21200</vt:r8>
  </property>
  <property fmtid="{D5CDD505-2E9C-101B-9397-08002B2CF9AE}" pid="4" name="TriggerFlowInfo">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_activity">
    <vt:lpwstr>{"FileActivityType":"9","FileActivityTimeStamp":"2025-05-01T09:00:09.190Z","FileActivityUsersOnPage":[{"DisplayName":"Tina Hosbond","Id":"th@aeldresagen.dk"},{"DisplayName":"Line Bjerregaard","Id":"lb@aeldresagen.dk"}],"FileActivityNavigationId":null}</vt:lpwstr>
  </property>
  <property fmtid="{D5CDD505-2E9C-101B-9397-08002B2CF9AE}" pid="9" name="_ExtendedDescription">
    <vt:lpwstr/>
  </property>
</Properties>
</file>