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69" r:id="rId5"/>
    <p:sldId id="261" r:id="rId6"/>
    <p:sldId id="262" r:id="rId7"/>
    <p:sldId id="267" r:id="rId8"/>
    <p:sldId id="263" r:id="rId9"/>
    <p:sldId id="264" r:id="rId10"/>
    <p:sldId id="266" r:id="rId11"/>
    <p:sldId id="268" r:id="rId12"/>
    <p:sldId id="260" r:id="rId13"/>
    <p:sldId id="265" r:id="rId14"/>
    <p:sldId id="273" r:id="rId15"/>
    <p:sldId id="259" r:id="rId16"/>
    <p:sldId id="271" r:id="rId17"/>
    <p:sldId id="270" r:id="rId18"/>
    <p:sldId id="272" r:id="rId19"/>
  </p:sldIdLst>
  <p:sldSz cx="12192000" cy="6858000"/>
  <p:notesSz cx="6805613" cy="9944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2900" autoAdjust="0"/>
  </p:normalViewPr>
  <p:slideViewPr>
    <p:cSldViewPr snapToGrid="0">
      <p:cViewPr varScale="1">
        <p:scale>
          <a:sx n="114" d="100"/>
          <a:sy n="114" d="100"/>
        </p:scale>
        <p:origin x="474"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C062806-1435-451F-A1A0-33F32AB28C79}" type="datetimeFigureOut">
              <a:rPr lang="da-DK" smtClean="0"/>
              <a:t>10-10-2023</a:t>
            </a:fld>
            <a:endParaRPr lang="da-DK"/>
          </a:p>
        </p:txBody>
      </p:sp>
      <p:sp>
        <p:nvSpPr>
          <p:cNvPr id="4" name="Pladsholder til slidebillede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8B23C5F-1057-4D02-8278-9373A9252565}" type="slidenum">
              <a:rPr lang="da-DK" smtClean="0"/>
              <a:t>‹nr.›</a:t>
            </a:fld>
            <a:endParaRPr lang="da-DK"/>
          </a:p>
        </p:txBody>
      </p:sp>
    </p:spTree>
    <p:extLst>
      <p:ext uri="{BB962C8B-B14F-4D97-AF65-F5344CB8AC3E}">
        <p14:creationId xmlns:p14="http://schemas.microsoft.com/office/powerpoint/2010/main" val="2040468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Åbningsdias - centreret">
    <p:bg>
      <p:bgRef idx="1001">
        <a:schemeClr val="bg1"/>
      </p:bgRef>
    </p:bg>
    <p:spTree>
      <p:nvGrpSpPr>
        <p:cNvPr id="1" name=""/>
        <p:cNvGrpSpPr/>
        <p:nvPr/>
      </p:nvGrpSpPr>
      <p:grpSpPr>
        <a:xfrm>
          <a:off x="0" y="0"/>
          <a:ext cx="0" cy="0"/>
          <a:chOff x="0" y="0"/>
          <a:chExt cx="0" cy="0"/>
        </a:xfrm>
      </p:grpSpPr>
      <p:sp>
        <p:nvSpPr>
          <p:cNvPr id="24" name="Shape 7"/>
          <p:cNvSpPr/>
          <p:nvPr userDrawn="1"/>
        </p:nvSpPr>
        <p:spPr>
          <a:xfrm>
            <a:off x="0" y="4410945"/>
            <a:ext cx="12192000"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
        <p:nvSpPr>
          <p:cNvPr id="29" name="Shape 8"/>
          <p:cNvSpPr/>
          <p:nvPr userDrawn="1"/>
        </p:nvSpPr>
        <p:spPr>
          <a:xfrm flipV="1">
            <a:off x="-574" y="2396853"/>
            <a:ext cx="12192575"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pic>
        <p:nvPicPr>
          <p:cNvPr id="7"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3599499" y="3005188"/>
            <a:ext cx="4991916" cy="851668"/>
          </a:xfrm>
          <a:prstGeom prst="rect">
            <a:avLst/>
          </a:prstGeom>
          <a:ln w="12700">
            <a:miter lim="400000"/>
          </a:ln>
        </p:spPr>
      </p:pic>
      <p:sp>
        <p:nvSpPr>
          <p:cNvPr id="3" name="Rektangel 2"/>
          <p:cNvSpPr/>
          <p:nvPr userDrawn="1"/>
        </p:nvSpPr>
        <p:spPr>
          <a:xfrm>
            <a:off x="0" y="0"/>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
        <p:nvSpPr>
          <p:cNvPr id="10" name="Rektangel 9"/>
          <p:cNvSpPr/>
          <p:nvPr userDrawn="1"/>
        </p:nvSpPr>
        <p:spPr>
          <a:xfrm>
            <a:off x="0" y="4410945"/>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Tree>
    <p:extLst>
      <p:ext uri="{BB962C8B-B14F-4D97-AF65-F5344CB8AC3E}">
        <p14:creationId xmlns:p14="http://schemas.microsoft.com/office/powerpoint/2010/main" val="780630406"/>
      </p:ext>
    </p:extLst>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ndhold med billedtekst">
    <p:spTree>
      <p:nvGrpSpPr>
        <p:cNvPr id="1" name=""/>
        <p:cNvGrpSpPr/>
        <p:nvPr/>
      </p:nvGrpSpPr>
      <p:grpSpPr>
        <a:xfrm>
          <a:off x="0" y="0"/>
          <a:ext cx="0" cy="0"/>
          <a:chOff x="0" y="0"/>
          <a:chExt cx="0" cy="0"/>
        </a:xfrm>
      </p:grpSpPr>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6" name="Shape 26"/>
          <p:cNvSpPr>
            <a:spLocks noGrp="1"/>
          </p:cNvSpPr>
          <p:nvPr>
            <p:ph type="body" idx="1" hasCustomPrompt="1"/>
          </p:nvPr>
        </p:nvSpPr>
        <p:spPr>
          <a:xfrm>
            <a:off x="476251" y="1988840"/>
            <a:ext cx="5322093" cy="4217004"/>
          </a:xfrm>
          <a:prstGeom prst="rect">
            <a:avLst/>
          </a:prstGeom>
        </p:spPr>
        <p:txBody>
          <a:bodyPr anchor="t">
            <a:normAutofit/>
          </a:bodyPr>
          <a:lstStyle>
            <a:lvl1pPr marL="0" indent="0">
              <a:lnSpc>
                <a:spcPct val="100000"/>
              </a:lnSpc>
              <a:spcBef>
                <a:spcPts val="1000"/>
              </a:spcBef>
              <a:buSzTx/>
              <a:buNone/>
              <a:defRPr sz="2200" b="0" baseline="0">
                <a:solidFill>
                  <a:schemeClr val="tx1">
                    <a:lumMod val="75000"/>
                    <a:lumOff val="25000"/>
                  </a:schemeClr>
                </a:solidFill>
              </a:defRPr>
            </a:lvl1pPr>
            <a:lvl2pPr marL="239827" indent="0">
              <a:lnSpc>
                <a:spcPct val="120000"/>
              </a:lnSpc>
              <a:spcBef>
                <a:spcPts val="0"/>
              </a:spcBef>
              <a:buSzTx/>
              <a:buFontTx/>
              <a:buNone/>
              <a:defRPr sz="1700">
                <a:solidFill>
                  <a:schemeClr val="tx2">
                    <a:lumMod val="50000"/>
                  </a:schemeClr>
                </a:solidFill>
              </a:defRPr>
            </a:lvl2pPr>
            <a:lvl3pPr marL="480288" indent="0">
              <a:lnSpc>
                <a:spcPct val="120000"/>
              </a:lnSpc>
              <a:spcBef>
                <a:spcPts val="0"/>
              </a:spcBef>
              <a:buSzTx/>
              <a:buFontTx/>
              <a:buNone/>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p:txBody>
      </p:sp>
      <p:sp>
        <p:nvSpPr>
          <p:cNvPr id="7" name="Pladsholder til indhold 6"/>
          <p:cNvSpPr>
            <a:spLocks noGrp="1"/>
          </p:cNvSpPr>
          <p:nvPr>
            <p:ph sz="quarter" idx="15" hasCustomPrompt="1"/>
          </p:nvPr>
        </p:nvSpPr>
        <p:spPr>
          <a:xfrm>
            <a:off x="6040968" y="327026"/>
            <a:ext cx="5719233" cy="5910263"/>
          </a:xfrm>
        </p:spPr>
        <p:txBody>
          <a:bodyPr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a:xfrm>
            <a:off x="484212" y="329514"/>
            <a:ext cx="5442456" cy="1321486"/>
          </a:xfrm>
        </p:spPr>
        <p:txBody>
          <a:bodyPr/>
          <a:lstStyle>
            <a:lvl1pPr algn="l">
              <a:spcBef>
                <a:spcPts val="0"/>
              </a:spcBef>
              <a:defRPr/>
            </a:lvl1pPr>
          </a:lstStyle>
          <a:p>
            <a:pPr lvl="0"/>
            <a:r>
              <a:rPr lang="da-DK" dirty="0"/>
              <a:t>Klik for at tilføje tekst</a:t>
            </a:r>
          </a:p>
        </p:txBody>
      </p:sp>
      <p:pic>
        <p:nvPicPr>
          <p:cNvPr id="8"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3" name="Pladsholder til diasnummer 2"/>
          <p:cNvSpPr>
            <a:spLocks noGrp="1"/>
          </p:cNvSpPr>
          <p:nvPr>
            <p:ph type="sldNum" sz="quarter" idx="16"/>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9890335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med billedteks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509613" y="5784273"/>
            <a:ext cx="11223112" cy="407870"/>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billede 2"/>
          <p:cNvSpPr>
            <a:spLocks noGrp="1"/>
          </p:cNvSpPr>
          <p:nvPr>
            <p:ph type="pic" sz="quarter" idx="11"/>
          </p:nvPr>
        </p:nvSpPr>
        <p:spPr>
          <a:xfrm>
            <a:off x="503767" y="349251"/>
            <a:ext cx="11228917" cy="4211205"/>
          </a:xfrm>
        </p:spPr>
        <p:txBody>
          <a:bodyPr/>
          <a:lstStyle/>
          <a:p>
            <a:r>
              <a:rPr lang="da-DK"/>
              <a:t>Klik på ikonet for at tilføje et billede</a:t>
            </a:r>
            <a:endParaRPr lang="da-DK" dirty="0"/>
          </a:p>
        </p:txBody>
      </p:sp>
      <p:sp>
        <p:nvSpPr>
          <p:cNvPr id="2" name="Titel 1"/>
          <p:cNvSpPr>
            <a:spLocks noGrp="1"/>
          </p:cNvSpPr>
          <p:nvPr>
            <p:ph type="title" hasCustomPrompt="1"/>
          </p:nvPr>
        </p:nvSpPr>
        <p:spPr>
          <a:xfrm>
            <a:off x="508001" y="4647515"/>
            <a:ext cx="11215711" cy="972000"/>
          </a:xfrm>
        </p:spPr>
        <p:txBody>
          <a:bodyPr>
            <a:normAutofit/>
          </a:bodyPr>
          <a:lstStyle>
            <a:lvl1pPr>
              <a:defRPr sz="4900"/>
            </a:lvl1pPr>
          </a:lstStyle>
          <a:p>
            <a:pPr lvl="0"/>
            <a:r>
              <a:rPr lang="da-DK" dirty="0"/>
              <a:t>Klik for at tilføje tekst</a:t>
            </a:r>
          </a:p>
        </p:txBody>
      </p:sp>
      <p:sp>
        <p:nvSpPr>
          <p:cNvPr id="6" name="Shape 2"/>
          <p:cNvSpPr/>
          <p:nvPr userDrawn="1"/>
        </p:nvSpPr>
        <p:spPr>
          <a:xfrm>
            <a:off x="476250" y="5692993"/>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8" name="Shape 3"/>
          <p:cNvSpPr/>
          <p:nvPr userDrawn="1"/>
        </p:nvSpPr>
        <p:spPr>
          <a:xfrm>
            <a:off x="476250" y="4647135"/>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9"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4" name="Pladsholder til diasnummer 3"/>
          <p:cNvSpPr>
            <a:spLocks noGrp="1"/>
          </p:cNvSpPr>
          <p:nvPr>
            <p:ph type="sldNum" sz="quarter" idx="12"/>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70263097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19070"/>
            <a:ext cx="11229673" cy="972000"/>
          </a:xfrm>
        </p:spPr>
        <p:txBody>
          <a:bodyPr>
            <a:normAutofit/>
          </a:bodyPr>
          <a:lstStyle>
            <a:lvl1pPr>
              <a:spcBef>
                <a:spcPts val="0"/>
              </a:spcBef>
              <a:defRPr sz="4900"/>
            </a:lvl1pPr>
          </a:lstStyle>
          <a:p>
            <a:pPr lvl="0"/>
            <a:r>
              <a:rPr lang="da-DK" dirty="0"/>
              <a:t>Klik for at tilføje tekst</a:t>
            </a:r>
          </a:p>
        </p:txBody>
      </p:sp>
      <p:sp>
        <p:nvSpPr>
          <p:cNvPr id="3" name="Pladsholder til diasnummer 2"/>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98151281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pic>
        <p:nvPicPr>
          <p:cNvPr id="3"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53716831"/>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rugerdefineret layout">
    <p:spTree>
      <p:nvGrpSpPr>
        <p:cNvPr id="1" name=""/>
        <p:cNvGrpSpPr/>
        <p:nvPr/>
      </p:nvGrpSpPr>
      <p:grpSpPr>
        <a:xfrm>
          <a:off x="0" y="0"/>
          <a:ext cx="0" cy="0"/>
          <a:chOff x="0" y="0"/>
          <a:chExt cx="0" cy="0"/>
        </a:xfrm>
      </p:grpSpPr>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10514921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amp; undertitel i bånd centreret">
    <p:spTree>
      <p:nvGrpSpPr>
        <p:cNvPr id="1" name=""/>
        <p:cNvGrpSpPr/>
        <p:nvPr/>
      </p:nvGrpSpPr>
      <p:grpSpPr>
        <a:xfrm>
          <a:off x="0" y="0"/>
          <a:ext cx="0" cy="0"/>
          <a:chOff x="0" y="0"/>
          <a:chExt cx="0" cy="0"/>
        </a:xfrm>
      </p:grpSpPr>
      <p:sp>
        <p:nvSpPr>
          <p:cNvPr id="3" name="Pladsholder til tekst 2"/>
          <p:cNvSpPr>
            <a:spLocks noGrp="1"/>
          </p:cNvSpPr>
          <p:nvPr>
            <p:ph type="body" sz="quarter" idx="10" hasCustomPrompt="1"/>
          </p:nvPr>
        </p:nvSpPr>
        <p:spPr>
          <a:xfrm>
            <a:off x="530586" y="2212910"/>
            <a:ext cx="11183692" cy="261610"/>
          </a:xfrm>
        </p:spPr>
        <p:txBody>
          <a:bodyPr vert="horz" anchor="b" anchorCtr="0">
            <a:spAutoFit/>
          </a:bodyPr>
          <a:lstStyle>
            <a:lvl1pPr marL="0" indent="0" algn="l">
              <a:lnSpc>
                <a:spcPct val="100000"/>
              </a:lnSpc>
              <a:spcBef>
                <a:spcPts val="0"/>
              </a:spcBef>
              <a:buFontTx/>
              <a:buNone/>
              <a:defRPr sz="1700" b="1" i="0" cap="all" baseline="0">
                <a:solidFill>
                  <a:schemeClr val="bg2"/>
                </a:solidFill>
                <a:latin typeface="Arial"/>
                <a:cs typeface="Arial"/>
              </a:defRPr>
            </a:lvl1pPr>
          </a:lstStyle>
          <a:p>
            <a:pPr lvl="0"/>
            <a:r>
              <a:rPr lang="da-DK" dirty="0"/>
              <a:t>Klik for at tilføje tekst</a:t>
            </a:r>
          </a:p>
        </p:txBody>
      </p:sp>
      <p:sp>
        <p:nvSpPr>
          <p:cNvPr id="9" name="Shape 9"/>
          <p:cNvSpPr/>
          <p:nvPr/>
        </p:nvSpPr>
        <p:spPr>
          <a:xfrm rot="16200000">
            <a:off x="6917128" y="3441526"/>
            <a:ext cx="1155065"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0" name="Shape 10"/>
          <p:cNvSpPr>
            <a:spLocks noGrp="1"/>
          </p:cNvSpPr>
          <p:nvPr>
            <p:ph type="title" hasCustomPrompt="1"/>
          </p:nvPr>
        </p:nvSpPr>
        <p:spPr>
          <a:xfrm>
            <a:off x="476250" y="2560596"/>
            <a:ext cx="6750844" cy="1711223"/>
          </a:xfrm>
          <a:prstGeom prst="rect">
            <a:avLst/>
          </a:prstGeom>
        </p:spPr>
        <p:txBody>
          <a:bodyPr>
            <a:noAutofit/>
          </a:bodyPr>
          <a:lstStyle>
            <a:lvl1pPr algn="l">
              <a:spcBef>
                <a:spcPts val="0"/>
              </a:spcBef>
              <a:defRPr sz="5400"/>
            </a:lvl1pPr>
          </a:lstStyle>
          <a:p>
            <a:pPr lvl="0">
              <a:defRPr sz="1800">
                <a:solidFill>
                  <a:srgbClr val="000000"/>
                </a:solidFill>
              </a:defRPr>
            </a:pPr>
            <a:r>
              <a:rPr lang="da-DK" sz="4900" dirty="0">
                <a:solidFill>
                  <a:srgbClr val="B3242A"/>
                </a:solidFill>
              </a:rPr>
              <a:t>Klik for at tilføje tekst</a:t>
            </a:r>
            <a:endParaRPr sz="4900" dirty="0">
              <a:solidFill>
                <a:srgbClr val="B3242A"/>
              </a:solidFill>
            </a:endParaRPr>
          </a:p>
        </p:txBody>
      </p:sp>
      <p:sp>
        <p:nvSpPr>
          <p:cNvPr id="11" name="Shape 11"/>
          <p:cNvSpPr>
            <a:spLocks noGrp="1"/>
          </p:cNvSpPr>
          <p:nvPr>
            <p:ph type="body" idx="1" hasCustomPrompt="1"/>
          </p:nvPr>
        </p:nvSpPr>
        <p:spPr>
          <a:xfrm>
            <a:off x="7762875" y="2592549"/>
            <a:ext cx="3976688" cy="1696641"/>
          </a:xfrm>
          <a:prstGeom prst="rect">
            <a:avLst/>
          </a:prstGeom>
        </p:spPr>
        <p:txBody>
          <a:bodyPr/>
          <a:lstStyle>
            <a:lvl1pPr marL="0" indent="0" algn="l">
              <a:lnSpc>
                <a:spcPts val="2039"/>
              </a:lnSpc>
              <a:spcBef>
                <a:spcPts val="0"/>
              </a:spcBef>
              <a:buSzTx/>
              <a:buNone/>
              <a:defRPr sz="1700">
                <a:solidFill>
                  <a:schemeClr val="tx1">
                    <a:lumMod val="85000"/>
                    <a:lumOff val="15000"/>
                  </a:schemeClr>
                </a:solidFill>
              </a:defRPr>
            </a:lvl1pPr>
            <a:lvl2pPr marL="0" indent="160729">
              <a:lnSpc>
                <a:spcPct val="120000"/>
              </a:lnSpc>
              <a:spcBef>
                <a:spcPts val="0"/>
              </a:spcBef>
              <a:buSzTx/>
              <a:buNone/>
              <a:defRPr sz="1700">
                <a:solidFill>
                  <a:schemeClr val="tx2">
                    <a:lumMod val="50000"/>
                  </a:schemeClr>
                </a:solidFill>
              </a:defRPr>
            </a:lvl2pPr>
            <a:lvl3pPr marL="0" indent="321457">
              <a:lnSpc>
                <a:spcPct val="120000"/>
              </a:lnSpc>
              <a:spcBef>
                <a:spcPts val="0"/>
              </a:spcBef>
              <a:buSzTx/>
              <a:buNone/>
              <a:defRPr sz="1700">
                <a:solidFill>
                  <a:schemeClr val="tx2">
                    <a:lumMod val="50000"/>
                  </a:schemeClr>
                </a:solidFill>
              </a:defRPr>
            </a:lvl3pPr>
            <a:lvl4pPr marL="0" indent="482186">
              <a:lnSpc>
                <a:spcPct val="120000"/>
              </a:lnSpc>
              <a:spcBef>
                <a:spcPts val="0"/>
              </a:spcBef>
              <a:buSzTx/>
              <a:buNone/>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defRPr sz="1800">
                <a:solidFill>
                  <a:srgbClr val="000000"/>
                </a:solidFill>
              </a:defRPr>
            </a:pPr>
            <a:r>
              <a:rPr lang="da-DK" sz="1700" dirty="0">
                <a:solidFill>
                  <a:srgbClr val="414141"/>
                </a:solidFill>
              </a:rPr>
              <a:t>Klik for at tilføje tekst</a:t>
            </a:r>
          </a:p>
        </p:txBody>
      </p:sp>
      <p:sp>
        <p:nvSpPr>
          <p:cNvPr id="12" name="Shape 7"/>
          <p:cNvSpPr/>
          <p:nvPr/>
        </p:nvSpPr>
        <p:spPr>
          <a:xfrm>
            <a:off x="476251" y="4315973"/>
            <a:ext cx="1124948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7" name="Shape 8"/>
          <p:cNvSpPr/>
          <p:nvPr/>
        </p:nvSpPr>
        <p:spPr>
          <a:xfrm>
            <a:off x="476252" y="2556825"/>
            <a:ext cx="1125001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14"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291723589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25933"/>
            <a:ext cx="11229673" cy="972000"/>
          </a:xfrm>
        </p:spPr>
        <p:txBody>
          <a:bodyPr>
            <a:normAutofit/>
          </a:bodyPr>
          <a:lstStyle>
            <a:lvl1pPr>
              <a:defRPr sz="4900"/>
            </a:lvl1pPr>
          </a:lstStyle>
          <a:p>
            <a:r>
              <a:rPr lang="da-DK" dirty="0"/>
              <a:t>Klik for at tilføje tekst</a:t>
            </a:r>
          </a:p>
        </p:txBody>
      </p:sp>
      <p:sp>
        <p:nvSpPr>
          <p:cNvPr id="4" name="Pladsholder til indhold 3"/>
          <p:cNvSpPr>
            <a:spLocks noGrp="1"/>
          </p:cNvSpPr>
          <p:nvPr>
            <p:ph sz="quarter" idx="10" hasCustomPrompt="1"/>
          </p:nvPr>
        </p:nvSpPr>
        <p:spPr>
          <a:xfrm>
            <a:off x="1016000" y="1516530"/>
            <a:ext cx="10707843" cy="4706471"/>
          </a:xfrm>
        </p:spPr>
        <p:txBody>
          <a:bodyPr vert="horz" anchor="t"/>
          <a:lstStyle>
            <a:lvl1pPr>
              <a:defRPr baseline="0"/>
            </a:lvl1pPr>
          </a:lstStyle>
          <a:p>
            <a:pPr lvl="0"/>
            <a:r>
              <a:rPr lang="da-DK" dirty="0"/>
              <a:t>Klik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Pladsholder til diasnummer 2"/>
          <p:cNvSpPr>
            <a:spLocks noGrp="1"/>
          </p:cNvSpPr>
          <p:nvPr>
            <p:ph type="sldNum" sz="quarter" idx="11"/>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6086700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indhold 2"/>
          <p:cNvSpPr>
            <a:spLocks noGrp="1"/>
          </p:cNvSpPr>
          <p:nvPr>
            <p:ph sz="quarter" idx="12" hasCustomPrompt="1"/>
          </p:nvPr>
        </p:nvSpPr>
        <p:spPr>
          <a:xfrm>
            <a:off x="1016001" y="1875119"/>
            <a:ext cx="10708217" cy="4340411"/>
          </a:xfrm>
        </p:spPr>
        <p:txBody>
          <a:bodyPr vert="horz"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p:txBody>
          <a:bodyPr>
            <a:normAutofit/>
          </a:bodyPr>
          <a:lstStyle>
            <a:lvl1pPr>
              <a:defRPr sz="4900"/>
            </a:lvl1pPr>
          </a:lstStyle>
          <a:p>
            <a:r>
              <a:rPr lang="da-DK" dirty="0"/>
              <a:t>Klik for at tilføje tekst</a:t>
            </a:r>
          </a:p>
        </p:txBody>
      </p:sp>
      <p:sp>
        <p:nvSpPr>
          <p:cNvPr id="4" name="Pladsholder til diasnummer 3"/>
          <p:cNvSpPr>
            <a:spLocks noGrp="1"/>
          </p:cNvSpPr>
          <p:nvPr>
            <p:ph type="sldNum" sz="quarter" idx="13"/>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2974543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0" marR="0" indent="0" algn="l" defTabSz="410751" eaLnBrk="1" fontAlgn="auto" latinLnBrk="0" hangingPunct="1">
              <a:lnSpc>
                <a:spcPct val="100000"/>
              </a:lnSpc>
              <a:spcBef>
                <a:spcPts val="1000"/>
              </a:spcBef>
              <a:spcAft>
                <a:spcPts val="0"/>
              </a:spcAft>
              <a:buClrTx/>
              <a:buSzPct val="75000"/>
              <a:buFont typeface="Arial"/>
              <a:buNone/>
              <a:tabLst/>
              <a:defRPr lang="da-DK" sz="1800" b="0" i="0">
                <a:solidFill>
                  <a:srgbClr val="000000"/>
                </a:solidFill>
                <a:latin typeface="+mn-lt"/>
                <a:ea typeface="Georgia"/>
                <a:cs typeface="Arial"/>
                <a:sym typeface="Georgia"/>
              </a:defRPr>
            </a:lvl1pPr>
            <a:lvl2pPr marL="482400" indent="-241200">
              <a:spcBef>
                <a:spcPts val="1000"/>
              </a:spcBef>
              <a:defRPr lang="da-DK" sz="2100" b="0" i="0" dirty="0" smtClean="0">
                <a:solidFill>
                  <a:schemeClr val="tx1">
                    <a:lumMod val="75000"/>
                    <a:lumOff val="25000"/>
                  </a:schemeClr>
                </a:solidFill>
                <a:latin typeface="+mn-lt"/>
                <a:ea typeface="Georgia"/>
                <a:cs typeface="Arial"/>
                <a:sym typeface="Georgia"/>
              </a:defRPr>
            </a:lvl2pPr>
            <a:lvl3pPr marL="321457" indent="-321457">
              <a:spcBef>
                <a:spcPts val="1266"/>
              </a:spcBef>
              <a:defRPr lang="da-DK" sz="2100" b="0" i="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marL="241200" marR="0" lvl="0" indent="-241200" algn="l" defTabSz="410751" eaLnBrk="1" fontAlgn="auto" latinLnBrk="0" hangingPunct="1">
              <a:lnSpc>
                <a:spcPct val="100000"/>
              </a:lnSpc>
              <a:spcBef>
                <a:spcPts val="1000"/>
              </a:spcBef>
              <a:spcAft>
                <a:spcPts val="0"/>
              </a:spcAft>
              <a:buClrTx/>
              <a:buSzPct val="75000"/>
              <a:buFont typeface="Arial"/>
              <a:buChar char="•"/>
              <a:tabLst/>
              <a:defRPr sz="1800">
                <a:solidFill>
                  <a:srgbClr val="000000"/>
                </a:solidFill>
              </a:defRPr>
            </a:pPr>
            <a:r>
              <a:rPr lang="da-DK" sz="2400" dirty="0"/>
              <a:t>Klik for at tilføje tekst</a:t>
            </a:r>
            <a:endParaRPr lang="da-DK" sz="2200" dirty="0">
              <a:solidFill>
                <a:srgbClr val="414141"/>
              </a:solidFill>
            </a:endParaRP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9" name="Pladsholder til indhold 5"/>
          <p:cNvSpPr>
            <a:spLocks noGrp="1"/>
          </p:cNvSpPr>
          <p:nvPr>
            <p:ph sz="quarter" idx="14" hasCustomPrompt="1"/>
          </p:nvPr>
        </p:nvSpPr>
        <p:spPr>
          <a:xfrm>
            <a:off x="476251" y="1919883"/>
            <a:ext cx="5459763" cy="4286250"/>
          </a:xfrm>
        </p:spPr>
        <p:txBody>
          <a:bodyPr vert="horz" anchor="t">
            <a:normAutofit/>
          </a:bodyPr>
          <a:lstStyle>
            <a:lvl1pPr marL="24120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2400" indent="-241200">
              <a:lnSpc>
                <a:spcPct val="100000"/>
              </a:lnSpc>
              <a:spcBef>
                <a:spcPts val="1000"/>
              </a:spcBef>
              <a:buFont typeface="Arial"/>
              <a:buChar char="•"/>
              <a:defRPr sz="2200">
                <a:solidFill>
                  <a:schemeClr val="tx1">
                    <a:lumMod val="75000"/>
                    <a:lumOff val="25000"/>
                  </a:schemeClr>
                </a:solidFill>
              </a:defRPr>
            </a:lvl2pPr>
            <a:lvl3pPr marL="241200" indent="-241200">
              <a:lnSpc>
                <a:spcPct val="100000"/>
              </a:lnSpc>
              <a:spcBef>
                <a:spcPts val="1000"/>
              </a:spcBef>
              <a:defRPr sz="2200">
                <a:solidFill>
                  <a:schemeClr val="tx1">
                    <a:lumMod val="75000"/>
                    <a:lumOff val="25000"/>
                  </a:schemeClr>
                </a:solidFill>
              </a:defRPr>
            </a:lvl3pPr>
            <a:lvl4pPr marL="723600" indent="-24046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0460">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2" name="Titel 1"/>
          <p:cNvSpPr>
            <a:spLocks noGrp="1"/>
          </p:cNvSpPr>
          <p:nvPr>
            <p:ph type="title" hasCustomPrompt="1"/>
          </p:nvPr>
        </p:nvSpPr>
        <p:spPr>
          <a:xfrm>
            <a:off x="484210" y="234619"/>
            <a:ext cx="11229673" cy="972000"/>
          </a:xfrm>
        </p:spPr>
        <p:txBody>
          <a:bodyPr>
            <a:normAutofit/>
          </a:bodyPr>
          <a:lstStyle>
            <a:lvl1pPr>
              <a:defRPr sz="4900"/>
            </a:lvl1pPr>
          </a:lstStyle>
          <a:p>
            <a:pPr lvl="0"/>
            <a:r>
              <a:rPr lang="da-DK" dirty="0"/>
              <a:t>Klik for at tilføje tekst</a:t>
            </a:r>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1284934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ertitel og 2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241200" indent="-241200">
              <a:lnSpc>
                <a:spcPct val="100000"/>
              </a:lnSpc>
              <a:spcBef>
                <a:spcPts val="1000"/>
              </a:spcBef>
              <a:buFont typeface="Arial"/>
              <a:buChar char="•"/>
              <a:defRPr lang="da-DK" sz="2200" b="0" i="0" baseline="0" dirty="0" smtClean="0">
                <a:solidFill>
                  <a:schemeClr val="tx1">
                    <a:lumMod val="75000"/>
                    <a:lumOff val="25000"/>
                  </a:schemeClr>
                </a:solidFill>
                <a:latin typeface="+mn-lt"/>
                <a:ea typeface="Georgia"/>
                <a:cs typeface="Arial"/>
                <a:sym typeface="Georgia"/>
              </a:defRPr>
            </a:lvl1pPr>
            <a:lvl2pPr marL="482400" indent="-241200">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2pPr>
            <a:lvl3pPr marL="321457" indent="-321457">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8" name="Pladsholder til indhold 5"/>
          <p:cNvSpPr>
            <a:spLocks noGrp="1"/>
          </p:cNvSpPr>
          <p:nvPr>
            <p:ph sz="quarter" idx="14" hasCustomPrompt="1"/>
          </p:nvPr>
        </p:nvSpPr>
        <p:spPr>
          <a:xfrm>
            <a:off x="476251" y="1919883"/>
            <a:ext cx="5459763" cy="4286250"/>
          </a:xfrm>
        </p:spPr>
        <p:txBody>
          <a:bodyPr vert="horz" anchor="t">
            <a:normAutofit/>
          </a:bodyPr>
          <a:lstStyle>
            <a:lvl1pPr marL="24046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0920" indent="-241200" algn="l">
              <a:lnSpc>
                <a:spcPct val="100000"/>
              </a:lnSpc>
              <a:spcBef>
                <a:spcPts val="1000"/>
              </a:spcBef>
              <a:buFont typeface="Arial"/>
              <a:buChar char="•"/>
              <a:defRPr sz="2200">
                <a:solidFill>
                  <a:schemeClr val="tx1">
                    <a:lumMod val="75000"/>
                    <a:lumOff val="25000"/>
                  </a:schemeClr>
                </a:solidFill>
              </a:defRPr>
            </a:lvl2pPr>
            <a:lvl3pPr marL="80257" indent="0" algn="l">
              <a:lnSpc>
                <a:spcPct val="100000"/>
              </a:lnSpc>
              <a:spcBef>
                <a:spcPts val="1000"/>
              </a:spcBef>
              <a:buNone/>
              <a:defRPr sz="2200">
                <a:solidFill>
                  <a:schemeClr val="tx1">
                    <a:lumMod val="75000"/>
                    <a:lumOff val="25000"/>
                  </a:schemeClr>
                </a:solidFill>
              </a:defRPr>
            </a:lvl3pPr>
            <a:lvl4pPr marL="721381" indent="-24120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1200" algn="l">
              <a:spcBef>
                <a:spcPts val="1000"/>
              </a:spcBef>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2" name="Titel 1"/>
          <p:cNvSpPr>
            <a:spLocks noGrp="1"/>
          </p:cNvSpPr>
          <p:nvPr>
            <p:ph type="title"/>
          </p:nvPr>
        </p:nvSpPr>
        <p:spPr/>
        <p:txBody>
          <a:bodyPr>
            <a:normAutofit/>
          </a:bodyPr>
          <a:lstStyle>
            <a:lvl1pPr>
              <a:defRPr sz="4900"/>
            </a:lvl1pPr>
          </a:lstStyle>
          <a:p>
            <a:r>
              <a:rPr lang="da-DK"/>
              <a:t>Klik for at redigere titeltypografien i masteren</a:t>
            </a:r>
            <a:endParaRPr lang="da-DK" dirty="0"/>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28673410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kst og indholdselement - lodret">
    <p:spTree>
      <p:nvGrpSpPr>
        <p:cNvPr id="1" name=""/>
        <p:cNvGrpSpPr/>
        <p:nvPr/>
      </p:nvGrpSpPr>
      <p:grpSpPr>
        <a:xfrm>
          <a:off x="0" y="0"/>
          <a:ext cx="0" cy="0"/>
          <a:chOff x="0" y="0"/>
          <a:chExt cx="0" cy="0"/>
        </a:xfrm>
      </p:grpSpPr>
      <p:sp>
        <p:nvSpPr>
          <p:cNvPr id="23" name="Shape 23"/>
          <p:cNvSpPr/>
          <p:nvPr/>
        </p:nvSpPr>
        <p:spPr>
          <a:xfrm>
            <a:off x="476251" y="3429000"/>
            <a:ext cx="532160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5" name="Shape 25"/>
          <p:cNvSpPr>
            <a:spLocks noGrp="1"/>
          </p:cNvSpPr>
          <p:nvPr>
            <p:ph type="title" hasCustomPrompt="1"/>
          </p:nvPr>
        </p:nvSpPr>
        <p:spPr>
          <a:xfrm>
            <a:off x="476251" y="1949623"/>
            <a:ext cx="5322093" cy="1427892"/>
          </a:xfrm>
          <a:prstGeom prst="rect">
            <a:avLst/>
          </a:prstGeom>
        </p:spPr>
        <p:txBody>
          <a:bodyPr>
            <a:noAutofit/>
          </a:bodyPr>
          <a:lstStyle>
            <a:lvl1pPr algn="l">
              <a:spcBef>
                <a:spcPts val="0"/>
              </a:spcBef>
              <a:defRPr sz="4200"/>
            </a:lvl1pPr>
          </a:lstStyle>
          <a:p>
            <a:pPr lvl="0"/>
            <a:r>
              <a:rPr lang="da-DK" sz="4000" dirty="0"/>
              <a:t>Klik for at tilføje tekst</a:t>
            </a:r>
          </a:p>
        </p:txBody>
      </p:sp>
      <p:sp>
        <p:nvSpPr>
          <p:cNvPr id="26" name="Shape 26"/>
          <p:cNvSpPr>
            <a:spLocks noGrp="1"/>
          </p:cNvSpPr>
          <p:nvPr>
            <p:ph type="body" idx="1" hasCustomPrompt="1"/>
          </p:nvPr>
        </p:nvSpPr>
        <p:spPr>
          <a:xfrm>
            <a:off x="476251" y="3536156"/>
            <a:ext cx="5322093" cy="2669688"/>
          </a:xfrm>
          <a:prstGeom prst="rect">
            <a:avLst/>
          </a:prstGeom>
        </p:spPr>
        <p:txBody>
          <a:bodyPr anchor="t"/>
          <a:lstStyle>
            <a:lvl1pPr marL="241200" indent="-241200">
              <a:lnSpc>
                <a:spcPct val="100000"/>
              </a:lnSpc>
              <a:spcBef>
                <a:spcPts val="1000"/>
              </a:spcBef>
              <a:buSzTx/>
              <a:buFont typeface="Arial"/>
              <a:buChar char="•"/>
              <a:defRPr sz="1700">
                <a:solidFill>
                  <a:schemeClr val="tx1"/>
                </a:solidFill>
              </a:defRPr>
            </a:lvl1pPr>
            <a:lvl2pPr marL="480920" indent="-241093">
              <a:lnSpc>
                <a:spcPct val="100000"/>
              </a:lnSpc>
              <a:spcBef>
                <a:spcPts val="1000"/>
              </a:spcBef>
              <a:buSzTx/>
              <a:buFont typeface="Arial"/>
              <a:buChar char="•"/>
              <a:defRPr sz="1700">
                <a:solidFill>
                  <a:schemeClr val="tx2">
                    <a:lumMod val="50000"/>
                  </a:schemeClr>
                </a:solidFill>
              </a:defRPr>
            </a:lvl2pPr>
            <a:lvl3pPr marL="721381" indent="-241093">
              <a:lnSpc>
                <a:spcPct val="100000"/>
              </a:lnSpc>
              <a:spcBef>
                <a:spcPts val="1000"/>
              </a:spcBef>
              <a:buSzTx/>
              <a:buFont typeface="Arial"/>
              <a:buChar char="•"/>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a:p>
            <a:pPr lvl="1">
              <a:defRPr sz="1800">
                <a:solidFill>
                  <a:srgbClr val="000000"/>
                </a:solidFill>
              </a:defRPr>
            </a:pPr>
            <a:r>
              <a:rPr lang="da-DK" sz="1700" dirty="0">
                <a:solidFill>
                  <a:srgbClr val="414141"/>
                </a:solidFill>
              </a:rPr>
              <a:t>Andet niveau</a:t>
            </a:r>
          </a:p>
          <a:p>
            <a:pPr lvl="2">
              <a:defRPr sz="1800">
                <a:solidFill>
                  <a:srgbClr val="000000"/>
                </a:solidFill>
              </a:defRPr>
            </a:pPr>
            <a:r>
              <a:rPr lang="da-DK" sz="1700" dirty="0">
                <a:solidFill>
                  <a:srgbClr val="414141"/>
                </a:solidFill>
              </a:rPr>
              <a:t>Tredje niveau</a:t>
            </a:r>
          </a:p>
        </p:txBody>
      </p:sp>
      <p:sp>
        <p:nvSpPr>
          <p:cNvPr id="9" name="Pladsholder til tekst 2"/>
          <p:cNvSpPr>
            <a:spLocks noGrp="1"/>
          </p:cNvSpPr>
          <p:nvPr>
            <p:ph type="body" sz="quarter" idx="12" hasCustomPrompt="1"/>
          </p:nvPr>
        </p:nvSpPr>
        <p:spPr>
          <a:xfrm>
            <a:off x="507861" y="1646702"/>
            <a:ext cx="5289936" cy="200055"/>
          </a:xfrm>
        </p:spPr>
        <p:txBody>
          <a:bodyPr vert="horz" wrap="square" anchor="b">
            <a:spAutoFit/>
          </a:bodyPr>
          <a:lstStyle>
            <a:lvl1pPr marL="0" indent="0" algn="l">
              <a:lnSpc>
                <a:spcPct val="100000"/>
              </a:lnSpc>
              <a:spcBef>
                <a:spcPts val="0"/>
              </a:spcBef>
              <a:buFontTx/>
              <a:buNone/>
              <a:defRPr sz="1300" b="1" i="0" cap="all">
                <a:solidFill>
                  <a:srgbClr val="908979"/>
                </a:solidFill>
                <a:latin typeface="Arial"/>
                <a:cs typeface="Arial"/>
              </a:defRPr>
            </a:lvl1pPr>
          </a:lstStyle>
          <a:p>
            <a:pPr lvl="0"/>
            <a:r>
              <a:rPr lang="da-DK" dirty="0"/>
              <a:t>Klik for at tilføje tekst</a:t>
            </a:r>
          </a:p>
        </p:txBody>
      </p:sp>
      <p:sp>
        <p:nvSpPr>
          <p:cNvPr id="3" name="Pladsholder til indhold 2"/>
          <p:cNvSpPr>
            <a:spLocks noGrp="1"/>
          </p:cNvSpPr>
          <p:nvPr>
            <p:ph sz="quarter" idx="13" hasCustomPrompt="1"/>
          </p:nvPr>
        </p:nvSpPr>
        <p:spPr>
          <a:xfrm>
            <a:off x="6096001" y="333375"/>
            <a:ext cx="5617633" cy="5881688"/>
          </a:xfrm>
        </p:spPr>
        <p:txBody>
          <a:bodyPr anchor="t"/>
          <a:lstStyle>
            <a:lvl1pPr algn="l">
              <a:defRPr/>
            </a:lvl1pPr>
            <a:lvl2pPr algn="l">
              <a:defRPr/>
            </a:lvl2pPr>
            <a:lvl3pPr algn="l">
              <a:defRPr/>
            </a:lvl3pPr>
            <a:lvl4pPr algn="l">
              <a:defRPr/>
            </a:lvl4pPr>
            <a:lvl5pPr algn="l">
              <a:defRPr/>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0"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4"/>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36173056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diasnummer 3"/>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83933915"/>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5" name="Pladsholder til diasnummer 4"/>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82711768"/>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hape 2"/>
          <p:cNvSpPr/>
          <p:nvPr/>
        </p:nvSpPr>
        <p:spPr>
          <a:xfrm>
            <a:off x="476250" y="1305719"/>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3" name="Shape 3"/>
          <p:cNvSpPr/>
          <p:nvPr/>
        </p:nvSpPr>
        <p:spPr>
          <a:xfrm>
            <a:off x="476250" y="225226"/>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4" name="Shape 4"/>
          <p:cNvSpPr>
            <a:spLocks noGrp="1"/>
          </p:cNvSpPr>
          <p:nvPr>
            <p:ph type="title"/>
          </p:nvPr>
        </p:nvSpPr>
        <p:spPr>
          <a:xfrm>
            <a:off x="484211" y="233406"/>
            <a:ext cx="11239500" cy="96515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a:solidFill>
                  <a:srgbClr val="000000"/>
                </a:solidFill>
              </a:defRPr>
            </a:pPr>
            <a:r>
              <a:rPr lang="da-DK" sz="4900" dirty="0">
                <a:solidFill>
                  <a:srgbClr val="B3242A"/>
                </a:solidFill>
              </a:rPr>
              <a:t>Titeltekst</a:t>
            </a:r>
            <a:endParaRPr sz="4900" dirty="0">
              <a:solidFill>
                <a:srgbClr val="B3242A"/>
              </a:solidFill>
            </a:endParaRPr>
          </a:p>
        </p:txBody>
      </p:sp>
      <p:sp>
        <p:nvSpPr>
          <p:cNvPr id="5" name="Shape 5"/>
          <p:cNvSpPr>
            <a:spLocks noGrp="1"/>
          </p:cNvSpPr>
          <p:nvPr>
            <p:ph type="body" idx="1"/>
          </p:nvPr>
        </p:nvSpPr>
        <p:spPr>
          <a:xfrm>
            <a:off x="1032573" y="1493490"/>
            <a:ext cx="10683177" cy="4712355"/>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t">
            <a:normAutofit/>
          </a:bodyPr>
          <a:lstStyle/>
          <a:p>
            <a:pPr lvl="0">
              <a:defRPr sz="1800">
                <a:solidFill>
                  <a:srgbClr val="000000"/>
                </a:solidFill>
              </a:defRPr>
            </a:pPr>
            <a:r>
              <a:rPr sz="2200" dirty="0">
                <a:solidFill>
                  <a:srgbClr val="414141"/>
                </a:solidFill>
              </a:rPr>
              <a:t>Brødtekst, niveau et</a:t>
            </a:r>
          </a:p>
          <a:p>
            <a:pPr lvl="1">
              <a:defRPr sz="1800">
                <a:solidFill>
                  <a:srgbClr val="000000"/>
                </a:solidFill>
              </a:defRPr>
            </a:pPr>
            <a:r>
              <a:rPr sz="2200" dirty="0">
                <a:solidFill>
                  <a:srgbClr val="414141"/>
                </a:solidFill>
              </a:rPr>
              <a:t>Brødtekst, niveau to</a:t>
            </a:r>
          </a:p>
          <a:p>
            <a:pPr lvl="2">
              <a:defRPr sz="1800">
                <a:solidFill>
                  <a:srgbClr val="000000"/>
                </a:solidFill>
              </a:defRPr>
            </a:pPr>
            <a:r>
              <a:rPr sz="2200" dirty="0">
                <a:solidFill>
                  <a:srgbClr val="414141"/>
                </a:solidFill>
              </a:rPr>
              <a:t>Brødtekst, niveau tre</a:t>
            </a:r>
          </a:p>
          <a:p>
            <a:pPr lvl="3">
              <a:defRPr sz="1800">
                <a:solidFill>
                  <a:srgbClr val="000000"/>
                </a:solidFill>
              </a:defRPr>
            </a:pPr>
            <a:r>
              <a:rPr sz="2200" dirty="0">
                <a:solidFill>
                  <a:srgbClr val="414141"/>
                </a:solidFill>
              </a:rPr>
              <a:t>Brødtekst, niveau fire</a:t>
            </a:r>
          </a:p>
          <a:p>
            <a:pPr lvl="4">
              <a:defRPr sz="1800">
                <a:solidFill>
                  <a:srgbClr val="000000"/>
                </a:solidFill>
              </a:defRPr>
            </a:pPr>
            <a:r>
              <a:rPr sz="2200" dirty="0">
                <a:solidFill>
                  <a:srgbClr val="414141"/>
                </a:solidFill>
              </a:rPr>
              <a:t>Brødtekst, niveau fem</a:t>
            </a:r>
          </a:p>
        </p:txBody>
      </p:sp>
      <p:pic>
        <p:nvPicPr>
          <p:cNvPr id="7" name="ÆS_logo_POS_CMYK.pdf"/>
          <p:cNvPicPr/>
          <p:nvPr/>
        </p:nvPicPr>
        <p:blipFill>
          <a:blip r:embed="rId16"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6" name="Pladsholder til diasnummer 5"/>
          <p:cNvSpPr>
            <a:spLocks noGrp="1"/>
          </p:cNvSpPr>
          <p:nvPr>
            <p:ph type="sldNum" sz="quarter" idx="4"/>
          </p:nvPr>
        </p:nvSpPr>
        <p:spPr>
          <a:xfrm>
            <a:off x="402493" y="634599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38CB2-EA0C-44E4-A91A-4D7146E346C5}" type="slidenum">
              <a:rPr lang="da-DK" smtClean="0"/>
              <a:pPr/>
              <a:t>‹nr.›</a:t>
            </a:fld>
            <a:endParaRPr lang="da-DK"/>
          </a:p>
        </p:txBody>
      </p:sp>
    </p:spTree>
    <p:extLst>
      <p:ext uri="{BB962C8B-B14F-4D97-AF65-F5344CB8AC3E}">
        <p14:creationId xmlns:p14="http://schemas.microsoft.com/office/powerpoint/2010/main" val="2094862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med"/>
  <p:txStyles>
    <p:titleStyle>
      <a:lvl1pPr algn="ctr" defTabSz="410751" eaLnBrk="1" hangingPunct="1">
        <a:lnSpc>
          <a:spcPct val="100000"/>
        </a:lnSpc>
        <a:spcBef>
          <a:spcPts val="1125"/>
        </a:spcBef>
        <a:defRPr sz="4000" baseline="0">
          <a:solidFill>
            <a:schemeClr val="tx2"/>
          </a:solidFill>
          <a:latin typeface="Arial"/>
          <a:ea typeface="Arial"/>
          <a:cs typeface="Arial"/>
          <a:sym typeface="Arial"/>
        </a:defRPr>
      </a:lvl1pPr>
      <a:lvl2pPr indent="160729" algn="ctr" defTabSz="410751" eaLnBrk="1" hangingPunct="1">
        <a:lnSpc>
          <a:spcPct val="90000"/>
        </a:lnSpc>
        <a:spcBef>
          <a:spcPts val="1125"/>
        </a:spcBef>
        <a:defRPr sz="4900">
          <a:solidFill>
            <a:srgbClr val="B3242A"/>
          </a:solidFill>
          <a:latin typeface="Arial"/>
          <a:ea typeface="Arial"/>
          <a:cs typeface="Arial"/>
          <a:sym typeface="Arial"/>
        </a:defRPr>
      </a:lvl2pPr>
      <a:lvl3pPr indent="321457" algn="ctr" defTabSz="410751" eaLnBrk="1" hangingPunct="1">
        <a:lnSpc>
          <a:spcPct val="90000"/>
        </a:lnSpc>
        <a:spcBef>
          <a:spcPts val="1125"/>
        </a:spcBef>
        <a:defRPr sz="4900">
          <a:solidFill>
            <a:srgbClr val="B3242A"/>
          </a:solidFill>
          <a:latin typeface="Arial"/>
          <a:ea typeface="Arial"/>
          <a:cs typeface="Arial"/>
          <a:sym typeface="Arial"/>
        </a:defRPr>
      </a:lvl3pPr>
      <a:lvl4pPr indent="482186" algn="ctr" defTabSz="410751" eaLnBrk="1" hangingPunct="1">
        <a:lnSpc>
          <a:spcPct val="90000"/>
        </a:lnSpc>
        <a:spcBef>
          <a:spcPts val="1125"/>
        </a:spcBef>
        <a:defRPr sz="4900">
          <a:solidFill>
            <a:srgbClr val="B3242A"/>
          </a:solidFill>
          <a:latin typeface="Arial"/>
          <a:ea typeface="Arial"/>
          <a:cs typeface="Arial"/>
          <a:sym typeface="Arial"/>
        </a:defRPr>
      </a:lvl4pPr>
      <a:lvl5pPr indent="642915" algn="ctr" defTabSz="410751" eaLnBrk="1" hangingPunct="1">
        <a:lnSpc>
          <a:spcPct val="90000"/>
        </a:lnSpc>
        <a:spcBef>
          <a:spcPts val="1125"/>
        </a:spcBef>
        <a:defRPr sz="4900">
          <a:solidFill>
            <a:srgbClr val="B3242A"/>
          </a:solidFill>
          <a:latin typeface="Arial"/>
          <a:ea typeface="Arial"/>
          <a:cs typeface="Arial"/>
          <a:sym typeface="Arial"/>
        </a:defRPr>
      </a:lvl5pPr>
      <a:lvl6pPr indent="803643" algn="ctr" defTabSz="410751" eaLnBrk="1" hangingPunct="1">
        <a:lnSpc>
          <a:spcPct val="90000"/>
        </a:lnSpc>
        <a:spcBef>
          <a:spcPts val="1125"/>
        </a:spcBef>
        <a:defRPr sz="4900">
          <a:solidFill>
            <a:srgbClr val="B3242A"/>
          </a:solidFill>
          <a:latin typeface="Arial"/>
          <a:ea typeface="Arial"/>
          <a:cs typeface="Arial"/>
          <a:sym typeface="Arial"/>
        </a:defRPr>
      </a:lvl6pPr>
      <a:lvl7pPr indent="964372" algn="ctr" defTabSz="410751" eaLnBrk="1" hangingPunct="1">
        <a:lnSpc>
          <a:spcPct val="90000"/>
        </a:lnSpc>
        <a:spcBef>
          <a:spcPts val="1125"/>
        </a:spcBef>
        <a:defRPr sz="4900">
          <a:solidFill>
            <a:srgbClr val="B3242A"/>
          </a:solidFill>
          <a:latin typeface="Arial"/>
          <a:ea typeface="Arial"/>
          <a:cs typeface="Arial"/>
          <a:sym typeface="Arial"/>
        </a:defRPr>
      </a:lvl7pPr>
      <a:lvl8pPr indent="1125101" algn="ctr" defTabSz="410751" eaLnBrk="1" hangingPunct="1">
        <a:lnSpc>
          <a:spcPct val="90000"/>
        </a:lnSpc>
        <a:spcBef>
          <a:spcPts val="1125"/>
        </a:spcBef>
        <a:defRPr sz="4900">
          <a:solidFill>
            <a:srgbClr val="B3242A"/>
          </a:solidFill>
          <a:latin typeface="Arial"/>
          <a:ea typeface="Arial"/>
          <a:cs typeface="Arial"/>
          <a:sym typeface="Arial"/>
        </a:defRPr>
      </a:lvl8pPr>
      <a:lvl9pPr indent="1285829" algn="ctr" defTabSz="410751" eaLnBrk="1" hangingPunct="1">
        <a:lnSpc>
          <a:spcPct val="90000"/>
        </a:lnSpc>
        <a:spcBef>
          <a:spcPts val="1125"/>
        </a:spcBef>
        <a:defRPr sz="4900">
          <a:solidFill>
            <a:srgbClr val="B3242A"/>
          </a:solidFill>
          <a:latin typeface="Arial"/>
          <a:ea typeface="Arial"/>
          <a:cs typeface="Arial"/>
          <a:sym typeface="Arial"/>
        </a:defRPr>
      </a:lvl9pPr>
    </p:titleStyle>
    <p:bodyStyle>
      <a:lvl1pPr marL="240460" indent="-240460" algn="l" defTabSz="410751" eaLnBrk="1" hangingPunct="1">
        <a:lnSpc>
          <a:spcPct val="100000"/>
        </a:lnSpc>
        <a:spcBef>
          <a:spcPts val="1000"/>
        </a:spcBef>
        <a:buSzPct val="75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p:bodyStyle>
    <p:otherStyle>
      <a:lvl1pPr algn="ctr" defTabSz="410751" eaLnBrk="1" hangingPunct="1">
        <a:defRPr>
          <a:solidFill>
            <a:schemeClr val="tx1"/>
          </a:solidFill>
          <a:latin typeface="+mn-lt"/>
          <a:ea typeface="+mn-ea"/>
          <a:cs typeface="+mn-cs"/>
          <a:sym typeface="Palatino"/>
        </a:defRPr>
      </a:lvl1pPr>
      <a:lvl2pPr indent="160729" algn="ctr" defTabSz="410751" eaLnBrk="1" hangingPunct="1">
        <a:defRPr>
          <a:solidFill>
            <a:schemeClr val="tx1"/>
          </a:solidFill>
          <a:latin typeface="+mn-lt"/>
          <a:ea typeface="+mn-ea"/>
          <a:cs typeface="+mn-cs"/>
          <a:sym typeface="Palatino"/>
        </a:defRPr>
      </a:lvl2pPr>
      <a:lvl3pPr indent="321457" algn="ctr" defTabSz="410751" eaLnBrk="1" hangingPunct="1">
        <a:defRPr>
          <a:solidFill>
            <a:schemeClr val="tx1"/>
          </a:solidFill>
          <a:latin typeface="+mn-lt"/>
          <a:ea typeface="+mn-ea"/>
          <a:cs typeface="+mn-cs"/>
          <a:sym typeface="Palatino"/>
        </a:defRPr>
      </a:lvl3pPr>
      <a:lvl4pPr indent="482186" algn="ctr" defTabSz="410751" eaLnBrk="1" hangingPunct="1">
        <a:defRPr>
          <a:solidFill>
            <a:schemeClr val="tx1"/>
          </a:solidFill>
          <a:latin typeface="+mn-lt"/>
          <a:ea typeface="+mn-ea"/>
          <a:cs typeface="+mn-cs"/>
          <a:sym typeface="Palatino"/>
        </a:defRPr>
      </a:lvl4pPr>
      <a:lvl5pPr indent="642915" algn="ctr" defTabSz="410751" eaLnBrk="1" hangingPunct="1">
        <a:defRPr>
          <a:solidFill>
            <a:schemeClr val="tx1"/>
          </a:solidFill>
          <a:latin typeface="+mn-lt"/>
          <a:ea typeface="+mn-ea"/>
          <a:cs typeface="+mn-cs"/>
          <a:sym typeface="Palatino"/>
        </a:defRPr>
      </a:lvl5pPr>
      <a:lvl6pPr indent="803643" algn="ctr" defTabSz="410751" eaLnBrk="1" hangingPunct="1">
        <a:defRPr>
          <a:solidFill>
            <a:schemeClr val="tx1"/>
          </a:solidFill>
          <a:latin typeface="+mn-lt"/>
          <a:ea typeface="+mn-ea"/>
          <a:cs typeface="+mn-cs"/>
          <a:sym typeface="Palatino"/>
        </a:defRPr>
      </a:lvl6pPr>
      <a:lvl7pPr indent="964372" algn="ctr" defTabSz="410751" eaLnBrk="1" hangingPunct="1">
        <a:defRPr>
          <a:solidFill>
            <a:schemeClr val="tx1"/>
          </a:solidFill>
          <a:latin typeface="+mn-lt"/>
          <a:ea typeface="+mn-ea"/>
          <a:cs typeface="+mn-cs"/>
          <a:sym typeface="Palatino"/>
        </a:defRPr>
      </a:lvl7pPr>
      <a:lvl8pPr indent="1125101" algn="ctr" defTabSz="410751" eaLnBrk="1" hangingPunct="1">
        <a:defRPr>
          <a:solidFill>
            <a:schemeClr val="tx1"/>
          </a:solidFill>
          <a:latin typeface="+mn-lt"/>
          <a:ea typeface="+mn-ea"/>
          <a:cs typeface="+mn-cs"/>
          <a:sym typeface="Palatino"/>
        </a:defRPr>
      </a:lvl8pPr>
      <a:lvl9pPr indent="1285829" algn="ctr" defTabSz="410751" eaLnBrk="1" hangingPunct="1">
        <a:defRPr>
          <a:solidFill>
            <a:schemeClr val="tx1"/>
          </a:solidFill>
          <a:latin typeface="+mn-lt"/>
          <a:ea typeface="+mn-ea"/>
          <a:cs typeface="+mn-cs"/>
          <a:sym typeface="Palatino"/>
        </a:defRPr>
      </a:lvl9pPr>
    </p:otherStyle>
  </p:txStyles>
  <p:extLst>
    <p:ext uri="{27BBF7A9-308A-43DC-89C8-2F10F3537804}">
      <p15:sldGuideLst xmlns:p15="http://schemas.microsoft.com/office/powerpoint/2012/main">
        <p15:guide id="1" orient="horz" pos="763">
          <p15:clr>
            <a:srgbClr val="F26B43"/>
          </p15:clr>
        </p15:guide>
        <p15:guide id="2" pos="2880">
          <p15:clr>
            <a:srgbClr val="F26B43"/>
          </p15:clr>
        </p15:guide>
        <p15:guide id="3" orient="horz" pos="890">
          <p15:clr>
            <a:srgbClr val="F26B43"/>
          </p15:clr>
        </p15:guide>
        <p15:guide id="4" pos="480">
          <p15:clr>
            <a:srgbClr val="F26B43"/>
          </p15:clr>
        </p15:guide>
        <p15:guide id="5" pos="5534">
          <p15:clr>
            <a:srgbClr val="F26B43"/>
          </p15:clr>
        </p15:guide>
        <p15:guide id="6" orient="horz" pos="3915">
          <p15:clr>
            <a:srgbClr val="F26B43"/>
          </p15:clr>
        </p15:guide>
        <p15:guide id="7" orient="horz" pos="210">
          <p15:clr>
            <a:srgbClr val="F26B43"/>
          </p15:clr>
        </p15:guide>
        <p15:guide id="8" orient="horz" pos="1185">
          <p15:clr>
            <a:srgbClr val="F26B43"/>
          </p15:clr>
        </p15:guide>
        <p15:guide id="9" orient="horz" pos="1040">
          <p15:clr>
            <a:srgbClr val="F26B43"/>
          </p15:clr>
        </p15:guide>
        <p15:guide id="10" pos="226">
          <p15:clr>
            <a:srgbClr val="F26B43"/>
          </p15:clr>
        </p15:guide>
        <p15:guide id="11" orient="horz" pos="935">
          <p15:clr>
            <a:srgbClr val="F26B43"/>
          </p15:clr>
        </p15:guide>
        <p15:guide id="1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4400" dirty="0"/>
              <a:t>Ældre Sagens forsikringer </a:t>
            </a:r>
          </a:p>
        </p:txBody>
      </p:sp>
      <p:sp>
        <p:nvSpPr>
          <p:cNvPr id="3" name="Pladsholder til tekst 2"/>
          <p:cNvSpPr>
            <a:spLocks noGrp="1"/>
          </p:cNvSpPr>
          <p:nvPr>
            <p:ph type="body" idx="1"/>
          </p:nvPr>
        </p:nvSpPr>
        <p:spPr>
          <a:xfrm>
            <a:off x="7762875" y="2592549"/>
            <a:ext cx="3976688" cy="1912949"/>
          </a:xfrm>
        </p:spPr>
        <p:txBody>
          <a:bodyPr/>
          <a:lstStyle/>
          <a:p>
            <a:endParaRPr lang="da-DK" sz="1600" dirty="0">
              <a:solidFill>
                <a:schemeClr val="tx1"/>
              </a:solidFill>
            </a:endParaRPr>
          </a:p>
          <a:p>
            <a:r>
              <a:rPr lang="da-DK" sz="1600" dirty="0">
                <a:solidFill>
                  <a:schemeClr val="tx1"/>
                </a:solidFill>
              </a:rPr>
              <a:t>Erhvervsforsikring </a:t>
            </a:r>
            <a:br>
              <a:rPr lang="da-DK" sz="1600" dirty="0">
                <a:solidFill>
                  <a:schemeClr val="tx1"/>
                </a:solidFill>
              </a:rPr>
            </a:br>
            <a:r>
              <a:rPr lang="da-DK" sz="1600" dirty="0">
                <a:solidFill>
                  <a:schemeClr val="tx1"/>
                </a:solidFill>
              </a:rPr>
              <a:t>Erhvervsansvarsforsikring </a:t>
            </a:r>
            <a:br>
              <a:rPr lang="da-DK" sz="1600" dirty="0">
                <a:solidFill>
                  <a:schemeClr val="tx1"/>
                </a:solidFill>
              </a:rPr>
            </a:br>
            <a:r>
              <a:rPr lang="da-DK" sz="1600" dirty="0">
                <a:solidFill>
                  <a:schemeClr val="tx1"/>
                </a:solidFill>
              </a:rPr>
              <a:t>Kollektiv ulykkesforsikring </a:t>
            </a:r>
            <a:br>
              <a:rPr lang="da-DK" sz="1600" dirty="0">
                <a:solidFill>
                  <a:schemeClr val="tx1"/>
                </a:solidFill>
              </a:rPr>
            </a:br>
            <a:r>
              <a:rPr lang="da-DK" sz="1600" dirty="0">
                <a:solidFill>
                  <a:schemeClr val="tx1"/>
                </a:solidFill>
              </a:rPr>
              <a:t>Arbejdsskadeforsikring </a:t>
            </a:r>
            <a:br>
              <a:rPr lang="da-DK" dirty="0"/>
            </a:br>
            <a:r>
              <a:rPr lang="da-DK" dirty="0"/>
              <a:t>Rejseforsikring </a:t>
            </a:r>
          </a:p>
        </p:txBody>
      </p:sp>
    </p:spTree>
    <p:extLst>
      <p:ext uri="{BB962C8B-B14F-4D97-AF65-F5344CB8AC3E}">
        <p14:creationId xmlns:p14="http://schemas.microsoft.com/office/powerpoint/2010/main" val="3412488018"/>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lede 6" descr="Et billede, der indeholder skala, enhed&#10;&#10;Automatisk genereret beskrivelse">
            <a:extLst>
              <a:ext uri="{FF2B5EF4-FFF2-40B4-BE49-F238E27FC236}">
                <a16:creationId xmlns:a16="http://schemas.microsoft.com/office/drawing/2014/main" id="{7DE34F71-3DF5-4D97-B467-E85AEEA4A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793450"/>
            <a:ext cx="5609651" cy="3181312"/>
          </a:xfrm>
          <a:prstGeom prst="rect">
            <a:avLst/>
          </a:prstGeom>
          <a:noFill/>
        </p:spPr>
      </p:pic>
      <p:sp>
        <p:nvSpPr>
          <p:cNvPr id="3" name="Pladsholder til indhold 2">
            <a:extLst>
              <a:ext uri="{FF2B5EF4-FFF2-40B4-BE49-F238E27FC236}">
                <a16:creationId xmlns:a16="http://schemas.microsoft.com/office/drawing/2014/main" id="{BA92B646-039D-4851-BAC6-74600C0EB3F0}"/>
              </a:ext>
            </a:extLst>
          </p:cNvPr>
          <p:cNvSpPr>
            <a:spLocks noGrp="1"/>
          </p:cNvSpPr>
          <p:nvPr>
            <p:ph sz="quarter" idx="14"/>
          </p:nvPr>
        </p:nvSpPr>
        <p:spPr>
          <a:xfrm>
            <a:off x="476251" y="1919883"/>
            <a:ext cx="5869131" cy="4286250"/>
          </a:xfrm>
        </p:spPr>
        <p:txBody>
          <a:bodyPr anchor="t">
            <a:normAutofit/>
          </a:bodyPr>
          <a:lstStyle/>
          <a:p>
            <a:r>
              <a:rPr lang="da-DK" dirty="0"/>
              <a:t>Forsikringspræmien kan reguleres 1 gang årligt.</a:t>
            </a:r>
          </a:p>
          <a:p>
            <a:pPr marL="0" indent="0">
              <a:buNone/>
            </a:pPr>
            <a:r>
              <a:rPr lang="da-DK" dirty="0"/>
              <a:t> </a:t>
            </a:r>
          </a:p>
          <a:p>
            <a:pPr marL="0" indent="0">
              <a:buNone/>
            </a:pPr>
            <a:r>
              <a:rPr lang="da-DK" b="1" dirty="0"/>
              <a:t>Betydning for præmien</a:t>
            </a:r>
            <a:r>
              <a:rPr lang="da-DK" dirty="0"/>
              <a:t>: </a:t>
            </a:r>
          </a:p>
          <a:p>
            <a:pPr marL="0" indent="0">
              <a:buNone/>
            </a:pPr>
            <a:r>
              <a:rPr lang="da-DK" dirty="0"/>
              <a:t>	Hvad har Ældre Sagen fået udbetalt </a:t>
            </a:r>
          </a:p>
          <a:p>
            <a:pPr marL="0" indent="0">
              <a:buNone/>
            </a:pPr>
            <a:r>
              <a:rPr lang="da-DK" dirty="0"/>
              <a:t>	Hvor tit anmelder Ældre Sagen skader. </a:t>
            </a:r>
          </a:p>
          <a:p>
            <a:pPr marL="0" indent="0">
              <a:buNone/>
            </a:pPr>
            <a:r>
              <a:rPr lang="da-DK" dirty="0"/>
              <a:t>	Sammenlagt, hvad er forsikringens risiko.</a:t>
            </a:r>
          </a:p>
          <a:p>
            <a:endParaRPr lang="da-DK" dirty="0"/>
          </a:p>
        </p:txBody>
      </p:sp>
      <p:sp>
        <p:nvSpPr>
          <p:cNvPr id="2" name="Titel 1">
            <a:extLst>
              <a:ext uri="{FF2B5EF4-FFF2-40B4-BE49-F238E27FC236}">
                <a16:creationId xmlns:a16="http://schemas.microsoft.com/office/drawing/2014/main" id="{C44FDFB1-DD51-4AA1-9130-038569AB136C}"/>
              </a:ext>
            </a:extLst>
          </p:cNvPr>
          <p:cNvSpPr>
            <a:spLocks noGrp="1"/>
          </p:cNvSpPr>
          <p:nvPr>
            <p:ph type="title"/>
          </p:nvPr>
        </p:nvSpPr>
        <p:spPr>
          <a:xfrm>
            <a:off x="484211" y="233406"/>
            <a:ext cx="11239500" cy="965156"/>
          </a:xfrm>
        </p:spPr>
        <p:txBody>
          <a:bodyPr anchor="ctr">
            <a:normAutofit/>
          </a:bodyPr>
          <a:lstStyle/>
          <a:p>
            <a:r>
              <a:rPr lang="da-DK"/>
              <a:t>Forsikringsovervejning </a:t>
            </a:r>
            <a:endParaRPr lang="da-DK" dirty="0"/>
          </a:p>
        </p:txBody>
      </p:sp>
      <p:sp>
        <p:nvSpPr>
          <p:cNvPr id="8" name="Tekstfelt 7">
            <a:extLst>
              <a:ext uri="{FF2B5EF4-FFF2-40B4-BE49-F238E27FC236}">
                <a16:creationId xmlns:a16="http://schemas.microsoft.com/office/drawing/2014/main" id="{47D7E776-9392-4930-B8A4-C7A9D0443FAE}"/>
              </a:ext>
            </a:extLst>
          </p:cNvPr>
          <p:cNvSpPr txBox="1"/>
          <p:nvPr/>
        </p:nvSpPr>
        <p:spPr>
          <a:xfrm>
            <a:off x="7039697" y="5056536"/>
            <a:ext cx="1985819"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Præmien </a:t>
            </a:r>
          </a:p>
        </p:txBody>
      </p:sp>
      <p:sp>
        <p:nvSpPr>
          <p:cNvPr id="9" name="Tekstfelt 8">
            <a:extLst>
              <a:ext uri="{FF2B5EF4-FFF2-40B4-BE49-F238E27FC236}">
                <a16:creationId xmlns:a16="http://schemas.microsoft.com/office/drawing/2014/main" id="{DFD92DCB-5A01-4BC8-9CBB-F8E7FB4C72BD}"/>
              </a:ext>
            </a:extLst>
          </p:cNvPr>
          <p:cNvSpPr txBox="1"/>
          <p:nvPr/>
        </p:nvSpPr>
        <p:spPr>
          <a:xfrm>
            <a:off x="9310255" y="4687204"/>
            <a:ext cx="2413456" cy="84125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Hvad kan vi få</a:t>
            </a:r>
          </a:p>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erstattet i beløb </a:t>
            </a:r>
          </a:p>
        </p:txBody>
      </p:sp>
    </p:spTree>
    <p:extLst>
      <p:ext uri="{BB962C8B-B14F-4D97-AF65-F5344CB8AC3E}">
        <p14:creationId xmlns:p14="http://schemas.microsoft.com/office/powerpoint/2010/main" val="375994540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282DE444-8CC2-7FD0-EB60-653CA4BC83CD}"/>
              </a:ext>
            </a:extLst>
          </p:cNvPr>
          <p:cNvSpPr>
            <a:spLocks noGrp="1"/>
          </p:cNvSpPr>
          <p:nvPr>
            <p:ph sz="quarter" idx="12"/>
          </p:nvPr>
        </p:nvSpPr>
        <p:spPr/>
        <p:txBody>
          <a:bodyPr/>
          <a:lstStyle/>
          <a:p>
            <a:r>
              <a:rPr lang="da-DK" dirty="0"/>
              <a:t>Tingsansvarsforsikring </a:t>
            </a:r>
          </a:p>
          <a:p>
            <a:pPr lvl="3"/>
            <a:r>
              <a:rPr lang="da-DK" dirty="0"/>
              <a:t>Udg. : ingen dækning grundet accept af egen risiko </a:t>
            </a:r>
          </a:p>
          <a:p>
            <a:pPr lvl="3"/>
            <a:r>
              <a:rPr lang="da-DK" dirty="0"/>
              <a:t>U: Hvis der er tale om skade som ingen relation har til ”Den hjælpende hånd”</a:t>
            </a:r>
          </a:p>
          <a:p>
            <a:pPr lvl="3"/>
            <a:endParaRPr lang="da-DK" dirty="0"/>
          </a:p>
          <a:p>
            <a:pPr lvl="3"/>
            <a:r>
              <a:rPr lang="da-DK" dirty="0"/>
              <a:t>Husk ting før ansvar !</a:t>
            </a:r>
          </a:p>
          <a:p>
            <a:pPr marL="721381" lvl="3" indent="0">
              <a:buNone/>
            </a:pPr>
            <a:endParaRPr lang="da-DK" dirty="0"/>
          </a:p>
          <a:p>
            <a:pPr marL="721381" lvl="3" indent="0">
              <a:buNone/>
            </a:pPr>
            <a:r>
              <a:rPr lang="da-DK" dirty="0"/>
              <a:t>Ulykkesforsikringen dækker ved skader inkl. Løft </a:t>
            </a:r>
          </a:p>
        </p:txBody>
      </p:sp>
      <p:sp>
        <p:nvSpPr>
          <p:cNvPr id="4" name="Titel 3">
            <a:extLst>
              <a:ext uri="{FF2B5EF4-FFF2-40B4-BE49-F238E27FC236}">
                <a16:creationId xmlns:a16="http://schemas.microsoft.com/office/drawing/2014/main" id="{17F7909C-420B-1C5C-833F-A58365D2F06E}"/>
              </a:ext>
            </a:extLst>
          </p:cNvPr>
          <p:cNvSpPr>
            <a:spLocks noGrp="1"/>
          </p:cNvSpPr>
          <p:nvPr>
            <p:ph type="title"/>
          </p:nvPr>
        </p:nvSpPr>
        <p:spPr/>
        <p:txBody>
          <a:bodyPr/>
          <a:lstStyle/>
          <a:p>
            <a:r>
              <a:rPr lang="da-DK" dirty="0"/>
              <a:t>”Den hjælpende hånd” </a:t>
            </a:r>
          </a:p>
        </p:txBody>
      </p:sp>
    </p:spTree>
    <p:extLst>
      <p:ext uri="{BB962C8B-B14F-4D97-AF65-F5344CB8AC3E}">
        <p14:creationId xmlns:p14="http://schemas.microsoft.com/office/powerpoint/2010/main" val="49490102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6250" y="2560596"/>
            <a:ext cx="11245850" cy="1711223"/>
          </a:xfrm>
        </p:spPr>
        <p:txBody>
          <a:bodyPr/>
          <a:lstStyle/>
          <a:p>
            <a:r>
              <a:rPr lang="da-DK" dirty="0"/>
              <a:t>Ældre Sagens rejseforsikring til frivillige</a:t>
            </a:r>
          </a:p>
        </p:txBody>
      </p:sp>
    </p:spTree>
    <p:extLst>
      <p:ext uri="{BB962C8B-B14F-4D97-AF65-F5344CB8AC3E}">
        <p14:creationId xmlns:p14="http://schemas.microsoft.com/office/powerpoint/2010/main" val="397519954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B91F0DB6-43C9-11F1-42CE-DB2C1492DCE0}"/>
              </a:ext>
            </a:extLst>
          </p:cNvPr>
          <p:cNvSpPr>
            <a:spLocks noGrp="1"/>
          </p:cNvSpPr>
          <p:nvPr>
            <p:ph sz="quarter" idx="12"/>
          </p:nvPr>
        </p:nvSpPr>
        <p:spPr>
          <a:xfrm>
            <a:off x="484211" y="1676401"/>
            <a:ext cx="11240007" cy="4539130"/>
          </a:xfrm>
        </p:spPr>
        <p:txBody>
          <a:bodyPr/>
          <a:lstStyle/>
          <a:p>
            <a:endParaRPr lang="da-DK" dirty="0"/>
          </a:p>
          <a:p>
            <a:r>
              <a:rPr lang="da-DK" dirty="0"/>
              <a:t>Akut sygdom og tilskadekomst </a:t>
            </a:r>
          </a:p>
          <a:p>
            <a:r>
              <a:rPr lang="da-DK" dirty="0"/>
              <a:t>Krisehjælp </a:t>
            </a:r>
          </a:p>
          <a:p>
            <a:r>
              <a:rPr lang="da-DK" dirty="0"/>
              <a:t>Bagage </a:t>
            </a:r>
          </a:p>
          <a:p>
            <a:r>
              <a:rPr lang="da-DK" dirty="0"/>
              <a:t>Hjemtransport ved sygdom eller dødsfald </a:t>
            </a:r>
          </a:p>
          <a:p>
            <a:r>
              <a:rPr lang="da-DK" dirty="0"/>
              <a:t>Personansvar, global juridisk assistance og sikkerhedsstillelse </a:t>
            </a:r>
          </a:p>
          <a:p>
            <a:r>
              <a:rPr lang="da-DK" dirty="0"/>
              <a:t>Forsinket fremmøde </a:t>
            </a:r>
          </a:p>
          <a:p>
            <a:endParaRPr lang="da-DK" dirty="0"/>
          </a:p>
        </p:txBody>
      </p:sp>
      <p:sp>
        <p:nvSpPr>
          <p:cNvPr id="4" name="Titel 3">
            <a:extLst>
              <a:ext uri="{FF2B5EF4-FFF2-40B4-BE49-F238E27FC236}">
                <a16:creationId xmlns:a16="http://schemas.microsoft.com/office/drawing/2014/main" id="{BBA16915-9F1E-84C7-D064-9FD3906DA202}"/>
              </a:ext>
            </a:extLst>
          </p:cNvPr>
          <p:cNvSpPr>
            <a:spLocks noGrp="1"/>
          </p:cNvSpPr>
          <p:nvPr>
            <p:ph type="title"/>
          </p:nvPr>
        </p:nvSpPr>
        <p:spPr/>
        <p:txBody>
          <a:bodyPr/>
          <a:lstStyle/>
          <a:p>
            <a:r>
              <a:rPr lang="da-DK" dirty="0"/>
              <a:t>Dækninger </a:t>
            </a:r>
          </a:p>
        </p:txBody>
      </p:sp>
    </p:spTree>
    <p:extLst>
      <p:ext uri="{BB962C8B-B14F-4D97-AF65-F5344CB8AC3E}">
        <p14:creationId xmlns:p14="http://schemas.microsoft.com/office/powerpoint/2010/main" val="426402548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ladsholder til indhold 16"/>
          <p:cNvSpPr>
            <a:spLocks noGrp="1"/>
          </p:cNvSpPr>
          <p:nvPr>
            <p:ph sz="quarter" idx="12"/>
          </p:nvPr>
        </p:nvSpPr>
        <p:spPr>
          <a:xfrm>
            <a:off x="484211" y="1854200"/>
            <a:ext cx="11240007" cy="4554615"/>
          </a:xfrm>
        </p:spPr>
        <p:txBody>
          <a:bodyPr anchor="t"/>
          <a:lstStyle/>
          <a:p>
            <a:r>
              <a:rPr lang="da-DK" dirty="0"/>
              <a:t>Det er ikke muligt at tegne en forsikring, der kan dække en turhjælpers hjemtransport i forbindelse med, at denne skal blive tilbage </a:t>
            </a:r>
          </a:p>
          <a:p>
            <a:r>
              <a:rPr lang="da-DK" dirty="0"/>
              <a:t>Derfor opfordres der generelt til, at rejsearrangørens rejseleder benyttes </a:t>
            </a:r>
          </a:p>
          <a:p>
            <a:r>
              <a:rPr lang="da-DK" dirty="0"/>
              <a:t>Det kan dog være hensigtsmæssigt, at benytte vores turhjælpere, hvis disse bedst kan være behjælpelige. </a:t>
            </a:r>
          </a:p>
          <a:p>
            <a:r>
              <a:rPr lang="da-DK" dirty="0"/>
              <a:t>Lokalafdelingerne kan refundere ekstra omkostningerne og sekretariatet kan ansøges om refusion efterfølgende. Krav: turhjælperen skal rejse hjem, så snart det er muligt. </a:t>
            </a:r>
          </a:p>
          <a:p>
            <a:r>
              <a:rPr lang="da-DK" dirty="0"/>
              <a:t>NB! Der kan være dækning på den rejsendes rejseforsikring for ledsager. Vær at undersøge. Det er dog ikke altid at denne ekstra dækning er tegnet eller dækker </a:t>
            </a:r>
          </a:p>
          <a:p>
            <a:r>
              <a:rPr lang="da-DK" dirty="0"/>
              <a:t>FX: ”Tilkald og ledsager ”.</a:t>
            </a:r>
          </a:p>
        </p:txBody>
      </p:sp>
      <p:sp>
        <p:nvSpPr>
          <p:cNvPr id="15" name="Titel 14"/>
          <p:cNvSpPr>
            <a:spLocks noGrp="1"/>
          </p:cNvSpPr>
          <p:nvPr>
            <p:ph type="title"/>
          </p:nvPr>
        </p:nvSpPr>
        <p:spPr/>
        <p:txBody>
          <a:bodyPr/>
          <a:lstStyle/>
          <a:p>
            <a:r>
              <a:rPr lang="da-DK" dirty="0"/>
              <a:t>Turhjælpere </a:t>
            </a:r>
          </a:p>
        </p:txBody>
      </p:sp>
    </p:spTree>
    <p:extLst>
      <p:ext uri="{BB962C8B-B14F-4D97-AF65-F5344CB8AC3E}">
        <p14:creationId xmlns:p14="http://schemas.microsoft.com/office/powerpoint/2010/main" val="297084700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8A776FD-9607-943C-9CE9-2B124CFF1FAA}"/>
              </a:ext>
            </a:extLst>
          </p:cNvPr>
          <p:cNvSpPr>
            <a:spLocks noGrp="1"/>
          </p:cNvSpPr>
          <p:nvPr>
            <p:ph sz="quarter" idx="12"/>
          </p:nvPr>
        </p:nvSpPr>
        <p:spPr>
          <a:xfrm>
            <a:off x="484211" y="1816101"/>
            <a:ext cx="11240007" cy="4399430"/>
          </a:xfrm>
        </p:spPr>
        <p:txBody>
          <a:bodyPr/>
          <a:lstStyle/>
          <a:p>
            <a:r>
              <a:rPr lang="da-DK" dirty="0"/>
              <a:t>Det blå </a:t>
            </a:r>
            <a:r>
              <a:rPr lang="da-DK"/>
              <a:t>sygesikring sikrer, </a:t>
            </a:r>
            <a:r>
              <a:rPr lang="da-DK" dirty="0"/>
              <a:t>at man er sikret på samme måde som indbyggerne i det land man rejser i. </a:t>
            </a:r>
          </a:p>
          <a:p>
            <a:r>
              <a:rPr lang="da-DK" dirty="0"/>
              <a:t>Dobbeltforsikring i nogle tilfælde men det er internt mellem forsikringen og det offentlige </a:t>
            </a:r>
          </a:p>
          <a:p>
            <a:endParaRPr lang="da-DK" dirty="0"/>
          </a:p>
        </p:txBody>
      </p:sp>
      <p:sp>
        <p:nvSpPr>
          <p:cNvPr id="4" name="Titel 3">
            <a:extLst>
              <a:ext uri="{FF2B5EF4-FFF2-40B4-BE49-F238E27FC236}">
                <a16:creationId xmlns:a16="http://schemas.microsoft.com/office/drawing/2014/main" id="{33A225E9-C199-DFDC-6E59-B4D576334CDA}"/>
              </a:ext>
            </a:extLst>
          </p:cNvPr>
          <p:cNvSpPr>
            <a:spLocks noGrp="1"/>
          </p:cNvSpPr>
          <p:nvPr>
            <p:ph type="title"/>
          </p:nvPr>
        </p:nvSpPr>
        <p:spPr/>
        <p:txBody>
          <a:bodyPr>
            <a:normAutofit fontScale="90000"/>
          </a:bodyPr>
          <a:lstStyle/>
          <a:p>
            <a:r>
              <a:rPr lang="da-DK" dirty="0"/>
              <a:t>Det blå sygesikring </a:t>
            </a:r>
            <a:br>
              <a:rPr lang="da-DK" dirty="0"/>
            </a:br>
            <a:endParaRPr lang="da-DK" dirty="0"/>
          </a:p>
        </p:txBody>
      </p:sp>
    </p:spTree>
    <p:extLst>
      <p:ext uri="{BB962C8B-B14F-4D97-AF65-F5344CB8AC3E}">
        <p14:creationId xmlns:p14="http://schemas.microsoft.com/office/powerpoint/2010/main" val="40824074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A106D7-87EC-478E-88CB-38296E09F334}"/>
              </a:ext>
            </a:extLst>
          </p:cNvPr>
          <p:cNvSpPr>
            <a:spLocks noGrp="1"/>
          </p:cNvSpPr>
          <p:nvPr>
            <p:ph type="title"/>
          </p:nvPr>
        </p:nvSpPr>
        <p:spPr/>
        <p:txBody>
          <a:bodyPr/>
          <a:lstStyle/>
          <a:p>
            <a:r>
              <a:rPr lang="da-DK" dirty="0"/>
              <a:t>Erhvervsforsikring </a:t>
            </a:r>
          </a:p>
        </p:txBody>
      </p:sp>
      <p:sp>
        <p:nvSpPr>
          <p:cNvPr id="3" name="Pladsholder til indhold 2">
            <a:extLst>
              <a:ext uri="{FF2B5EF4-FFF2-40B4-BE49-F238E27FC236}">
                <a16:creationId xmlns:a16="http://schemas.microsoft.com/office/drawing/2014/main" id="{8C1D5891-39F7-460E-97C5-0F55AFB81141}"/>
              </a:ext>
            </a:extLst>
          </p:cNvPr>
          <p:cNvSpPr>
            <a:spLocks noGrp="1"/>
          </p:cNvSpPr>
          <p:nvPr>
            <p:ph sz="quarter" idx="14"/>
          </p:nvPr>
        </p:nvSpPr>
        <p:spPr/>
        <p:txBody>
          <a:bodyPr/>
          <a:lstStyle/>
          <a:p>
            <a:pPr marL="0" indent="0">
              <a:buNone/>
            </a:pPr>
            <a:r>
              <a:rPr lang="da-DK" dirty="0"/>
              <a:t>Forsikringsbegivenheder, der er dækket:</a:t>
            </a:r>
          </a:p>
          <a:p>
            <a:pPr lvl="1"/>
            <a:r>
              <a:rPr lang="da-DK" dirty="0"/>
              <a:t>Brand </a:t>
            </a:r>
          </a:p>
          <a:p>
            <a:pPr lvl="1"/>
            <a:r>
              <a:rPr lang="da-DK" dirty="0"/>
              <a:t>Vand </a:t>
            </a:r>
          </a:p>
          <a:p>
            <a:pPr lvl="1"/>
            <a:r>
              <a:rPr lang="da-DK" dirty="0"/>
              <a:t>Tyveri </a:t>
            </a:r>
          </a:p>
          <a:p>
            <a:pPr lvl="1"/>
            <a:r>
              <a:rPr lang="da-DK" dirty="0"/>
              <a:t>(Hærværk, hvis det er opstået i forbindelse med tyveri/indbrud. </a:t>
            </a:r>
            <a:br>
              <a:rPr lang="da-DK" dirty="0"/>
            </a:br>
            <a:r>
              <a:rPr lang="da-DK" dirty="0"/>
              <a:t>Krav er, at der skal være tegn på synligt opbrud)</a:t>
            </a:r>
          </a:p>
        </p:txBody>
      </p:sp>
    </p:spTree>
    <p:extLst>
      <p:ext uri="{BB962C8B-B14F-4D97-AF65-F5344CB8AC3E}">
        <p14:creationId xmlns:p14="http://schemas.microsoft.com/office/powerpoint/2010/main" val="19949768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F5A34E-7611-4BC5-A4B1-1E673C24B364}"/>
              </a:ext>
            </a:extLst>
          </p:cNvPr>
          <p:cNvSpPr>
            <a:spLocks noGrp="1"/>
          </p:cNvSpPr>
          <p:nvPr>
            <p:ph type="title"/>
          </p:nvPr>
        </p:nvSpPr>
        <p:spPr/>
        <p:txBody>
          <a:bodyPr/>
          <a:lstStyle/>
          <a:p>
            <a:r>
              <a:rPr lang="da-DK" dirty="0"/>
              <a:t>Hvem er dækket </a:t>
            </a:r>
          </a:p>
        </p:txBody>
      </p:sp>
      <p:sp>
        <p:nvSpPr>
          <p:cNvPr id="3" name="Pladsholder til indhold 2">
            <a:extLst>
              <a:ext uri="{FF2B5EF4-FFF2-40B4-BE49-F238E27FC236}">
                <a16:creationId xmlns:a16="http://schemas.microsoft.com/office/drawing/2014/main" id="{314C1117-BD9B-4041-A25B-0BD6ABF445E6}"/>
              </a:ext>
            </a:extLst>
          </p:cNvPr>
          <p:cNvSpPr>
            <a:spLocks noGrp="1"/>
          </p:cNvSpPr>
          <p:nvPr>
            <p:ph sz="quarter" idx="14"/>
          </p:nvPr>
        </p:nvSpPr>
        <p:spPr/>
        <p:txBody>
          <a:bodyPr>
            <a:normAutofit fontScale="92500" lnSpcReduction="10000"/>
          </a:bodyPr>
          <a:lstStyle/>
          <a:p>
            <a:pPr marL="482400">
              <a:lnSpc>
                <a:spcPct val="107000"/>
              </a:lnSpc>
              <a:spcAft>
                <a:spcPts val="800"/>
              </a:spcAft>
            </a:pPr>
            <a:r>
              <a:rPr lang="da-DK" dirty="0"/>
              <a:t>Forsikringen dækker løsøre i de lokaler Ældre Sagen benytter. </a:t>
            </a:r>
            <a:br>
              <a:rPr lang="da-DK" dirty="0"/>
            </a:br>
            <a:br>
              <a:rPr lang="da-DK" dirty="0"/>
            </a:br>
            <a:r>
              <a:rPr lang="da-DK" dirty="0"/>
              <a:t>(I forsikringen står vores adresser ikke nævnt, idet der ofte sker udskiftning af lokaler. Derfor er dækningen ikke begrænset til bestemte lokaler.)</a:t>
            </a:r>
          </a:p>
          <a:p>
            <a:pPr marL="482400">
              <a:lnSpc>
                <a:spcPct val="107000"/>
              </a:lnSpc>
              <a:spcAft>
                <a:spcPts val="800"/>
              </a:spcAft>
            </a:pPr>
            <a:r>
              <a:rPr lang="da-DK" dirty="0"/>
              <a:t>Container og skurvogne. Sikringskrav skal være opfyldt. </a:t>
            </a:r>
          </a:p>
          <a:p>
            <a:pPr marL="0" indent="0">
              <a:lnSpc>
                <a:spcPct val="107000"/>
              </a:lnSpc>
              <a:spcAft>
                <a:spcPts val="800"/>
              </a:spcAft>
              <a:buNone/>
            </a:pPr>
            <a:r>
              <a:rPr lang="da-DK" b="1" dirty="0"/>
              <a:t>Konkret eksempel</a:t>
            </a:r>
            <a:r>
              <a:rPr lang="da-DK" dirty="0"/>
              <a:t>: </a:t>
            </a:r>
          </a:p>
          <a:p>
            <a:pPr marL="0" indent="0">
              <a:lnSpc>
                <a:spcPct val="107000"/>
              </a:lnSpc>
              <a:spcAft>
                <a:spcPts val="800"/>
              </a:spcAft>
              <a:buNone/>
            </a:pPr>
            <a:r>
              <a:rPr lang="da-DK" sz="2400" dirty="0"/>
              <a:t>Der er dækning for skader i opbevaringsrum udlånt af fx. kommunen, hvis de opfylder kravene om, at det skal være en ”bygning” (altså fundament, vægge og hårdt tag).</a:t>
            </a:r>
          </a:p>
          <a:p>
            <a:pPr marL="0" indent="0">
              <a:lnSpc>
                <a:spcPct val="107000"/>
              </a:lnSpc>
              <a:spcAft>
                <a:spcPts val="800"/>
              </a:spcAft>
              <a:buNone/>
            </a:pPr>
            <a:r>
              <a:rPr lang="da-DK" sz="2400" dirty="0"/>
              <a:t>Det betyder, hvis lokalafdelingerne opbevarer ting i åbne skure, drivhuse, halvtage osv. så er det ikke dækket. </a:t>
            </a:r>
          </a:p>
          <a:p>
            <a:endParaRPr lang="da-DK" dirty="0"/>
          </a:p>
        </p:txBody>
      </p:sp>
    </p:spTree>
    <p:extLst>
      <p:ext uri="{BB962C8B-B14F-4D97-AF65-F5344CB8AC3E}">
        <p14:creationId xmlns:p14="http://schemas.microsoft.com/office/powerpoint/2010/main" val="41956037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D5E2E-4AF9-47B3-9EE4-81D579E9598F}"/>
              </a:ext>
            </a:extLst>
          </p:cNvPr>
          <p:cNvSpPr>
            <a:spLocks noGrp="1"/>
          </p:cNvSpPr>
          <p:nvPr>
            <p:ph type="title"/>
          </p:nvPr>
        </p:nvSpPr>
        <p:spPr/>
        <p:txBody>
          <a:bodyPr/>
          <a:lstStyle/>
          <a:p>
            <a:r>
              <a:rPr lang="da-DK" dirty="0"/>
              <a:t>Dokumentationskrav </a:t>
            </a:r>
          </a:p>
        </p:txBody>
      </p:sp>
      <p:sp>
        <p:nvSpPr>
          <p:cNvPr id="3" name="Pladsholder til indhold 2">
            <a:extLst>
              <a:ext uri="{FF2B5EF4-FFF2-40B4-BE49-F238E27FC236}">
                <a16:creationId xmlns:a16="http://schemas.microsoft.com/office/drawing/2014/main" id="{C6E6C6AA-6B0E-43BB-9C38-8C09D5E76B7F}"/>
              </a:ext>
            </a:extLst>
          </p:cNvPr>
          <p:cNvSpPr>
            <a:spLocks noGrp="1"/>
          </p:cNvSpPr>
          <p:nvPr>
            <p:ph sz="quarter" idx="14"/>
          </p:nvPr>
        </p:nvSpPr>
        <p:spPr/>
        <p:txBody>
          <a:bodyPr/>
          <a:lstStyle/>
          <a:p>
            <a:pPr marL="0" indent="0">
              <a:buNone/>
            </a:pPr>
            <a:r>
              <a:rPr lang="da-DK" dirty="0"/>
              <a:t>HR: Alt indbo skal dokumenteres ved kvitteringer.</a:t>
            </a:r>
          </a:p>
          <a:p>
            <a:pPr marL="0" indent="0">
              <a:buNone/>
            </a:pPr>
            <a:r>
              <a:rPr lang="da-DK" dirty="0"/>
              <a:t>Dog: Billeder kan være hjælpsomme, hvis der ikke findes kvitteringer.</a:t>
            </a:r>
          </a:p>
          <a:p>
            <a:pPr marL="0" indent="0">
              <a:buNone/>
            </a:pPr>
            <a:endParaRPr lang="da-DK" dirty="0"/>
          </a:p>
          <a:p>
            <a:pPr marL="0" indent="0">
              <a:buNone/>
            </a:pPr>
            <a:r>
              <a:rPr lang="da-DK" dirty="0"/>
              <a:t>Selvom vi har lidt et tab på fx 5.000 kr. på en sofa, så vil udbetalingen være fradraget alder, slid osv. </a:t>
            </a:r>
          </a:p>
          <a:p>
            <a:pPr marL="0" indent="0">
              <a:buNone/>
            </a:pPr>
            <a:r>
              <a:rPr lang="da-DK" dirty="0"/>
              <a:t>Det skal derfor altid overvejes om det kan betale sig at anmelde skaden. </a:t>
            </a:r>
          </a:p>
        </p:txBody>
      </p:sp>
    </p:spTree>
    <p:extLst>
      <p:ext uri="{BB962C8B-B14F-4D97-AF65-F5344CB8AC3E}">
        <p14:creationId xmlns:p14="http://schemas.microsoft.com/office/powerpoint/2010/main" val="379030012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39E1C3-55A0-42F5-B81D-37C421B3C548}"/>
              </a:ext>
            </a:extLst>
          </p:cNvPr>
          <p:cNvSpPr>
            <a:spLocks noGrp="1"/>
          </p:cNvSpPr>
          <p:nvPr>
            <p:ph type="title"/>
          </p:nvPr>
        </p:nvSpPr>
        <p:spPr/>
        <p:txBody>
          <a:bodyPr/>
          <a:lstStyle/>
          <a:p>
            <a:r>
              <a:rPr lang="da-DK" dirty="0"/>
              <a:t>Erhvervsansvarsforsikring</a:t>
            </a:r>
          </a:p>
        </p:txBody>
      </p:sp>
      <p:sp>
        <p:nvSpPr>
          <p:cNvPr id="3" name="Pladsholder til indhold 2">
            <a:extLst>
              <a:ext uri="{FF2B5EF4-FFF2-40B4-BE49-F238E27FC236}">
                <a16:creationId xmlns:a16="http://schemas.microsoft.com/office/drawing/2014/main" id="{78FFD3AB-63E3-4D1C-9AEE-5367A95D7E32}"/>
              </a:ext>
            </a:extLst>
          </p:cNvPr>
          <p:cNvSpPr>
            <a:spLocks noGrp="1"/>
          </p:cNvSpPr>
          <p:nvPr>
            <p:ph sz="quarter" idx="14"/>
          </p:nvPr>
        </p:nvSpPr>
        <p:spPr/>
        <p:txBody>
          <a:bodyPr>
            <a:normAutofit fontScale="47500" lnSpcReduction="20000"/>
          </a:bodyPr>
          <a:lstStyle/>
          <a:p>
            <a:pPr marL="0" lvl="2" indent="0">
              <a:buNone/>
            </a:pPr>
            <a:r>
              <a:rPr lang="da-DK" sz="4000" b="1" dirty="0"/>
              <a:t>Overordnet for ansvarsforsikringer</a:t>
            </a:r>
          </a:p>
          <a:p>
            <a:pPr marL="482400" lvl="2" indent="-241200"/>
            <a:r>
              <a:rPr lang="da-DK" sz="4000" dirty="0"/>
              <a:t>Formålet er, at dække de omkostninger, man kan blive ansvarlige for efter loven. </a:t>
            </a:r>
          </a:p>
          <a:p>
            <a:pPr marL="0" indent="0">
              <a:buNone/>
            </a:pPr>
            <a:r>
              <a:rPr lang="da-DK" sz="4000" dirty="0"/>
              <a:t>	</a:t>
            </a:r>
          </a:p>
          <a:p>
            <a:pPr marL="0" indent="0">
              <a:buNone/>
            </a:pPr>
            <a:r>
              <a:rPr lang="da-DK" sz="4000" b="1" dirty="0"/>
              <a:t>Relevant lovgivning</a:t>
            </a:r>
          </a:p>
          <a:p>
            <a:pPr marL="482400"/>
            <a:r>
              <a:rPr lang="da-DK" sz="4000" dirty="0"/>
              <a:t>I henhold til Erstatningsansvarslovens § 19 stk. 1 foreligger der ikke ansvar, hvis skaden er dækket af en tingsforsikring (ting før ansvar) </a:t>
            </a:r>
          </a:p>
          <a:p>
            <a:pPr marL="482400"/>
            <a:r>
              <a:rPr lang="da-DK" sz="4000" dirty="0"/>
              <a:t>Det betyder, at uanset at man føler et moralsk ansvar, så vil det altid være fx en indboforsikring, der først skal dække før Ældre Sagens ansvarsforsikring kan dække. </a:t>
            </a:r>
          </a:p>
          <a:p>
            <a:pPr marL="482400"/>
            <a:r>
              <a:rPr lang="da-DK" sz="4000" dirty="0"/>
              <a:t>Helt korrekt betyder det, at hvis Ældre Sagen har lånt en projekter af et plejehjem, så vil det være plejehjemmets forsikring, der skal dække først efter loven. Herefter kan plejehjemmets forsikring rette et krav mod vores ansvarsforsikring, hvis de mener, at der er ansvar i henhold til loven.</a:t>
            </a:r>
          </a:p>
          <a:p>
            <a:pPr marL="482400"/>
            <a:r>
              <a:rPr lang="da-DK" sz="4000" dirty="0"/>
              <a:t>Der vil i ovenstående ikke være dækning for skaden, idet bl.a. plejehjemmet ved udlån af en projekter har accepteret risikoen for evt. skader, så der er ikke ansvar efter loven. Det er baggrunden for, at mange ansvarsforsikringer ikke dækker lånte og lejede ting. </a:t>
            </a:r>
            <a:endParaRPr lang="da-DK" dirty="0"/>
          </a:p>
          <a:p>
            <a:pPr marL="482400" lvl="2"/>
            <a:endParaRPr lang="da-DK" dirty="0"/>
          </a:p>
          <a:p>
            <a:pPr lvl="2"/>
            <a:endParaRPr lang="da-DK" dirty="0"/>
          </a:p>
        </p:txBody>
      </p:sp>
    </p:spTree>
    <p:extLst>
      <p:ext uri="{BB962C8B-B14F-4D97-AF65-F5344CB8AC3E}">
        <p14:creationId xmlns:p14="http://schemas.microsoft.com/office/powerpoint/2010/main" val="177679302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E65F43-3708-4BE6-A064-78CDDCA987B1}"/>
              </a:ext>
            </a:extLst>
          </p:cNvPr>
          <p:cNvSpPr>
            <a:spLocks noGrp="1"/>
          </p:cNvSpPr>
          <p:nvPr>
            <p:ph type="title"/>
          </p:nvPr>
        </p:nvSpPr>
        <p:spPr/>
        <p:txBody>
          <a:bodyPr/>
          <a:lstStyle/>
          <a:p>
            <a:r>
              <a:rPr lang="da-DK" dirty="0"/>
              <a:t>Erhvervsansvarsforsikringen </a:t>
            </a:r>
          </a:p>
        </p:txBody>
      </p:sp>
      <p:sp>
        <p:nvSpPr>
          <p:cNvPr id="3" name="Pladsholder til indhold 2">
            <a:extLst>
              <a:ext uri="{FF2B5EF4-FFF2-40B4-BE49-F238E27FC236}">
                <a16:creationId xmlns:a16="http://schemas.microsoft.com/office/drawing/2014/main" id="{B7FBEC86-EEE1-449C-8591-4912E832AFB4}"/>
              </a:ext>
            </a:extLst>
          </p:cNvPr>
          <p:cNvSpPr>
            <a:spLocks noGrp="1"/>
          </p:cNvSpPr>
          <p:nvPr>
            <p:ph sz="quarter" idx="14"/>
          </p:nvPr>
        </p:nvSpPr>
        <p:spPr/>
        <p:txBody>
          <a:bodyPr>
            <a:normAutofit lnSpcReduction="10000"/>
          </a:bodyPr>
          <a:lstStyle/>
          <a:p>
            <a:pPr marL="0" indent="0">
              <a:buNone/>
            </a:pPr>
            <a:r>
              <a:rPr lang="da-DK" b="1" dirty="0"/>
              <a:t>Dækningsomfang </a:t>
            </a:r>
          </a:p>
          <a:p>
            <a:pPr marL="482400" lvl="2"/>
            <a:r>
              <a:rPr lang="da-DK" dirty="0"/>
              <a:t>Dækker, det erstatningsansvar som bliver rejst overfor Ældre Sagen, dennes frivillige osv. </a:t>
            </a:r>
          </a:p>
          <a:p>
            <a:pPr marL="482400" lvl="2"/>
            <a:r>
              <a:rPr lang="da-DK" dirty="0"/>
              <a:t>Krav: Der skal foreligge et ansvar efter erstatningsansvarsloven. </a:t>
            </a:r>
          </a:p>
          <a:p>
            <a:pPr marL="482400" lvl="2"/>
            <a:r>
              <a:rPr lang="da-DK" dirty="0"/>
              <a:t>Hændelige skader er ikke omfattet.</a:t>
            </a:r>
          </a:p>
          <a:p>
            <a:pPr marL="482400" lvl="2"/>
            <a:r>
              <a:rPr lang="da-DK" dirty="0"/>
              <a:t>Dækker skader tilføjet personer, ting eller det ansvar, som kan pålægges en som ejer eller bruger af en bygning. </a:t>
            </a:r>
          </a:p>
          <a:p>
            <a:endParaRPr lang="da-DK" dirty="0"/>
          </a:p>
          <a:p>
            <a:pPr marL="0" indent="0">
              <a:buNone/>
            </a:pPr>
            <a:r>
              <a:rPr lang="da-DK" b="1" dirty="0"/>
              <a:t>Begrænsninger </a:t>
            </a:r>
          </a:p>
          <a:p>
            <a:pPr lvl="1"/>
            <a:r>
              <a:rPr lang="da-DK" dirty="0"/>
              <a:t>Dækker ikke skader på ting eller lokaler, som Ældre Sagen har til låns, leje, opbevaring, afbenyttelse, befordring eller af anden grund har i sin varetægt. </a:t>
            </a:r>
          </a:p>
        </p:txBody>
      </p:sp>
    </p:spTree>
    <p:extLst>
      <p:ext uri="{BB962C8B-B14F-4D97-AF65-F5344CB8AC3E}">
        <p14:creationId xmlns:p14="http://schemas.microsoft.com/office/powerpoint/2010/main" val="40686420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01C544-212A-418F-A9E4-184648BC9E2D}"/>
              </a:ext>
            </a:extLst>
          </p:cNvPr>
          <p:cNvSpPr>
            <a:spLocks noGrp="1"/>
          </p:cNvSpPr>
          <p:nvPr>
            <p:ph type="title"/>
          </p:nvPr>
        </p:nvSpPr>
        <p:spPr/>
        <p:txBody>
          <a:bodyPr/>
          <a:lstStyle/>
          <a:p>
            <a:r>
              <a:rPr lang="da-DK" dirty="0"/>
              <a:t>Kollektiv ulykkesforsikring </a:t>
            </a:r>
          </a:p>
        </p:txBody>
      </p:sp>
      <p:sp>
        <p:nvSpPr>
          <p:cNvPr id="3" name="Pladsholder til indhold 2">
            <a:extLst>
              <a:ext uri="{FF2B5EF4-FFF2-40B4-BE49-F238E27FC236}">
                <a16:creationId xmlns:a16="http://schemas.microsoft.com/office/drawing/2014/main" id="{1AB17B67-46D7-4C2E-960B-522CDC48D61A}"/>
              </a:ext>
            </a:extLst>
          </p:cNvPr>
          <p:cNvSpPr>
            <a:spLocks noGrp="1"/>
          </p:cNvSpPr>
          <p:nvPr>
            <p:ph sz="quarter" idx="14"/>
          </p:nvPr>
        </p:nvSpPr>
        <p:spPr/>
        <p:txBody>
          <a:bodyPr/>
          <a:lstStyle/>
          <a:p>
            <a:pPr marL="0" indent="0">
              <a:buNone/>
            </a:pPr>
            <a:r>
              <a:rPr lang="da-DK" b="1" dirty="0"/>
              <a:t>Dækningsomfang</a:t>
            </a:r>
            <a:endParaRPr lang="da-DK" dirty="0"/>
          </a:p>
          <a:p>
            <a:pPr marL="482400"/>
            <a:r>
              <a:rPr lang="da-DK" dirty="0"/>
              <a:t>Ulykker inkl. løft </a:t>
            </a:r>
          </a:p>
          <a:p>
            <a:pPr marL="0" indent="0">
              <a:buNone/>
            </a:pPr>
            <a:endParaRPr lang="da-DK" dirty="0"/>
          </a:p>
          <a:p>
            <a:pPr marL="0" indent="0">
              <a:buNone/>
            </a:pPr>
            <a:r>
              <a:rPr lang="da-DK" b="1" dirty="0"/>
              <a:t>Hvem er dækket </a:t>
            </a:r>
          </a:p>
          <a:p>
            <a:pPr marL="482400"/>
            <a:r>
              <a:rPr lang="da-DK" dirty="0"/>
              <a:t>Dækker bl.a. frivillige, der yder en indsats for Ældre Sagen på op til 250.000 kr.</a:t>
            </a:r>
          </a:p>
          <a:p>
            <a:pPr marL="0" indent="0">
              <a:buNone/>
            </a:pPr>
            <a:endParaRPr lang="da-DK" dirty="0"/>
          </a:p>
          <a:p>
            <a:pPr marL="0" indent="0">
              <a:buNone/>
            </a:pPr>
            <a:r>
              <a:rPr lang="da-DK" b="1" dirty="0"/>
              <a:t>Krav</a:t>
            </a:r>
            <a:endParaRPr lang="da-DK" dirty="0"/>
          </a:p>
          <a:p>
            <a:pPr marL="482400"/>
            <a:r>
              <a:rPr lang="da-DK" dirty="0"/>
              <a:t>Skaden, skal opfylde kravene til begrebet ”ulykke”. </a:t>
            </a:r>
          </a:p>
          <a:p>
            <a:pPr marL="482400"/>
            <a:r>
              <a:rPr lang="da-DK" dirty="0"/>
              <a:t>Skaden må ikke være sket til og fra arbejde. Det skal derfor være sket i ”arbejdstiden”.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314496809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BB1A44-D504-45FC-9777-5618B559B439}"/>
              </a:ext>
            </a:extLst>
          </p:cNvPr>
          <p:cNvSpPr>
            <a:spLocks noGrp="1"/>
          </p:cNvSpPr>
          <p:nvPr>
            <p:ph type="title"/>
          </p:nvPr>
        </p:nvSpPr>
        <p:spPr/>
        <p:txBody>
          <a:bodyPr/>
          <a:lstStyle/>
          <a:p>
            <a:r>
              <a:rPr lang="da-DK" dirty="0"/>
              <a:t>Arbejdsskadeforsikring </a:t>
            </a:r>
          </a:p>
        </p:txBody>
      </p:sp>
      <p:sp>
        <p:nvSpPr>
          <p:cNvPr id="3" name="Pladsholder til indhold 2">
            <a:extLst>
              <a:ext uri="{FF2B5EF4-FFF2-40B4-BE49-F238E27FC236}">
                <a16:creationId xmlns:a16="http://schemas.microsoft.com/office/drawing/2014/main" id="{F61894FF-8AD9-4F23-9EB4-0A778CC7FE71}"/>
              </a:ext>
            </a:extLst>
          </p:cNvPr>
          <p:cNvSpPr>
            <a:spLocks noGrp="1"/>
          </p:cNvSpPr>
          <p:nvPr>
            <p:ph sz="quarter" idx="14"/>
          </p:nvPr>
        </p:nvSpPr>
        <p:spPr/>
        <p:txBody>
          <a:bodyPr/>
          <a:lstStyle/>
          <a:p>
            <a:pPr marL="0" indent="0">
              <a:buNone/>
            </a:pPr>
            <a:r>
              <a:rPr lang="da-DK" b="1" dirty="0"/>
              <a:t>Dækningsomfang</a:t>
            </a:r>
            <a:r>
              <a:rPr lang="da-DK" dirty="0"/>
              <a:t>: </a:t>
            </a:r>
          </a:p>
          <a:p>
            <a:pPr marL="482400" lvl="2"/>
            <a:r>
              <a:rPr lang="da-DK" dirty="0"/>
              <a:t>Dækker arbejdsulykker for medarbejdere</a:t>
            </a:r>
          </a:p>
          <a:p>
            <a:pPr marL="482400" lvl="2"/>
            <a:r>
              <a:rPr lang="da-DK" dirty="0"/>
              <a:t>Er udvidet til at dække personer, som udfører frivilligt arbejde for Ældre Sagen</a:t>
            </a:r>
          </a:p>
          <a:p>
            <a:pPr marL="480921" lvl="2" indent="0">
              <a:buNone/>
            </a:pPr>
            <a:endParaRPr lang="da-DK" dirty="0"/>
          </a:p>
          <a:p>
            <a:pPr marL="0" indent="0">
              <a:buNone/>
            </a:pPr>
            <a:r>
              <a:rPr lang="da-DK" b="1" dirty="0"/>
              <a:t>Dog</a:t>
            </a:r>
            <a:r>
              <a:rPr lang="da-DK" dirty="0"/>
              <a:t>: </a:t>
            </a:r>
          </a:p>
          <a:p>
            <a:pPr marL="482400" lvl="2" indent="-241200"/>
            <a:r>
              <a:rPr lang="da-DK" dirty="0"/>
              <a:t>Dækker ikke til og fra besøgshjemmet </a:t>
            </a:r>
          </a:p>
          <a:p>
            <a:pPr marL="480921" lvl="2" indent="0">
              <a:buNone/>
            </a:pPr>
            <a:endParaRPr lang="da-DK" dirty="0"/>
          </a:p>
          <a:p>
            <a:pPr marL="480921" lvl="2" indent="0">
              <a:buNone/>
            </a:pPr>
            <a:endParaRPr lang="da-DK" dirty="0"/>
          </a:p>
        </p:txBody>
      </p:sp>
    </p:spTree>
    <p:extLst>
      <p:ext uri="{BB962C8B-B14F-4D97-AF65-F5344CB8AC3E}">
        <p14:creationId xmlns:p14="http://schemas.microsoft.com/office/powerpoint/2010/main" val="388054004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14"/>
          <p:cNvSpPr>
            <a:spLocks noGrp="1"/>
          </p:cNvSpPr>
          <p:nvPr>
            <p:ph type="title"/>
          </p:nvPr>
        </p:nvSpPr>
        <p:spPr>
          <a:xfrm>
            <a:off x="484211" y="226542"/>
            <a:ext cx="11239500" cy="972021"/>
          </a:xfrm>
        </p:spPr>
        <p:txBody>
          <a:bodyPr anchor="ctr">
            <a:normAutofit/>
          </a:bodyPr>
          <a:lstStyle/>
          <a:p>
            <a:r>
              <a:rPr lang="da-DK" dirty="0"/>
              <a:t>Dækningsoversigt </a:t>
            </a:r>
          </a:p>
        </p:txBody>
      </p:sp>
      <p:pic>
        <p:nvPicPr>
          <p:cNvPr id="7" name="Pladsholder til indhold 6">
            <a:extLst>
              <a:ext uri="{FF2B5EF4-FFF2-40B4-BE49-F238E27FC236}">
                <a16:creationId xmlns:a16="http://schemas.microsoft.com/office/drawing/2014/main" id="{38F363D9-7A57-4BBA-A828-42B7A9C6A012}"/>
              </a:ext>
            </a:extLst>
          </p:cNvPr>
          <p:cNvPicPr>
            <a:picLocks noGrp="1" noChangeAspect="1"/>
          </p:cNvPicPr>
          <p:nvPr>
            <p:ph sz="quarter" idx="14"/>
          </p:nvPr>
        </p:nvPicPr>
        <p:blipFill>
          <a:blip r:embed="rId2"/>
          <a:stretch>
            <a:fillRect/>
          </a:stretch>
        </p:blipFill>
        <p:spPr>
          <a:xfrm>
            <a:off x="476250" y="2333710"/>
            <a:ext cx="11247460" cy="3458595"/>
          </a:xfrm>
          <a:noFill/>
        </p:spPr>
      </p:pic>
    </p:spTree>
    <p:extLst>
      <p:ext uri="{BB962C8B-B14F-4D97-AF65-F5344CB8AC3E}">
        <p14:creationId xmlns:p14="http://schemas.microsoft.com/office/powerpoint/2010/main" val="1949674120"/>
      </p:ext>
    </p:extLst>
  </p:cSld>
  <p:clrMapOvr>
    <a:masterClrMapping/>
  </p:clrMapOvr>
  <p:transition spd="med"/>
</p:sld>
</file>

<file path=ppt/theme/theme1.xml><?xml version="1.0" encoding="utf-8"?>
<a:theme xmlns:a="http://schemas.openxmlformats.org/drawingml/2006/main" name="a_Ældre Sagen Powerpoint 20-03_2019">
  <a:themeElements>
    <a:clrScheme name="Ældresagen2016">
      <a:dk1>
        <a:srgbClr val="000000"/>
      </a:dk1>
      <a:lt1>
        <a:srgbClr val="FFFFFF"/>
      </a:lt1>
      <a:dk2>
        <a:srgbClr val="A91D1E"/>
      </a:dk2>
      <a:lt2>
        <a:srgbClr val="908979"/>
      </a:lt2>
      <a:accent1>
        <a:srgbClr val="C15F9C"/>
      </a:accent1>
      <a:accent2>
        <a:srgbClr val="9D1E65"/>
      </a:accent2>
      <a:accent3>
        <a:srgbClr val="6EA7AF"/>
      </a:accent3>
      <a:accent4>
        <a:srgbClr val="15494F"/>
      </a:accent4>
      <a:accent5>
        <a:srgbClr val="7281A4"/>
      </a:accent5>
      <a:accent6>
        <a:srgbClr val="111535"/>
      </a:accent6>
      <a:hlink>
        <a:srgbClr val="314C83"/>
      </a:hlink>
      <a:folHlink>
        <a:srgbClr val="5E22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_Templat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solidFill>
            <a:schemeClr val="accent1">
              <a:lumMod val="50000"/>
            </a:schemeClr>
          </a:solidFill>
          <a:miter lim="400000"/>
        </a:ln>
        <a:effectLst/>
      </a:spPr>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defPPr marL="0" marR="0" indent="0" algn="ctr" defTabSz="584200" rtl="0" fontAlgn="auto" latinLnBrk="1" hangingPunct="0">
          <a:lnSpc>
            <a:spcPct val="100000"/>
          </a:lnSpc>
          <a:spcBef>
            <a:spcPts val="0"/>
          </a:spcBef>
          <a:spcAft>
            <a:spcPts val="0"/>
          </a:spcAft>
          <a:buClrTx/>
          <a:buSzTx/>
          <a:buFontTx/>
          <a:buNone/>
          <a:tabLst/>
          <a:defRPr kumimoji="0" sz="2700" b="0" i="0" u="none" strike="noStrike" cap="none" spc="0" normalizeH="0" baseline="0" dirty="0" err="1" smtClean="0">
            <a:solidFill>
              <a:srgbClr val="FFFFFF"/>
            </a:solidFill>
            <a:uFillTx/>
            <a:ea typeface="Palatino"/>
            <a:cs typeface="Palatino"/>
            <a:sym typeface="Palatino"/>
          </a:defRPr>
        </a:defPPr>
      </a:lstStyle>
      <a:style>
        <a:lnRef idx="0">
          <a:scrgbClr r="0" g="0" b="0"/>
        </a:lnRef>
        <a:fillRef idx="0">
          <a:scrgbClr r="0" g="0" b="0"/>
        </a:fillRef>
        <a:effectRef idx="0">
          <a:scrgbClr r="0" g="0" b="0"/>
        </a:effectRef>
        <a:fontRef idx="none"/>
      </a:style>
    </a:spDef>
    <a:lnDef>
      <a:spPr>
        <a:noFill/>
        <a:ln w="25400" cap="flat">
          <a:solidFill>
            <a:srgbClr val="414141"/>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dirty="0" err="1" smtClean="0">
            <a:ln>
              <a:noFill/>
            </a:ln>
            <a:solidFill>
              <a:srgbClr val="414141"/>
            </a:solidFill>
            <a:effectLst/>
            <a:uFillTx/>
            <a:latin typeface="+mn-lt"/>
            <a:ea typeface="Palatino"/>
            <a:cs typeface="Palatino"/>
            <a:sym typeface="Palatino"/>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Ældre Sagen 2016-16_9.potx" id="{FA62C7F8-41E3-4CF3-B1AF-0560228E0AF8}" vid="{84D6CD33-1C15-46A3-8315-F2B29DD7BD60}"/>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F055342CC713E46B8DE09DC0AEF5073" ma:contentTypeVersion="0" ma:contentTypeDescription="Opret et nyt dokument." ma:contentTypeScope="" ma:versionID="d88d993f9309037e669d5158b9e57541">
  <xsd:schema xmlns:xsd="http://www.w3.org/2001/XMLSchema" xmlns:xs="http://www.w3.org/2001/XMLSchema" xmlns:p="http://schemas.microsoft.com/office/2006/metadata/properties" targetNamespace="http://schemas.microsoft.com/office/2006/metadata/properties" ma:root="true" ma:fieldsID="1ffb0c6b81155c29132853602cea6b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D6F2B3-A7A8-4253-8D52-A37CFA29FCEF}">
  <ds:schemaRefs>
    <ds:schemaRef ds:uri="http://schemas.microsoft.com/sharepoint/v3/contenttype/forms"/>
  </ds:schemaRefs>
</ds:datastoreItem>
</file>

<file path=customXml/itemProps2.xml><?xml version="1.0" encoding="utf-8"?>
<ds:datastoreItem xmlns:ds="http://schemas.openxmlformats.org/officeDocument/2006/customXml" ds:itemID="{87D83D71-C525-4968-A17A-F89C69A1C5EF}">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9618FCF2-5D59-4697-B408-3C65EFE602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AES_PowerPointskabelon_2019</Template>
  <TotalTime>1561</TotalTime>
  <Words>858</Words>
  <Application>Microsoft Office PowerPoint</Application>
  <PresentationFormat>Widescreen</PresentationFormat>
  <Paragraphs>95</Paragraphs>
  <Slides>15</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15</vt:i4>
      </vt:variant>
    </vt:vector>
  </HeadingPairs>
  <TitlesOfParts>
    <vt:vector size="21" baseType="lpstr">
      <vt:lpstr>Arial</vt:lpstr>
      <vt:lpstr>Calibri</vt:lpstr>
      <vt:lpstr>Georgia</vt:lpstr>
      <vt:lpstr>Helvetica</vt:lpstr>
      <vt:lpstr>Palatino</vt:lpstr>
      <vt:lpstr>a_Ældre Sagen Powerpoint 20-03_2019</vt:lpstr>
      <vt:lpstr>Ældre Sagens forsikringer </vt:lpstr>
      <vt:lpstr>Erhvervsforsikring </vt:lpstr>
      <vt:lpstr>Hvem er dækket </vt:lpstr>
      <vt:lpstr>Dokumentationskrav </vt:lpstr>
      <vt:lpstr>Erhvervsansvarsforsikring</vt:lpstr>
      <vt:lpstr>Erhvervsansvarsforsikringen </vt:lpstr>
      <vt:lpstr>Kollektiv ulykkesforsikring </vt:lpstr>
      <vt:lpstr>Arbejdsskadeforsikring </vt:lpstr>
      <vt:lpstr>Dækningsoversigt </vt:lpstr>
      <vt:lpstr>Forsikringsovervejning </vt:lpstr>
      <vt:lpstr>”Den hjælpende hånd” </vt:lpstr>
      <vt:lpstr>Ældre Sagens rejseforsikring til frivillige</vt:lpstr>
      <vt:lpstr>Dækninger </vt:lpstr>
      <vt:lpstr>Turhjælpere </vt:lpstr>
      <vt:lpstr>Det blå sygesikring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Katrine Krabbe</dc:creator>
  <cp:lastModifiedBy>Christian Agersund</cp:lastModifiedBy>
  <cp:revision>16</cp:revision>
  <cp:lastPrinted>2023-04-17T07:59:03Z</cp:lastPrinted>
  <dcterms:created xsi:type="dcterms:W3CDTF">2023-01-09T08:12:08Z</dcterms:created>
  <dcterms:modified xsi:type="dcterms:W3CDTF">2023-10-10T06:21:53Z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0x0101005F055342CC713E46B8DE09DC0AEF5073</vt:lpwstr>
  </property>
</Properties>
</file>