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6" r:id="rId4"/>
    <p:sldMasterId id="2147483698" r:id="rId5"/>
    <p:sldMasterId id="2147483717" r:id="rId6"/>
  </p:sldMasterIdLst>
  <p:notesMasterIdLst>
    <p:notesMasterId r:id="rId24"/>
  </p:notesMasterIdLst>
  <p:handoutMasterIdLst>
    <p:handoutMasterId r:id="rId25"/>
  </p:handoutMasterIdLst>
  <p:sldIdLst>
    <p:sldId id="2141413571" r:id="rId7"/>
    <p:sldId id="1088" r:id="rId8"/>
    <p:sldId id="2147483605" r:id="rId9"/>
    <p:sldId id="2147483582" r:id="rId10"/>
    <p:sldId id="2147483585" r:id="rId11"/>
    <p:sldId id="2147483583" r:id="rId12"/>
    <p:sldId id="1048" r:id="rId13"/>
    <p:sldId id="2147483599" r:id="rId14"/>
    <p:sldId id="2147483586" r:id="rId15"/>
    <p:sldId id="2147483601" r:id="rId16"/>
    <p:sldId id="2141413580" r:id="rId17"/>
    <p:sldId id="2141413531" r:id="rId18"/>
    <p:sldId id="2141413479" r:id="rId19"/>
    <p:sldId id="2141413562" r:id="rId20"/>
    <p:sldId id="2141413581" r:id="rId21"/>
    <p:sldId id="2142533513" r:id="rId22"/>
    <p:sldId id="2142533524" r:id="rId23"/>
  </p:sldIdLst>
  <p:sldSz cx="12192000" cy="6858000"/>
  <p:notesSz cx="6805613" cy="9944100"/>
  <p:embeddedFontLst>
    <p:embeddedFont>
      <p:font typeface="Amasis MT Pro Medium" panose="020F0502020204030204" pitchFamily="18" charset="0"/>
      <p:regular r:id="rId26"/>
      <p:italic r:id="rId27"/>
    </p:embeddedFont>
    <p:embeddedFont>
      <p:font typeface="Georgia" panose="02040502050405020303" pitchFamily="18" charset="0"/>
      <p:regular r:id="rId28"/>
      <p:bold r:id="rId29"/>
      <p:italic r:id="rId30"/>
      <p:boldItalic r:id="rId31"/>
    </p:embeddedFont>
    <p:embeddedFont>
      <p:font typeface="IBM Plex Sans" panose="020B0503050203000203" pitchFamily="34" charset="0"/>
      <p:regular r:id="rId32"/>
      <p:bold r:id="rId33"/>
      <p:italic r:id="rId34"/>
      <p:boldItalic r:id="rId35"/>
    </p:embeddedFont>
    <p:embeddedFont>
      <p:font typeface="IBM Plex Sans Medium" panose="020B0603050203000203" pitchFamily="3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3E943EA1-0AA3-4AFF-9AA7-CC7EF17DF453}">
          <p14:sldIdLst>
            <p14:sldId id="2141413571"/>
            <p14:sldId id="1088"/>
            <p14:sldId id="2147483605"/>
            <p14:sldId id="2147483582"/>
            <p14:sldId id="2147483585"/>
            <p14:sldId id="2147483583"/>
            <p14:sldId id="1048"/>
            <p14:sldId id="2147483599"/>
            <p14:sldId id="2147483586"/>
            <p14:sldId id="2147483601"/>
            <p14:sldId id="2141413580"/>
            <p14:sldId id="2141413531"/>
            <p14:sldId id="2141413479"/>
            <p14:sldId id="2141413562"/>
            <p14:sldId id="2141413581"/>
            <p14:sldId id="2142533513"/>
            <p14:sldId id="2142533524"/>
          </p14:sldIdLst>
        </p14:section>
        <p14:section name="Tools" id="{13298FAA-B0CE-4181-B38D-E38972434BCB}">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2D1523-35AB-876B-DDC7-768AC3967519}" name="Lars Chrois" initials="LC" userId="S::lc@prsnt.dk::0d5694f9-aae2-45f6-b917-66606c9d22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92B37"/>
    <a:srgbClr val="A4B2BA"/>
    <a:srgbClr val="DEE2E4"/>
    <a:srgbClr val="B2B2B2"/>
    <a:srgbClr val="AB2026"/>
    <a:srgbClr val="9B1D23"/>
    <a:srgbClr val="B94335"/>
    <a:srgbClr val="EC8618"/>
    <a:srgbClr val="D67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38"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9.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4.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9C2857-73BC-593D-2C40-099C41A94026}"/>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Date Placeholder 2">
            <a:extLst>
              <a:ext uri="{FF2B5EF4-FFF2-40B4-BE49-F238E27FC236}">
                <a16:creationId xmlns:a16="http://schemas.microsoft.com/office/drawing/2014/main" id="{59FA7C80-1329-E8B3-B39F-BF224CF07A4E}"/>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F52CEE5B-347F-47FB-8CC6-ED92E591A094}" type="datetimeFigureOut">
              <a:rPr lang="da-DK" smtClean="0"/>
              <a:t>14-04-2026</a:t>
            </a:fld>
            <a:endParaRPr lang="da-DK"/>
          </a:p>
        </p:txBody>
      </p:sp>
      <p:sp>
        <p:nvSpPr>
          <p:cNvPr id="4" name="Footer Placeholder 3">
            <a:extLst>
              <a:ext uri="{FF2B5EF4-FFF2-40B4-BE49-F238E27FC236}">
                <a16:creationId xmlns:a16="http://schemas.microsoft.com/office/drawing/2014/main" id="{3D661767-1E81-E5AE-EC9E-C707EC983423}"/>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a:extLst>
              <a:ext uri="{FF2B5EF4-FFF2-40B4-BE49-F238E27FC236}">
                <a16:creationId xmlns:a16="http://schemas.microsoft.com/office/drawing/2014/main" id="{F1BA1E28-18E5-FBE6-D240-0DEE07F4B749}"/>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6B67C296-5963-42E1-B2FA-C9D49A93C407}" type="slidenum">
              <a:rPr lang="da-DK" smtClean="0"/>
              <a:t>‹nr.›</a:t>
            </a:fld>
            <a:endParaRPr lang="da-DK"/>
          </a:p>
        </p:txBody>
      </p:sp>
    </p:spTree>
    <p:extLst>
      <p:ext uri="{BB962C8B-B14F-4D97-AF65-F5344CB8AC3E}">
        <p14:creationId xmlns:p14="http://schemas.microsoft.com/office/powerpoint/2010/main" val="3191193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62F68F99-3EEE-4C51-AA7D-B7E93004C727}" type="datetimeFigureOut">
              <a:rPr lang="da-DK" smtClean="0"/>
              <a:t>14-04-2026</a:t>
            </a:fld>
            <a:endParaRPr lang="da-DK"/>
          </a:p>
        </p:txBody>
      </p:sp>
      <p:sp>
        <p:nvSpPr>
          <p:cNvPr id="4" name="Pladsholder til slidebille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2C98BBF-BBF0-4DE9-8547-883D9E224976}" type="slidenum">
              <a:rPr lang="da-DK" smtClean="0"/>
              <a:t>‹nr.›</a:t>
            </a:fld>
            <a:endParaRPr lang="da-DK"/>
          </a:p>
        </p:txBody>
      </p:sp>
    </p:spTree>
    <p:extLst>
      <p:ext uri="{BB962C8B-B14F-4D97-AF65-F5344CB8AC3E}">
        <p14:creationId xmlns:p14="http://schemas.microsoft.com/office/powerpoint/2010/main" val="412789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1</a:t>
            </a:fld>
            <a:endParaRPr lang="da-DK"/>
          </a:p>
        </p:txBody>
      </p:sp>
    </p:spTree>
    <p:extLst>
      <p:ext uri="{BB962C8B-B14F-4D97-AF65-F5344CB8AC3E}">
        <p14:creationId xmlns:p14="http://schemas.microsoft.com/office/powerpoint/2010/main" val="96015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F585-76AB-F7D0-AA5C-D96F5A6CA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CCC83-6586-3A6D-7AAD-568F741081ED}"/>
              </a:ext>
            </a:extLst>
          </p:cNvPr>
          <p:cNvSpPr>
            <a:spLocks noGrp="1" noRot="1" noChangeAspect="1"/>
          </p:cNvSpPr>
          <p:nvPr>
            <p:ph type="sldImg"/>
          </p:nvPr>
        </p:nvSpPr>
        <p:spPr>
          <a:xfrm>
            <a:off x="420688" y="1243013"/>
            <a:ext cx="5964237" cy="3355975"/>
          </a:xfrm>
        </p:spPr>
      </p:sp>
      <p:sp>
        <p:nvSpPr>
          <p:cNvPr id="3" name="Notes Placeholder 2">
            <a:extLst>
              <a:ext uri="{FF2B5EF4-FFF2-40B4-BE49-F238E27FC236}">
                <a16:creationId xmlns:a16="http://schemas.microsoft.com/office/drawing/2014/main" id="{E5DE99B6-47A2-1FF8-892F-637585EC3258}"/>
              </a:ext>
            </a:extLst>
          </p:cNvPr>
          <p:cNvSpPr>
            <a:spLocks noGrp="1"/>
          </p:cNvSpPr>
          <p:nvPr>
            <p:ph type="body" idx="1"/>
          </p:nvPr>
        </p:nvSpPr>
        <p:spPr/>
        <p:txBody>
          <a:bodyPr/>
          <a:lstStyle/>
          <a:p>
            <a:r>
              <a:rPr lang="da-DK"/>
              <a:t>Her ses modellen for den ny organisering. </a:t>
            </a:r>
          </a:p>
          <a:p>
            <a:endParaRPr lang="da-DK"/>
          </a:p>
          <a:p>
            <a:r>
              <a:rPr lang="da-DK"/>
              <a:t>Modellen er lavet, så den netop passer til den ny struktur for sundhedsvæsenet, og vil derfor medvirke til, at Ældre Sagen kan løfte ældres stemme lokalt over for lokale politiske beslutningstagere med målet om at skabe bedst mulig sammenhæng og kvalitet i det nære sundhedsvæsen. </a:t>
            </a:r>
          </a:p>
          <a:p>
            <a:endParaRPr lang="da-DK"/>
          </a:p>
          <a:p>
            <a:r>
              <a:rPr lang="da-DK" sz="1200" b="0" i="0" u="none" strike="noStrike" baseline="0">
                <a:solidFill>
                  <a:srgbClr val="000000"/>
                </a:solidFill>
                <a:latin typeface="IBM Plex Sans" panose="020B0503050203000203" pitchFamily="34" charset="0"/>
              </a:rPr>
              <a:t>Modellen går ud på, at Ældre Sagen fremadrettet etablerer 17 Ældre- og sundhedsudvalg, som skal forholde sig til de 17 sundhedsråd, som regionerne skal oprette fra den 1. januar 2027.</a:t>
            </a:r>
          </a:p>
          <a:p>
            <a:endParaRPr lang="da-DK" sz="1200" b="0" i="0" u="none" strike="noStrike" baseline="0">
              <a:solidFill>
                <a:srgbClr val="000000"/>
              </a:solidFill>
              <a:latin typeface="IBM Plex Sans" panose="020B0503050203000203" pitchFamily="34" charset="0"/>
            </a:endParaRPr>
          </a:p>
          <a:p>
            <a:r>
              <a:rPr lang="da-DK" sz="1200" b="0" i="0" u="none" strike="noStrike" baseline="0">
                <a:solidFill>
                  <a:srgbClr val="000000"/>
                </a:solidFill>
                <a:latin typeface="IBM Plex Sans" panose="020B0503050203000203" pitchFamily="34" charset="0"/>
              </a:rPr>
              <a:t>Som det fremgår af figuren, skal de 98 koordinationsudvalg og solitære afdelinger fremover vælge/udpege en repræsentant til hver af de nye 17 ældre- og sundhedsudvalg. Disse 17 udvalg skal derefter hver især udpege en repræsentant, som skal sidde i de 17 patient- og pårørendeudvalg (PPU), der bliver etableret under sundhedsrådene i regionerne. Desuden bliver disse PPU-repræsentanter automatisk medlemmer af fire regionale ældre- og sundhedsudvalg, som Ældre Sagen etablerer i hver af de kommende fire regioner. </a:t>
            </a:r>
          </a:p>
          <a:p>
            <a:r>
              <a:rPr lang="da-DK" sz="1200" b="0" i="0" u="none" strike="noStrike" baseline="0">
                <a:solidFill>
                  <a:srgbClr val="000000"/>
                </a:solidFill>
                <a:latin typeface="IBM Plex Sans" panose="020B0503050203000203" pitchFamily="34" charset="0"/>
              </a:rPr>
              <a:t>De regionale ældre- og sundhedsudvalg får til opgave at forholde sig til hele regionens sundhedspolitiske område. Det kan eksempelvis være at indsende høringssvar på sundhedspolitiske problematikker, som ligger udenfor sundhedsrådenes opgaveportefølje eller som går på tværs af sundhedsrådene. </a:t>
            </a:r>
          </a:p>
          <a:p>
            <a:endParaRPr lang="da-DK" sz="1200" b="0" i="0" u="none" strike="noStrike" baseline="0">
              <a:solidFill>
                <a:srgbClr val="000000"/>
              </a:solidFill>
              <a:latin typeface="IBM Plex Sans" panose="020B0503050203000203" pitchFamily="34" charset="0"/>
            </a:endParaRPr>
          </a:p>
          <a:p>
            <a:r>
              <a:rPr lang="da-DK" sz="1200" b="0" i="0" u="none" strike="noStrike" baseline="0">
                <a:solidFill>
                  <a:srgbClr val="000000"/>
                </a:solidFill>
                <a:latin typeface="IBM Plex Sans" panose="020B0503050203000203" pitchFamily="34" charset="0"/>
              </a:rPr>
              <a:t>Figuren viser også, at der i forbindelse med den ny ældrelov bliver mulighed for, at den enkelte kommune kan etablere et lokalt partnerskab med forskellige organisationer, herunder Ældre Sagen. Det vil i den forbindelse være koordinationsudvalgene og de solitære afdelinger, der skal udpege en repræsentant til partnerskabet. </a:t>
            </a:r>
          </a:p>
          <a:p>
            <a:r>
              <a:rPr lang="da-DK" sz="1200" b="0" i="0" u="none" strike="noStrike" baseline="0">
                <a:solidFill>
                  <a:srgbClr val="000000"/>
                </a:solidFill>
                <a:latin typeface="IBM Plex Sans" panose="020B0503050203000203" pitchFamily="34" charset="0"/>
              </a:rPr>
              <a:t>Partnerskaberne skal bidrage til en dialog om, hvordan kommunerne bedst muligt får implementeret ældreloven i praksis. Det ældre- og sundhedspolitiske arbejde bliver altså knyttet tættere sammen lokalt i fremtiden – både på det kommunale- og regionale niveau. Denne del af det ældre- og sundhedspolitiske indflydelsesarbejde kommer primært til at foregå i koordinationsudvalgenes og de solitære afdelingers regi, hvor Ældre Sagen i forvejen har et organisatorisk niveau, der understøtter det arbejde. Derfor er organiseringen på det område </a:t>
            </a:r>
            <a:r>
              <a:rPr lang="da-DK" sz="1200" b="0" i="0" u="none" strike="noStrike" baseline="0" err="1">
                <a:solidFill>
                  <a:srgbClr val="000000"/>
                </a:solidFill>
                <a:latin typeface="IBM Plex Sans" panose="020B0503050203000203" pitchFamily="34" charset="0"/>
              </a:rPr>
              <a:t>bibheoldt</a:t>
            </a:r>
            <a:r>
              <a:rPr lang="da-DK" sz="1200" b="0" i="0" u="none" strike="noStrike" baseline="0">
                <a:solidFill>
                  <a:srgbClr val="000000"/>
                </a:solidFill>
                <a:latin typeface="IBM Plex Sans" panose="020B0503050203000203" pitchFamily="34" charset="0"/>
              </a:rPr>
              <a:t>. </a:t>
            </a:r>
            <a:endParaRPr lang="da-DK"/>
          </a:p>
          <a:p>
            <a:endParaRPr lang="da-DK"/>
          </a:p>
        </p:txBody>
      </p:sp>
      <p:sp>
        <p:nvSpPr>
          <p:cNvPr id="4" name="Slide Number Placeholder 3">
            <a:extLst>
              <a:ext uri="{FF2B5EF4-FFF2-40B4-BE49-F238E27FC236}">
                <a16:creationId xmlns:a16="http://schemas.microsoft.com/office/drawing/2014/main" id="{9EC5BB25-A01D-DFA0-CB55-5A21F9AEB5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98BBF-BBF0-4DE9-8547-883D9E224976}"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080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Farverne viser den geografiske afgrænsning for de 17 sundhedsråd</a:t>
            </a:r>
          </a:p>
        </p:txBody>
      </p:sp>
      <p:sp>
        <p:nvSpPr>
          <p:cNvPr id="4" name="Pladsholder til slidenummer 3"/>
          <p:cNvSpPr>
            <a:spLocks noGrp="1"/>
          </p:cNvSpPr>
          <p:nvPr>
            <p:ph type="sldNum" sz="quarter" idx="5"/>
          </p:nvPr>
        </p:nvSpPr>
        <p:spPr/>
        <p:txBody>
          <a:bodyPr/>
          <a:lstStyle/>
          <a:p>
            <a:fld id="{C2C98BBF-BBF0-4DE9-8547-883D9E224976}" type="slidenum">
              <a:rPr lang="da-DK" smtClean="0"/>
              <a:t>3</a:t>
            </a:fld>
            <a:endParaRPr lang="da-DK"/>
          </a:p>
        </p:txBody>
      </p:sp>
    </p:spTree>
    <p:extLst>
      <p:ext uri="{BB962C8B-B14F-4D97-AF65-F5344CB8AC3E}">
        <p14:creationId xmlns:p14="http://schemas.microsoft.com/office/powerpoint/2010/main" val="2574445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Q1</a:t>
            </a:r>
          </a:p>
          <a:p>
            <a:r>
              <a:rPr lang="da-DK"/>
              <a:t>Målet med Kick </a:t>
            </a:r>
            <a:r>
              <a:rPr lang="da-DK" err="1"/>
              <a:t>off</a:t>
            </a:r>
            <a:r>
              <a:rPr lang="da-DK"/>
              <a:t> møderne er, at formændene for KOU og de solitære afdelinger plus medlemmerne af sundhedsudvalgene og de ældrepolitiske distriktskoordinatorer samlet set bliver orienteret om hovedlinjerne i den store omlægning af sundhedsvæsenet, som Folketinget har vedtaget. Samtidig bliver de præsenteret for vores egen nye struktur på ældre- og sundhedsområdet således, at de er klædt på til at orientere medlemmerne af de enkelte KOU og solitære afdelinger om ændringer og efterfølgende rekruttere og udpege deres medlem til det ældre- og sundhedsudvalg, de er knyttet til.</a:t>
            </a:r>
          </a:p>
          <a:p>
            <a:endParaRPr lang="da-DK"/>
          </a:p>
          <a:p>
            <a:r>
              <a:rPr lang="da-DK"/>
              <a:t>Rekrutteringen af potentielle medlemmer til ældre- og sundhedsudvalgene kommer typisk til at foregå efter, der har været årsmøder i lokalafdelingerne, og de nye KOU og ældrepolitiske frivillige i de solitære afdelinger har konstitueret sig. </a:t>
            </a:r>
          </a:p>
          <a:p>
            <a:endParaRPr lang="da-DK"/>
          </a:p>
          <a:p>
            <a:r>
              <a:rPr lang="da-DK"/>
              <a:t>Q2</a:t>
            </a:r>
          </a:p>
          <a:p>
            <a:r>
              <a:rPr lang="da-DK"/>
              <a:t>KOU og de solitære afdelinger udpeger deres repræsentant til ældre- og sundhedsudvalget. Det vil typisk komme til at foregå på det konstituerende møde i KOU og de solitære afdelinger i forbindelse med afholdelse af det konstituerende møde i KOU og de solitære afdelinger.    </a:t>
            </a:r>
          </a:p>
          <a:p>
            <a:endParaRPr lang="da-DK"/>
          </a:p>
          <a:p>
            <a:r>
              <a:rPr lang="da-DK"/>
              <a:t>Når der er udpeget repræsentanter til ældre og sundhedsudvalgene, mødes udvalgene hurtigst muligt og konstituerer sig. I den forbindelse vil Rejseholdet afholde geografisk opdelte møder, hvor vi klæder medlemmerne af ældre- og sundhedsudvalgene på ift. de roller og opgaver, de skal varetage i udvalget. Herunder gennemgår vi kommissoriet med dem, så de bliver bekendt med de rammer, som udvalget skal fungere under.</a:t>
            </a:r>
          </a:p>
          <a:p>
            <a:endParaRPr lang="da-DK"/>
          </a:p>
          <a:p>
            <a:r>
              <a:rPr lang="da-DK"/>
              <a:t>Desuden går arbejdsgruppen under Kennedy Sundhed i gang med at forberede de kompetenceudviklingsforløb, som medlemmerne af ældre- og sundhedsudvalgene og PPU-repræsentanterne skal gennemgå i efteråret.</a:t>
            </a:r>
          </a:p>
          <a:p>
            <a:endParaRPr lang="da-DK"/>
          </a:p>
          <a:p>
            <a:r>
              <a:rPr lang="da-DK"/>
              <a:t>Q3</a:t>
            </a:r>
          </a:p>
          <a:p>
            <a:r>
              <a:rPr lang="da-DK"/>
              <a:t>Når ældre- og sundhedsudvalgene er blevet konstitueret, udpeger det enkelte ældre- og sundhedsudvalg deres repræsentant til PPU. Vedkommende bliver også automatisk medlem af Ældre Sagens regionale sundhedsudvalg. De enkelte ældre- og sundhedsudvalg får desuden mulighed for at udpege én eller flere repræsentanter til det regionale sundhedsudvalg. Det kommer til at fremgå af kommissoriet.</a:t>
            </a:r>
          </a:p>
          <a:p>
            <a:endParaRPr lang="da-DK"/>
          </a:p>
          <a:p>
            <a:r>
              <a:rPr lang="da-DK"/>
              <a:t>Uddannelsen af repræsentanterne i de 17 ældre- og sundhedsudvalg starter deres kompetenceudviklingsforløb - formentlig primo september. Vi har endnu ikke lagt os fast på det endelige </a:t>
            </a:r>
            <a:r>
              <a:rPr lang="da-DK" err="1"/>
              <a:t>omfasng</a:t>
            </a:r>
            <a:r>
              <a:rPr lang="da-DK"/>
              <a:t> og indhold. Det bliver afklaret i Q2. Desuden går uddannelsesforløbet af de 17 PPU repræsentanter i gang. Det bliver formentlig afviklet i samarbejde med repræsentanter fra de øvrige organisationer, der er repræsenteret i PPU. Det drejer sig om Danske Patienter, Danske Handicaporganisationer og Danske Ældreråd.   </a:t>
            </a:r>
          </a:p>
          <a:p>
            <a:endParaRPr lang="da-DK"/>
          </a:p>
          <a:p>
            <a:r>
              <a:rPr lang="da-DK"/>
              <a:t>Vi starter et netværk op for medlemmerne af ældre- og sundhedsudvalgene op. Det bliver formentlig organiseret regionalt således, at udvalgene får mulighed for at dele viden og udveksle erfaringer med de øvrige udvalg inden for den samme region. Det vil være med til at styrke sammenhængskraften og bidrage til at klæde medlemmerne af de regionale ældre- og sundhedsudvalg bedre på til at indgå i dialog med den enkelte region.  </a:t>
            </a:r>
          </a:p>
          <a:p>
            <a:endParaRPr lang="da-DK"/>
          </a:p>
          <a:p>
            <a:r>
              <a:rPr lang="da-DK"/>
              <a:t>Q4</a:t>
            </a:r>
          </a:p>
          <a:p>
            <a:r>
              <a:rPr lang="da-DK"/>
              <a:t>Her slutter vi uddannelsesforløbene af ældre- og sundhedsudvalgene og PPU. Desuden fortsætter vi med at understøtte de enkelte ældre- og sundhedsudvalg i deres politiske indflydelsesarbejde og forbereder dem på, at sundhedsloven formelt træder i kraft pr. 1. januar 2027. I den forbindelse vil sekretariatet fortløbende udvikle materialer og koncepter, som ældre- og sundhedsudvalgene, PPU-repræsentanterne og de regionale sundhedsudvalg kan bruge i deres indflydelsesarbejde.</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98BBF-BBF0-4DE9-8547-883D9E224976}"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701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800">
                <a:effectLst/>
                <a:latin typeface="Georgia" panose="02040502050405020303" pitchFamily="18" charset="0"/>
                <a:ea typeface="Calibri" panose="020F0502020204030204" pitchFamily="34" charset="0"/>
                <a:cs typeface="Times New Roman" panose="02020603050405020304" pitchFamily="18" charset="0"/>
              </a:rPr>
              <a:t>Det er fastsat i ældrelovens formålsparagraf, at lovgivningen skal medvirke til at fremme livsglæde og selvbestemmelse for de svækkede ældre, som har brug for hjælp i hverdagen. Der skal tillige være kontinuitet i hjælpen, så færrest muligt forskellige hjælpere skal komme i den ældres hjem. Det skal alt sammen udføres indenfor rammen af det, som i lovgivningen kaldes helhedspleje. Det er gode intentioner, som Ældre Sagen har været med til at sætte på dagsordenen. Lovgivningen er dog samtidigt en ramme lovgivning, hvor det i for høj grad er op til kommunerne at konkretisere, hvordan dette skal finde sted. Ældre Sagen kæmper derfor for, at der blandt andet skal være større åbenhed om tildeling af hjælp; der skal opstilles klare forventninger til, hvor mange forskellige hjælpere, som kan komme i den ældre hjem og endelig skal pårørendes indflydelse på såvel tildeling som udførsel af hjælpen styrkes (hvis den enkelte ældre ønsker det!).</a:t>
            </a:r>
          </a:p>
          <a:p>
            <a:pPr>
              <a:lnSpc>
                <a:spcPct val="107000"/>
              </a:lnSpc>
              <a:spcAft>
                <a:spcPts val="800"/>
              </a:spcAft>
            </a:pPr>
            <a:r>
              <a:rPr lang="da-DK" sz="1800">
                <a:effectLst/>
                <a:latin typeface="Georgia" panose="02040502050405020303" pitchFamily="18" charset="0"/>
                <a:ea typeface="Calibri" panose="020F0502020204030204" pitchFamily="34" charset="0"/>
                <a:cs typeface="Times New Roman" panose="02020603050405020304" pitchFamily="18" charset="0"/>
              </a:rPr>
              <a:t>Ældre Sagens opprioritering af den lokale ældrepolitiske indsats blandt andet gennem etablering af et rejsehold er blevet yderligere aktualiseret af den nye lovgivning. En lovgivning hvor det bliver afgørende, at vi er med til at holde kommunerne fast på at implementere de mange gode intentioner i lovgivningen.</a:t>
            </a:r>
          </a:p>
          <a:p>
            <a:endParaRPr lang="da-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98BBF-BBF0-4DE9-8547-883D9E224976}"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774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800">
                <a:effectLst/>
                <a:latin typeface="Georgia" panose="02040502050405020303" pitchFamily="18" charset="0"/>
                <a:ea typeface="Calibri" panose="020F0502020204030204" pitchFamily="34" charset="0"/>
                <a:cs typeface="Times New Roman" panose="02020603050405020304" pitchFamily="18" charset="0"/>
              </a:rPr>
              <a:t>Det er fastsat i ældrelovens formålsparagraf, at lovgivningen skal medvirke til at fremme livsglæde og selvbestemmelse for de svækkede ældre, som har brug for hjælp i hverdagen. Der skal tillige være kontinuitet i hjælpen, så færrest muligt forskellige hjælpere skal komme i den ældres hjem. Det skal alt sammen udføres indenfor rammen af det, som i lovgivningen kaldes helhedspleje. Det er gode intentioner, som Ældre Sagen har været med til at sætte på dagsordenen. Lovgivningen er dog samtidigt en ramme lovgivning, hvor det i for høj grad er op til kommunerne at konkretisere, hvordan dette skal finde sted. Ældre Sagen kæmper derfor for, at der blandt andet skal være større åbenhed om tildeling af hjælp; der skal opstilles klare forventninger til, hvor mange forskellige hjælpere, som kan komme i den ældre hjem og endelig skal pårørendes indflydelse på såvel tildeling som udførsel af hjælpen styrkes (hvis den enkelte ældre ønsker det!).</a:t>
            </a:r>
          </a:p>
          <a:p>
            <a:pPr>
              <a:lnSpc>
                <a:spcPct val="107000"/>
              </a:lnSpc>
              <a:spcAft>
                <a:spcPts val="800"/>
              </a:spcAft>
            </a:pPr>
            <a:r>
              <a:rPr lang="da-DK" sz="1800">
                <a:effectLst/>
                <a:latin typeface="Georgia" panose="02040502050405020303" pitchFamily="18" charset="0"/>
                <a:ea typeface="Calibri" panose="020F0502020204030204" pitchFamily="34" charset="0"/>
                <a:cs typeface="Times New Roman" panose="02020603050405020304" pitchFamily="18" charset="0"/>
              </a:rPr>
              <a:t>Ældre Sagens opprioritering af den lokale ældrepolitiske indsats blandt andet gennem etablering af et rejsehold er blevet yderligere aktualiseret af den nye lovgivning. En lovgivning hvor det bliver afgørende, at vi er med til at holde kommunerne fast på at implementere de mange gode intentioner i lovgivningen.</a:t>
            </a:r>
          </a:p>
          <a:p>
            <a:endParaRPr lang="da-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98BBF-BBF0-4DE9-8547-883D9E224976}"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9125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800">
                <a:effectLst/>
                <a:latin typeface="Georgia" panose="02040502050405020303" pitchFamily="18" charset="0"/>
                <a:ea typeface="Calibri" panose="020F0502020204030204" pitchFamily="34" charset="0"/>
                <a:cs typeface="Times New Roman" panose="02020603050405020304" pitchFamily="18" charset="0"/>
              </a:rPr>
              <a:t>Det er fastsat i ældrelovens formålsparagraf, at lovgivningen skal medvirke til at fremme livsglæde og selvbestemmelse for de svækkede ældre, som har brug for hjælp i hverdagen. Der skal tillige være kontinuitet i hjælpen, så færrest muligt forskellige hjælpere skal komme i den ældres hjem. Det skal alt sammen udføres indenfor rammen af det, som i lovgivningen kaldes helhedspleje. Det er gode intentioner, som Ældre Sagen har været med til at sætte på dagsordenen. Lovgivningen er dog samtidigt en ramme lovgivning, hvor det i for høj grad er op til kommunerne at konkretisere, hvordan dette skal finde sted. Ældre Sagen kæmper derfor for, at der blandt andet skal være større åbenhed om tildeling af hjælp; der skal opstilles klare forventninger til, hvor mange forskellige hjælpere, som kan komme i den ældre hjem og endelig skal pårørendes indflydelse på såvel tildeling som udførsel af hjælpen styrkes (hvis den enkelte ældre ønsker det!).</a:t>
            </a:r>
          </a:p>
          <a:p>
            <a:pPr>
              <a:lnSpc>
                <a:spcPct val="107000"/>
              </a:lnSpc>
              <a:spcAft>
                <a:spcPts val="800"/>
              </a:spcAft>
            </a:pPr>
            <a:r>
              <a:rPr lang="da-DK" sz="1800">
                <a:effectLst/>
                <a:latin typeface="Georgia" panose="02040502050405020303" pitchFamily="18" charset="0"/>
                <a:ea typeface="Calibri" panose="020F0502020204030204" pitchFamily="34" charset="0"/>
                <a:cs typeface="Times New Roman" panose="02020603050405020304" pitchFamily="18" charset="0"/>
              </a:rPr>
              <a:t>Ældre Sagens opprioritering af den lokale ældrepolitiske indsats blandt andet gennem etablering af et rejsehold er blevet yderligere aktualiseret af den nye lovgivning. En lovgivning hvor det bliver afgørende, at vi er med til at holde kommunerne fast på at implementere de mange gode intentioner i lovgivningen.</a:t>
            </a:r>
          </a:p>
          <a:p>
            <a:endParaRPr lang="da-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98BBF-BBF0-4DE9-8547-883D9E224976}"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9581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25933"/>
            <a:ext cx="11229673" cy="972000"/>
          </a:xfrm>
        </p:spPr>
        <p:txBody>
          <a:bodyPr>
            <a:normAutofit/>
          </a:bodyPr>
          <a:lstStyle>
            <a:lvl1pPr>
              <a:defRPr sz="4900"/>
            </a:lvl1pPr>
          </a:lstStyle>
          <a:p>
            <a:r>
              <a:rPr lang="da-DK"/>
              <a:t>Klik for at tilføje tekst</a:t>
            </a:r>
          </a:p>
        </p:txBody>
      </p:sp>
      <p:sp>
        <p:nvSpPr>
          <p:cNvPr id="4" name="Pladsholder til indhold 3"/>
          <p:cNvSpPr>
            <a:spLocks noGrp="1"/>
          </p:cNvSpPr>
          <p:nvPr>
            <p:ph sz="quarter" idx="10" hasCustomPrompt="1"/>
          </p:nvPr>
        </p:nvSpPr>
        <p:spPr>
          <a:xfrm>
            <a:off x="1016000" y="1516530"/>
            <a:ext cx="10707843" cy="4706471"/>
          </a:xfrm>
        </p:spPr>
        <p:txBody>
          <a:bodyPr vert="horz" anchor="t"/>
          <a:lstStyle>
            <a:lvl1pPr>
              <a:defRPr baseline="0"/>
            </a:lvl1pPr>
          </a:lstStyle>
          <a:p>
            <a:pPr lvl="0"/>
            <a:r>
              <a:rPr lang="da-DK"/>
              <a:t>Klik at tilføje tekst</a:t>
            </a:r>
          </a:p>
          <a:p>
            <a:pPr lvl="1"/>
            <a:r>
              <a:rPr lang="da-DK"/>
              <a:t>Andet niveau</a:t>
            </a:r>
          </a:p>
          <a:p>
            <a:pPr lvl="2"/>
            <a:r>
              <a:rPr lang="da-DK"/>
              <a:t>Tredje niveau</a:t>
            </a:r>
          </a:p>
          <a:p>
            <a:pPr lvl="3"/>
            <a:r>
              <a:rPr lang="da-DK"/>
              <a:t>Fjerde niveau</a:t>
            </a:r>
          </a:p>
          <a:p>
            <a:pPr lvl="4"/>
            <a:r>
              <a:rPr lang="da-DK"/>
              <a:t>Femte niveau</a:t>
            </a:r>
          </a:p>
        </p:txBody>
      </p:sp>
      <p:sp>
        <p:nvSpPr>
          <p:cNvPr id="3" name="Pladsholder til diasnummer 2"/>
          <p:cNvSpPr>
            <a:spLocks noGrp="1"/>
          </p:cNvSpPr>
          <p:nvPr>
            <p:ph type="sldNum" sz="quarter" idx="11"/>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19418149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212551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e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4296913"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
        <p:nvSpPr>
          <p:cNvPr id="9" name="Content Placeholder 3">
            <a:extLst>
              <a:ext uri="{FF2B5EF4-FFF2-40B4-BE49-F238E27FC236}">
                <a16:creationId xmlns:a16="http://schemas.microsoft.com/office/drawing/2014/main" id="{D3E80DA8-52D5-4DFA-7BA2-3A66929D657E}"/>
              </a:ext>
            </a:extLst>
          </p:cNvPr>
          <p:cNvSpPr>
            <a:spLocks noGrp="1"/>
          </p:cNvSpPr>
          <p:nvPr>
            <p:ph sz="half" idx="13" hasCustomPrompt="1"/>
          </p:nvPr>
        </p:nvSpPr>
        <p:spPr>
          <a:xfrm>
            <a:off x="8173244"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058010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 og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7" y="419100"/>
            <a:ext cx="5541963" cy="839788"/>
          </a:xfrm>
        </p:spPr>
        <p:txBody>
          <a:bodyPr/>
          <a:lstStyle/>
          <a:p>
            <a:r>
              <a:rPr lang="da-DK"/>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419100"/>
            <a:ext cx="5541962" cy="5738813"/>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2867891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 med indholds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8" y="419100"/>
            <a:ext cx="11361738" cy="839788"/>
          </a:xfrm>
        </p:spPr>
        <p:txBody>
          <a:bodyPr/>
          <a:lstStyle/>
          <a:p>
            <a:r>
              <a:rPr lang="da-DK"/>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1677988"/>
            <a:ext cx="5541962" cy="4479925"/>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2789489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B1FEB7-81CF-0755-490B-C17BD37E1F36}"/>
              </a:ext>
            </a:extLst>
          </p:cNvPr>
          <p:cNvSpPr>
            <a:spLocks noGrp="1"/>
          </p:cNvSpPr>
          <p:nvPr>
            <p:ph type="body" idx="1" hasCustomPrompt="1"/>
          </p:nvPr>
        </p:nvSpPr>
        <p:spPr>
          <a:xfrm>
            <a:off x="414339" y="1677988"/>
            <a:ext cx="5541962"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F1762049-B8F7-13AF-4B0E-706AFE0EB249}"/>
              </a:ext>
            </a:extLst>
          </p:cNvPr>
          <p:cNvSpPr>
            <a:spLocks noGrp="1"/>
          </p:cNvSpPr>
          <p:nvPr>
            <p:ph sz="half" idx="2" hasCustomPrompt="1"/>
          </p:nvPr>
        </p:nvSpPr>
        <p:spPr>
          <a:xfrm>
            <a:off x="414339" y="2517775"/>
            <a:ext cx="5541962" cy="36401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AA00EA7F-859C-B039-CB57-83760701FF5B}"/>
              </a:ext>
            </a:extLst>
          </p:cNvPr>
          <p:cNvSpPr>
            <a:spLocks noGrp="1"/>
          </p:cNvSpPr>
          <p:nvPr>
            <p:ph type="body" sz="quarter" idx="3" hasCustomPrompt="1"/>
          </p:nvPr>
        </p:nvSpPr>
        <p:spPr>
          <a:xfrm>
            <a:off x="6234112" y="1677988"/>
            <a:ext cx="5541963"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a:extLst>
              <a:ext uri="{FF2B5EF4-FFF2-40B4-BE49-F238E27FC236}">
                <a16:creationId xmlns:a16="http://schemas.microsoft.com/office/drawing/2014/main" id="{6103ABD9-CCBE-8281-3BFE-AE34A9D8F06C}"/>
              </a:ext>
            </a:extLst>
          </p:cNvPr>
          <p:cNvSpPr>
            <a:spLocks noGrp="1"/>
          </p:cNvSpPr>
          <p:nvPr>
            <p:ph sz="quarter" idx="4" hasCustomPrompt="1"/>
          </p:nvPr>
        </p:nvSpPr>
        <p:spPr>
          <a:xfrm>
            <a:off x="6234112" y="2517775"/>
            <a:ext cx="5541963" cy="36401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a:extLst>
              <a:ext uri="{FF2B5EF4-FFF2-40B4-BE49-F238E27FC236}">
                <a16:creationId xmlns:a16="http://schemas.microsoft.com/office/drawing/2014/main" id="{4EEE389F-05A7-795B-3EA5-FDE2744ADC75}"/>
              </a:ext>
            </a:extLst>
          </p:cNvPr>
          <p:cNvSpPr>
            <a:spLocks noGrp="1"/>
          </p:cNvSpPr>
          <p:nvPr>
            <p:ph type="dt" sz="half" idx="10"/>
          </p:nvPr>
        </p:nvSpPr>
        <p:spPr/>
        <p:txBody>
          <a:bodyPr/>
          <a:lstStyle/>
          <a:p>
            <a:fld id="{D62B19E5-AB7E-41D6-848F-46E55995357E}" type="datetime1">
              <a:rPr lang="da-DK" smtClean="0"/>
              <a:t>14-04-2026</a:t>
            </a:fld>
            <a:endParaRPr lang="da-DK"/>
          </a:p>
        </p:txBody>
      </p:sp>
      <p:sp>
        <p:nvSpPr>
          <p:cNvPr id="8" name="Footer Placeholder 7">
            <a:extLst>
              <a:ext uri="{FF2B5EF4-FFF2-40B4-BE49-F238E27FC236}">
                <a16:creationId xmlns:a16="http://schemas.microsoft.com/office/drawing/2014/main" id="{49168A9E-8F50-7596-35B4-0F1D5BEE51D2}"/>
              </a:ext>
            </a:extLst>
          </p:cNvPr>
          <p:cNvSpPr>
            <a:spLocks noGrp="1"/>
          </p:cNvSpPr>
          <p:nvPr>
            <p:ph type="ftr" sz="quarter" idx="11"/>
          </p:nvPr>
        </p:nvSpPr>
        <p:spPr/>
        <p:txBody>
          <a:bodyPr/>
          <a:lstStyle/>
          <a:p>
            <a:r>
              <a:rPr lang="da-DK"/>
              <a:t>Test af footer element</a:t>
            </a:r>
          </a:p>
        </p:txBody>
      </p:sp>
      <p:sp>
        <p:nvSpPr>
          <p:cNvPr id="9" name="Slide Number Placeholder 8">
            <a:extLst>
              <a:ext uri="{FF2B5EF4-FFF2-40B4-BE49-F238E27FC236}">
                <a16:creationId xmlns:a16="http://schemas.microsoft.com/office/drawing/2014/main" id="{2F914F73-FE74-B45F-0B29-A7D2C6461793}"/>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0" name="Titel 9">
            <a:extLst>
              <a:ext uri="{FF2B5EF4-FFF2-40B4-BE49-F238E27FC236}">
                <a16:creationId xmlns:a16="http://schemas.microsoft.com/office/drawing/2014/main" id="{5E7B53BF-4DC0-5FDB-1039-C35AF634255D}"/>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2702057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78EC-B021-7464-1BF3-731F2D6DD87A}"/>
              </a:ext>
            </a:extLst>
          </p:cNvPr>
          <p:cNvSpPr>
            <a:spLocks noGrp="1"/>
          </p:cNvSpPr>
          <p:nvPr>
            <p:ph type="title" hasCustomPrompt="1"/>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FD622DCB-5FEB-2ECF-9492-27A9548FB489}"/>
              </a:ext>
            </a:extLst>
          </p:cNvPr>
          <p:cNvSpPr>
            <a:spLocks noGrp="1"/>
          </p:cNvSpPr>
          <p:nvPr>
            <p:ph type="dt" sz="half" idx="10"/>
          </p:nvPr>
        </p:nvSpPr>
        <p:spPr/>
        <p:txBody>
          <a:bodyPr/>
          <a:lstStyle/>
          <a:p>
            <a:fld id="{847B3EAC-3A76-4181-995E-58DC54239F30}" type="datetime1">
              <a:rPr lang="da-DK" smtClean="0"/>
              <a:t>14-04-2026</a:t>
            </a:fld>
            <a:endParaRPr lang="da-DK"/>
          </a:p>
        </p:txBody>
      </p:sp>
      <p:sp>
        <p:nvSpPr>
          <p:cNvPr id="4" name="Footer Placeholder 3">
            <a:extLst>
              <a:ext uri="{FF2B5EF4-FFF2-40B4-BE49-F238E27FC236}">
                <a16:creationId xmlns:a16="http://schemas.microsoft.com/office/drawing/2014/main" id="{05EA7E87-0555-0CE2-B957-CA4A213A2344}"/>
              </a:ext>
            </a:extLst>
          </p:cNvPr>
          <p:cNvSpPr>
            <a:spLocks noGrp="1"/>
          </p:cNvSpPr>
          <p:nvPr>
            <p:ph type="ftr" sz="quarter" idx="11"/>
          </p:nvPr>
        </p:nvSpPr>
        <p:spPr/>
        <p:txBody>
          <a:bodyPr/>
          <a:lstStyle/>
          <a:p>
            <a:r>
              <a:rPr lang="da-DK"/>
              <a:t>Test af footer element</a:t>
            </a:r>
          </a:p>
        </p:txBody>
      </p:sp>
      <p:sp>
        <p:nvSpPr>
          <p:cNvPr id="5" name="Slide Number Placeholder 4">
            <a:extLst>
              <a:ext uri="{FF2B5EF4-FFF2-40B4-BE49-F238E27FC236}">
                <a16:creationId xmlns:a16="http://schemas.microsoft.com/office/drawing/2014/main" id="{AE1C199D-18D3-3981-EA70-1E1D37AAC43C}"/>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1026286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E1E62A-639D-621A-9430-7777049F56A2}"/>
              </a:ext>
            </a:extLst>
          </p:cNvPr>
          <p:cNvSpPr>
            <a:spLocks noGrp="1"/>
          </p:cNvSpPr>
          <p:nvPr>
            <p:ph type="dt" sz="half" idx="10"/>
          </p:nvPr>
        </p:nvSpPr>
        <p:spPr/>
        <p:txBody>
          <a:bodyPr/>
          <a:lstStyle/>
          <a:p>
            <a:fld id="{3C5662D9-EE94-417C-81B5-8D4D3967DEAE}" type="datetime1">
              <a:rPr lang="da-DK" smtClean="0"/>
              <a:t>14-04-2026</a:t>
            </a:fld>
            <a:endParaRPr lang="da-DK"/>
          </a:p>
        </p:txBody>
      </p:sp>
      <p:sp>
        <p:nvSpPr>
          <p:cNvPr id="3" name="Footer Placeholder 2">
            <a:extLst>
              <a:ext uri="{FF2B5EF4-FFF2-40B4-BE49-F238E27FC236}">
                <a16:creationId xmlns:a16="http://schemas.microsoft.com/office/drawing/2014/main" id="{C6167648-3F4D-BFA4-7005-73BFC3C22D98}"/>
              </a:ext>
            </a:extLst>
          </p:cNvPr>
          <p:cNvSpPr>
            <a:spLocks noGrp="1"/>
          </p:cNvSpPr>
          <p:nvPr>
            <p:ph type="ftr" sz="quarter" idx="11"/>
          </p:nvPr>
        </p:nvSpPr>
        <p:spPr/>
        <p:txBody>
          <a:bodyPr/>
          <a:lstStyle/>
          <a:p>
            <a:r>
              <a:rPr lang="da-DK"/>
              <a:t>Test af footer element</a:t>
            </a:r>
          </a:p>
        </p:txBody>
      </p:sp>
      <p:sp>
        <p:nvSpPr>
          <p:cNvPr id="4" name="Slide Number Placeholder 3">
            <a:extLst>
              <a:ext uri="{FF2B5EF4-FFF2-40B4-BE49-F238E27FC236}">
                <a16:creationId xmlns:a16="http://schemas.microsoft.com/office/drawing/2014/main" id="{F8D64F91-3C0D-2797-769A-BEFAB2FE0E7A}"/>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1607871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bg>
      <p:bgPr>
        <a:solidFill>
          <a:schemeClr val="tx2"/>
        </a:solidFill>
        <a:effectLst/>
      </p:bgPr>
    </p:bg>
    <p:spTree>
      <p:nvGrpSpPr>
        <p:cNvPr id="1" name=""/>
        <p:cNvGrpSpPr/>
        <p:nvPr/>
      </p:nvGrpSpPr>
      <p:grpSpPr>
        <a:xfrm>
          <a:off x="0" y="0"/>
          <a:ext cx="0" cy="0"/>
          <a:chOff x="0" y="0"/>
          <a:chExt cx="0" cy="0"/>
        </a:xfrm>
      </p:grpSpPr>
      <p:grpSp>
        <p:nvGrpSpPr>
          <p:cNvPr id="6" name="Gruppe 14">
            <a:extLst>
              <a:ext uri="{FF2B5EF4-FFF2-40B4-BE49-F238E27FC236}">
                <a16:creationId xmlns:a16="http://schemas.microsoft.com/office/drawing/2014/main" id="{9F79B45E-8217-B58D-3E89-3F617B2ADDF4}"/>
              </a:ext>
            </a:extLst>
          </p:cNvPr>
          <p:cNvGrpSpPr/>
          <p:nvPr userDrawn="1"/>
        </p:nvGrpSpPr>
        <p:grpSpPr>
          <a:xfrm>
            <a:off x="4198901" y="3001824"/>
            <a:ext cx="3794198" cy="654672"/>
            <a:chOff x="830263" y="777875"/>
            <a:chExt cx="1665288" cy="287338"/>
          </a:xfrm>
        </p:grpSpPr>
        <p:sp>
          <p:nvSpPr>
            <p:cNvPr id="7" name="Freeform 5">
              <a:extLst>
                <a:ext uri="{FF2B5EF4-FFF2-40B4-BE49-F238E27FC236}">
                  <a16:creationId xmlns:a16="http://schemas.microsoft.com/office/drawing/2014/main" id="{8304C4EE-1C4A-B0B1-DF89-75D5C48186D0}"/>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8" name="Freeform 6">
              <a:extLst>
                <a:ext uri="{FF2B5EF4-FFF2-40B4-BE49-F238E27FC236}">
                  <a16:creationId xmlns:a16="http://schemas.microsoft.com/office/drawing/2014/main" id="{57686CB7-A5E5-F2FF-814D-66791C8122D3}"/>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9" name="Freeform 7">
              <a:extLst>
                <a:ext uri="{FF2B5EF4-FFF2-40B4-BE49-F238E27FC236}">
                  <a16:creationId xmlns:a16="http://schemas.microsoft.com/office/drawing/2014/main" id="{2758C93F-719F-2B35-81D4-733D50A1EDA4}"/>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0" name="Freeform 8">
              <a:extLst>
                <a:ext uri="{FF2B5EF4-FFF2-40B4-BE49-F238E27FC236}">
                  <a16:creationId xmlns:a16="http://schemas.microsoft.com/office/drawing/2014/main" id="{EF5B63F4-89F6-AB3F-9E6B-D85799EF1991}"/>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1" name="Freeform 9">
              <a:extLst>
                <a:ext uri="{FF2B5EF4-FFF2-40B4-BE49-F238E27FC236}">
                  <a16:creationId xmlns:a16="http://schemas.microsoft.com/office/drawing/2014/main" id="{E9E614E6-1970-448B-1500-759C06FFC643}"/>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2" name="Freeform 10">
              <a:extLst>
                <a:ext uri="{FF2B5EF4-FFF2-40B4-BE49-F238E27FC236}">
                  <a16:creationId xmlns:a16="http://schemas.microsoft.com/office/drawing/2014/main" id="{A457392A-3531-BC47-42AF-E1B668775E68}"/>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3" name="Freeform 11">
              <a:extLst>
                <a:ext uri="{FF2B5EF4-FFF2-40B4-BE49-F238E27FC236}">
                  <a16:creationId xmlns:a16="http://schemas.microsoft.com/office/drawing/2014/main" id="{60324151-AF46-311F-B23C-410A4C1FA926}"/>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4" name="Freeform 12">
              <a:extLst>
                <a:ext uri="{FF2B5EF4-FFF2-40B4-BE49-F238E27FC236}">
                  <a16:creationId xmlns:a16="http://schemas.microsoft.com/office/drawing/2014/main" id="{BE2466F4-3A44-E9E6-C276-0E82D93201BC}"/>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5" name="Freeform 13">
              <a:extLst>
                <a:ext uri="{FF2B5EF4-FFF2-40B4-BE49-F238E27FC236}">
                  <a16:creationId xmlns:a16="http://schemas.microsoft.com/office/drawing/2014/main" id="{B46B731E-6376-EFDE-3765-8592679FBAED}"/>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6" name="Kombinationstegning: figur 25">
              <a:extLst>
                <a:ext uri="{FF2B5EF4-FFF2-40B4-BE49-F238E27FC236}">
                  <a16:creationId xmlns:a16="http://schemas.microsoft.com/office/drawing/2014/main" id="{0FA64D4B-A242-56F4-BC3A-890C6FC050E8}"/>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17" name="Freeform 16">
              <a:extLst>
                <a:ext uri="{FF2B5EF4-FFF2-40B4-BE49-F238E27FC236}">
                  <a16:creationId xmlns:a16="http://schemas.microsoft.com/office/drawing/2014/main" id="{30C90425-B8E0-6A02-A2BE-214C67B9446E}"/>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346402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2"/>
        </a:solidFill>
        <a:effectLst/>
      </p:bgPr>
    </p:bg>
    <p:spTree>
      <p:nvGrpSpPr>
        <p:cNvPr id="1" name=""/>
        <p:cNvGrpSpPr/>
        <p:nvPr/>
      </p:nvGrpSpPr>
      <p:grpSpPr>
        <a:xfrm>
          <a:off x="0" y="0"/>
          <a:ext cx="0" cy="0"/>
          <a:chOff x="0" y="0"/>
          <a:chExt cx="0" cy="0"/>
        </a:xfrm>
      </p:grpSpPr>
      <p:pic>
        <p:nvPicPr>
          <p:cNvPr id="2" name="ÆS_logo_POS_CMYK.pdf">
            <a:extLst>
              <a:ext uri="{FF2B5EF4-FFF2-40B4-BE49-F238E27FC236}">
                <a16:creationId xmlns:a16="http://schemas.microsoft.com/office/drawing/2014/main" id="{8279718C-33AA-1D63-F4AE-507BFFAAA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 r="152"/>
          <a:stretch/>
        </p:blipFill>
        <p:spPr>
          <a:xfrm>
            <a:off x="4198901" y="3001824"/>
            <a:ext cx="3794197" cy="654672"/>
          </a:xfrm>
          <a:prstGeom prst="rect">
            <a:avLst/>
          </a:prstGeom>
          <a:ln w="12700">
            <a:miter lim="400000"/>
          </a:ln>
        </p:spPr>
      </p:pic>
    </p:spTree>
    <p:extLst>
      <p:ext uri="{BB962C8B-B14F-4D97-AF65-F5344CB8AC3E}">
        <p14:creationId xmlns:p14="http://schemas.microsoft.com/office/powerpoint/2010/main" val="3234016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bg>
      <p:bgPr>
        <a:solidFill>
          <a:srgbClr val="E0B362"/>
        </a:solid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E6E6FBE5-FD89-5517-7C26-F9DBB9ADF36A}"/>
              </a:ext>
            </a:extLst>
          </p:cNvPr>
          <p:cNvSpPr txBox="1"/>
          <p:nvPr userDrawn="1">
            <p:custDataLst>
              <p:tags r:id="rId1"/>
            </p:custDataLst>
          </p:nvPr>
        </p:nvSpPr>
        <p:spPr>
          <a:xfrm>
            <a:off x="477837" y="1958975"/>
            <a:ext cx="11234737" cy="2431435"/>
          </a:xfrm>
          <a:prstGeom prst="rect">
            <a:avLst/>
          </a:prstGeom>
          <a:noFill/>
          <a:ln w="12700">
            <a:miter lim="400000"/>
          </a:ln>
        </p:spPr>
        <p:txBody>
          <a:bodyPr wrap="square" lIns="0" tIns="0" rIns="0" bIns="0" rtlCol="0">
            <a:spAutoFit/>
          </a:bodyPr>
          <a:lstStyle/>
          <a:p>
            <a:pPr algn="ctr"/>
            <a:r>
              <a:rPr lang="da-DK" sz="4800" kern="1200">
                <a:solidFill>
                  <a:srgbClr val="192B37"/>
                </a:solidFill>
                <a:latin typeface="+mj-lt"/>
                <a:ea typeface="IBM Plex Sans" panose="020B0503050203000203" pitchFamily="34" charset="0"/>
                <a:cs typeface="+mj-cs"/>
              </a:rPr>
              <a:t>Brug ikke masterlayouts, </a:t>
            </a:r>
            <a:br>
              <a:rPr lang="da-DK" sz="4800" kern="1200">
                <a:solidFill>
                  <a:srgbClr val="192B37"/>
                </a:solidFill>
                <a:latin typeface="+mj-lt"/>
                <a:ea typeface="IBM Plex Sans" panose="020B0503050203000203" pitchFamily="34" charset="0"/>
                <a:cs typeface="+mj-cs"/>
              </a:rPr>
            </a:br>
            <a:r>
              <a:rPr lang="da-DK" sz="4800" kern="1200">
                <a:solidFill>
                  <a:srgbClr val="192B37"/>
                </a:solidFill>
                <a:latin typeface="+mj-lt"/>
                <a:ea typeface="IBM Plex Sans" panose="020B0503050203000203" pitchFamily="34" charset="0"/>
                <a:cs typeface="+mj-cs"/>
              </a:rPr>
              <a:t>der ligger efter dette</a:t>
            </a:r>
          </a:p>
          <a:p>
            <a:pPr algn="ctr"/>
            <a:endParaRPr lang="da-DK" sz="1100" b="1">
              <a:solidFill>
                <a:srgbClr val="192B37"/>
              </a:solidFill>
            </a:endParaRPr>
          </a:p>
          <a:p>
            <a:pPr algn="ctr">
              <a:spcBef>
                <a:spcPts val="1800"/>
              </a:spcBef>
            </a:pPr>
            <a:r>
              <a:rPr lang="da-DK" sz="1800">
                <a:solidFill>
                  <a:srgbClr val="192B37"/>
                </a:solidFill>
              </a:rPr>
              <a:t>Slides i præsentationen efter denne er fra den præsentation, du har kopieret slides fra </a:t>
            </a:r>
            <a:br>
              <a:rPr lang="da-DK" sz="1800">
                <a:solidFill>
                  <a:schemeClr val="bg1"/>
                </a:solidFill>
              </a:rPr>
            </a:br>
            <a:r>
              <a:rPr lang="da-DK" sz="1800">
                <a:solidFill>
                  <a:srgbClr val="B94335"/>
                </a:solidFill>
              </a:rPr>
              <a:t>Slet layout fra masteren og brug et af de eksisterende layouts (før dette slide)</a:t>
            </a:r>
          </a:p>
        </p:txBody>
      </p:sp>
    </p:spTree>
    <p:extLst>
      <p:ext uri="{BB962C8B-B14F-4D97-AF65-F5344CB8AC3E}">
        <p14:creationId xmlns:p14="http://schemas.microsoft.com/office/powerpoint/2010/main" val="148922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lvl1pPr>
          </a:lstStyle>
          <a:p>
            <a:r>
              <a:rPr lang="da-DK"/>
              <a:t>Klik for at redigere titeltypografien i masteren</a:t>
            </a:r>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41" name="ÆS_logo_POS_CMYK.pdf">
            <a:extLst>
              <a:ext uri="{FF2B5EF4-FFF2-40B4-BE49-F238E27FC236}">
                <a16:creationId xmlns:a16="http://schemas.microsoft.com/office/drawing/2014/main" id="{A5CC1B76-24ED-ABAE-B38B-EF2B5A0F54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0564" y="778110"/>
            <a:ext cx="1663699" cy="286017"/>
          </a:xfrm>
          <a:prstGeom prst="rect">
            <a:avLst/>
          </a:prstGeom>
          <a:ln w="12700">
            <a:miter lim="400000"/>
          </a:ln>
        </p:spPr>
      </p:pic>
      <p:pic>
        <p:nvPicPr>
          <p:cNvPr id="4" name="ÆS_logo_POS_CMYK.pdf">
            <a:extLst>
              <a:ext uri="{FF2B5EF4-FFF2-40B4-BE49-F238E27FC236}">
                <a16:creationId xmlns:a16="http://schemas.microsoft.com/office/drawing/2014/main" id="{A5F93397-A5E6-2F20-FA54-23E0A9E4517D}"/>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830564" y="778110"/>
            <a:ext cx="1663699" cy="286017"/>
          </a:xfrm>
          <a:prstGeom prst="rect">
            <a:avLst/>
          </a:prstGeom>
          <a:ln w="12700">
            <a:miter lim="400000"/>
          </a:ln>
        </p:spPr>
      </p:pic>
      <p:sp>
        <p:nvSpPr>
          <p:cNvPr id="10" name="Pladsholder til billede 9">
            <a:extLst>
              <a:ext uri="{FF2B5EF4-FFF2-40B4-BE49-F238E27FC236}">
                <a16:creationId xmlns:a16="http://schemas.microsoft.com/office/drawing/2014/main" id="{9F211235-3CF8-607C-8C75-5C8B6F0BFE45}"/>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chemeClr val="bg1"/>
          </a:solidFill>
        </p:spPr>
        <p:txBody>
          <a:bodyPr wrap="square" anchor="ctr">
            <a:noAutofit/>
          </a:bodyPr>
          <a:lstStyle>
            <a:lvl1pPr algn="ctr">
              <a:defRPr>
                <a:solidFill>
                  <a:schemeClr val="tx2"/>
                </a:solidFill>
              </a:defRPr>
            </a:lvl1pPr>
          </a:lstStyle>
          <a:p>
            <a:r>
              <a:rPr lang="da-DK"/>
              <a:t>Klik på ikonet for at tilføje et billede</a:t>
            </a:r>
            <a:endParaRPr lang="en-US"/>
          </a:p>
        </p:txBody>
      </p:sp>
    </p:spTree>
    <p:extLst>
      <p:ext uri="{BB962C8B-B14F-4D97-AF65-F5344CB8AC3E}">
        <p14:creationId xmlns:p14="http://schemas.microsoft.com/office/powerpoint/2010/main" val="2225143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slide">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lvl1pPr>
          </a:lstStyle>
          <a:p>
            <a:r>
              <a:rPr lang="da-DK"/>
              <a:t>Klik for at redigere titeltypografien i masteren</a:t>
            </a:r>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41" name="ÆS_logo_POS_CMYK.pdf">
            <a:extLst>
              <a:ext uri="{FF2B5EF4-FFF2-40B4-BE49-F238E27FC236}">
                <a16:creationId xmlns:a16="http://schemas.microsoft.com/office/drawing/2014/main" id="{A5CC1B76-24ED-ABAE-B38B-EF2B5A0F54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0564" y="778110"/>
            <a:ext cx="1663699" cy="286017"/>
          </a:xfrm>
          <a:prstGeom prst="rect">
            <a:avLst/>
          </a:prstGeom>
          <a:ln w="12700">
            <a:miter lim="400000"/>
          </a:ln>
        </p:spPr>
      </p:pic>
      <p:pic>
        <p:nvPicPr>
          <p:cNvPr id="4" name="ÆS_logo_POS_CMYK.pdf">
            <a:extLst>
              <a:ext uri="{FF2B5EF4-FFF2-40B4-BE49-F238E27FC236}">
                <a16:creationId xmlns:a16="http://schemas.microsoft.com/office/drawing/2014/main" id="{A5F93397-A5E6-2F20-FA54-23E0A9E4517D}"/>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830564" y="778110"/>
            <a:ext cx="1663699" cy="286017"/>
          </a:xfrm>
          <a:prstGeom prst="rect">
            <a:avLst/>
          </a:prstGeom>
          <a:ln w="12700">
            <a:miter lim="400000"/>
          </a:ln>
        </p:spPr>
      </p:pic>
      <p:sp>
        <p:nvSpPr>
          <p:cNvPr id="10" name="Pladsholder til billede 9">
            <a:extLst>
              <a:ext uri="{FF2B5EF4-FFF2-40B4-BE49-F238E27FC236}">
                <a16:creationId xmlns:a16="http://schemas.microsoft.com/office/drawing/2014/main" id="{9F211235-3CF8-607C-8C75-5C8B6F0BFE45}"/>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chemeClr val="bg1"/>
          </a:solidFill>
        </p:spPr>
        <p:txBody>
          <a:bodyPr wrap="square" anchor="ctr">
            <a:noAutofit/>
          </a:bodyPr>
          <a:lstStyle>
            <a:lvl1pPr algn="ctr">
              <a:defRPr>
                <a:solidFill>
                  <a:schemeClr val="tx2"/>
                </a:solidFill>
              </a:defRPr>
            </a:lvl1pPr>
          </a:lstStyle>
          <a:p>
            <a:r>
              <a:rPr lang="da-DK"/>
              <a:t>Klik på ikonet for at tilføje et billede</a:t>
            </a:r>
            <a:endParaRPr lang="en-US"/>
          </a:p>
        </p:txBody>
      </p:sp>
    </p:spTree>
    <p:extLst>
      <p:ext uri="{BB962C8B-B14F-4D97-AF65-F5344CB8AC3E}">
        <p14:creationId xmlns:p14="http://schemas.microsoft.com/office/powerpoint/2010/main" val="1719342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192B3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solidFill>
                  <a:schemeClr val="bg1"/>
                </a:solidFill>
              </a:defRPr>
            </a:lvl1pPr>
          </a:lstStyle>
          <a:p>
            <a:r>
              <a:rPr lang="da-DK"/>
              <a:t>Klik for at redigere titeltypografien i masteren</a:t>
            </a:r>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solidFill>
                  <a:schemeClr val="bg1"/>
                </a:solidFill>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grpSp>
        <p:nvGrpSpPr>
          <p:cNvPr id="5" name="Gruppe 4">
            <a:extLst>
              <a:ext uri="{FF2B5EF4-FFF2-40B4-BE49-F238E27FC236}">
                <a16:creationId xmlns:a16="http://schemas.microsoft.com/office/drawing/2014/main" id="{3563AE1B-5A4D-8310-6D2B-405290F3DBBC}"/>
              </a:ext>
            </a:extLst>
          </p:cNvPr>
          <p:cNvGrpSpPr/>
          <p:nvPr/>
        </p:nvGrpSpPr>
        <p:grpSpPr>
          <a:xfrm>
            <a:off x="830263" y="777875"/>
            <a:ext cx="1665288" cy="287338"/>
            <a:chOff x="830263" y="777875"/>
            <a:chExt cx="1665288" cy="287338"/>
          </a:xfrm>
        </p:grpSpPr>
        <p:sp>
          <p:nvSpPr>
            <p:cNvPr id="6" name="Freeform 5">
              <a:extLst>
                <a:ext uri="{FF2B5EF4-FFF2-40B4-BE49-F238E27FC236}">
                  <a16:creationId xmlns:a16="http://schemas.microsoft.com/office/drawing/2014/main" id="{4E4F3316-82CE-15A7-BD9A-2C61232B6CC7}"/>
                </a:ext>
              </a:extLst>
            </p:cNvPr>
            <p:cNvSpPr>
              <a:spLocks/>
            </p:cNvSpPr>
            <p:nvPr/>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7" name="Freeform 6">
              <a:extLst>
                <a:ext uri="{FF2B5EF4-FFF2-40B4-BE49-F238E27FC236}">
                  <a16:creationId xmlns:a16="http://schemas.microsoft.com/office/drawing/2014/main" id="{0B33BE0E-FD6D-6A63-2CC9-C01565808676}"/>
                </a:ext>
              </a:extLst>
            </p:cNvPr>
            <p:cNvSpPr>
              <a:spLocks noEditPoints="1"/>
            </p:cNvSpPr>
            <p:nvPr/>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8" name="Freeform 7">
              <a:extLst>
                <a:ext uri="{FF2B5EF4-FFF2-40B4-BE49-F238E27FC236}">
                  <a16:creationId xmlns:a16="http://schemas.microsoft.com/office/drawing/2014/main" id="{9E4D8D36-92F3-5383-34AF-2B95BC3C9625}"/>
                </a:ext>
              </a:extLst>
            </p:cNvPr>
            <p:cNvSpPr>
              <a:spLocks noEditPoints="1"/>
            </p:cNvSpPr>
            <p:nvPr/>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9" name="Freeform 8">
              <a:extLst>
                <a:ext uri="{FF2B5EF4-FFF2-40B4-BE49-F238E27FC236}">
                  <a16:creationId xmlns:a16="http://schemas.microsoft.com/office/drawing/2014/main" id="{8757374E-019C-5CF3-7D72-76E307430810}"/>
                </a:ext>
              </a:extLst>
            </p:cNvPr>
            <p:cNvSpPr>
              <a:spLocks noEditPoints="1"/>
            </p:cNvSpPr>
            <p:nvPr/>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0" name="Freeform 9">
              <a:extLst>
                <a:ext uri="{FF2B5EF4-FFF2-40B4-BE49-F238E27FC236}">
                  <a16:creationId xmlns:a16="http://schemas.microsoft.com/office/drawing/2014/main" id="{F5C95B4E-A8EF-E6AC-7278-5C6C31677C3A}"/>
                </a:ext>
              </a:extLst>
            </p:cNvPr>
            <p:cNvSpPr>
              <a:spLocks/>
            </p:cNvSpPr>
            <p:nvPr/>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1" name="Freeform 10">
              <a:extLst>
                <a:ext uri="{FF2B5EF4-FFF2-40B4-BE49-F238E27FC236}">
                  <a16:creationId xmlns:a16="http://schemas.microsoft.com/office/drawing/2014/main" id="{75E6AA3D-0B57-42D4-878A-A803D0F2C1DA}"/>
                </a:ext>
              </a:extLst>
            </p:cNvPr>
            <p:cNvSpPr>
              <a:spLocks noEditPoints="1"/>
            </p:cNvSpPr>
            <p:nvPr/>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2" name="Freeform 11">
              <a:extLst>
                <a:ext uri="{FF2B5EF4-FFF2-40B4-BE49-F238E27FC236}">
                  <a16:creationId xmlns:a16="http://schemas.microsoft.com/office/drawing/2014/main" id="{737F632B-732C-FF91-16E2-E0EE64EBF18A}"/>
                </a:ext>
              </a:extLst>
            </p:cNvPr>
            <p:cNvSpPr>
              <a:spLocks/>
            </p:cNvSpPr>
            <p:nvPr/>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3" name="Freeform 12">
              <a:extLst>
                <a:ext uri="{FF2B5EF4-FFF2-40B4-BE49-F238E27FC236}">
                  <a16:creationId xmlns:a16="http://schemas.microsoft.com/office/drawing/2014/main" id="{2417F9BA-9727-043C-D9E6-169DC3D8F639}"/>
                </a:ext>
              </a:extLst>
            </p:cNvPr>
            <p:cNvSpPr>
              <a:spLocks noEditPoints="1"/>
            </p:cNvSpPr>
            <p:nvPr/>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4" name="Freeform 13">
              <a:extLst>
                <a:ext uri="{FF2B5EF4-FFF2-40B4-BE49-F238E27FC236}">
                  <a16:creationId xmlns:a16="http://schemas.microsoft.com/office/drawing/2014/main" id="{08732C3D-2FC5-036F-AECF-D45075139FF4}"/>
                </a:ext>
              </a:extLst>
            </p:cNvPr>
            <p:cNvSpPr>
              <a:spLocks noEditPoints="1"/>
            </p:cNvSpPr>
            <p:nvPr/>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 name="Kombinationstegning: figur 3">
              <a:extLst>
                <a:ext uri="{FF2B5EF4-FFF2-40B4-BE49-F238E27FC236}">
                  <a16:creationId xmlns:a16="http://schemas.microsoft.com/office/drawing/2014/main" id="{EDA21FB8-B8DA-D785-B529-17EF036F3C69}"/>
                </a:ext>
              </a:extLst>
            </p:cNvPr>
            <p:cNvSpPr>
              <a:spLocks/>
            </p:cNvSpPr>
            <p:nvPr/>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17" name="Freeform 16">
              <a:extLst>
                <a:ext uri="{FF2B5EF4-FFF2-40B4-BE49-F238E27FC236}">
                  <a16:creationId xmlns:a16="http://schemas.microsoft.com/office/drawing/2014/main" id="{1F72CB98-5425-B455-0D95-40BA18C4F1EB}"/>
                </a:ext>
              </a:extLst>
            </p:cNvPr>
            <p:cNvSpPr>
              <a:spLocks/>
            </p:cNvSpPr>
            <p:nvPr/>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grpSp>
        <p:nvGrpSpPr>
          <p:cNvPr id="15" name="Gruppe 14">
            <a:extLst>
              <a:ext uri="{FF2B5EF4-FFF2-40B4-BE49-F238E27FC236}">
                <a16:creationId xmlns:a16="http://schemas.microsoft.com/office/drawing/2014/main" id="{025CBFE0-48EA-8E80-BF7B-3971770D1698}"/>
              </a:ext>
            </a:extLst>
          </p:cNvPr>
          <p:cNvGrpSpPr/>
          <p:nvPr userDrawn="1"/>
        </p:nvGrpSpPr>
        <p:grpSpPr>
          <a:xfrm>
            <a:off x="830263" y="777875"/>
            <a:ext cx="1665288" cy="287338"/>
            <a:chOff x="830263" y="777875"/>
            <a:chExt cx="1665288" cy="287338"/>
          </a:xfrm>
        </p:grpSpPr>
        <p:sp>
          <p:nvSpPr>
            <p:cNvPr id="16" name="Freeform 5">
              <a:extLst>
                <a:ext uri="{FF2B5EF4-FFF2-40B4-BE49-F238E27FC236}">
                  <a16:creationId xmlns:a16="http://schemas.microsoft.com/office/drawing/2014/main" id="{A6B0C2FA-1A38-17D8-096F-76D876B44AF8}"/>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8" name="Freeform 6">
              <a:extLst>
                <a:ext uri="{FF2B5EF4-FFF2-40B4-BE49-F238E27FC236}">
                  <a16:creationId xmlns:a16="http://schemas.microsoft.com/office/drawing/2014/main" id="{A080A15E-AC92-07AE-ED02-6E28DD0A3989}"/>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9" name="Freeform 7">
              <a:extLst>
                <a:ext uri="{FF2B5EF4-FFF2-40B4-BE49-F238E27FC236}">
                  <a16:creationId xmlns:a16="http://schemas.microsoft.com/office/drawing/2014/main" id="{935E4AD0-431C-F4BA-3002-044642D5506E}"/>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0" name="Freeform 8">
              <a:extLst>
                <a:ext uri="{FF2B5EF4-FFF2-40B4-BE49-F238E27FC236}">
                  <a16:creationId xmlns:a16="http://schemas.microsoft.com/office/drawing/2014/main" id="{F5243C7F-5EC7-A4ED-CBA7-6A224592BA8C}"/>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1" name="Freeform 9">
              <a:extLst>
                <a:ext uri="{FF2B5EF4-FFF2-40B4-BE49-F238E27FC236}">
                  <a16:creationId xmlns:a16="http://schemas.microsoft.com/office/drawing/2014/main" id="{62F00E4F-FC7F-314A-0E13-7733859C5C09}"/>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2" name="Freeform 10">
              <a:extLst>
                <a:ext uri="{FF2B5EF4-FFF2-40B4-BE49-F238E27FC236}">
                  <a16:creationId xmlns:a16="http://schemas.microsoft.com/office/drawing/2014/main" id="{B3C32630-1D0D-9299-FDBC-E15A3666BAB1}"/>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3" name="Freeform 11">
              <a:extLst>
                <a:ext uri="{FF2B5EF4-FFF2-40B4-BE49-F238E27FC236}">
                  <a16:creationId xmlns:a16="http://schemas.microsoft.com/office/drawing/2014/main" id="{34B9B5A1-332F-A7B1-3D53-B21F39BAF663}"/>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4" name="Freeform 12">
              <a:extLst>
                <a:ext uri="{FF2B5EF4-FFF2-40B4-BE49-F238E27FC236}">
                  <a16:creationId xmlns:a16="http://schemas.microsoft.com/office/drawing/2014/main" id="{CB3C1270-1FA1-2D72-471D-36F52600C330}"/>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5" name="Freeform 13">
              <a:extLst>
                <a:ext uri="{FF2B5EF4-FFF2-40B4-BE49-F238E27FC236}">
                  <a16:creationId xmlns:a16="http://schemas.microsoft.com/office/drawing/2014/main" id="{6903BC5B-BFDB-F5F1-CA17-2C39BE2A6C66}"/>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6" name="Kombinationstegning: figur 25">
              <a:extLst>
                <a:ext uri="{FF2B5EF4-FFF2-40B4-BE49-F238E27FC236}">
                  <a16:creationId xmlns:a16="http://schemas.microsoft.com/office/drawing/2014/main" id="{C629F577-80D7-02C9-A43A-C382652408CA}"/>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27" name="Freeform 16">
              <a:extLst>
                <a:ext uri="{FF2B5EF4-FFF2-40B4-BE49-F238E27FC236}">
                  <a16:creationId xmlns:a16="http://schemas.microsoft.com/office/drawing/2014/main" id="{9A318EA0-5281-9362-181D-ED1CAE2A8EAA}"/>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28" name="Pladsholder til billede 27">
            <a:extLst>
              <a:ext uri="{FF2B5EF4-FFF2-40B4-BE49-F238E27FC236}">
                <a16:creationId xmlns:a16="http://schemas.microsoft.com/office/drawing/2014/main" id="{8704F738-6CD5-F46F-CAD2-AEB4AA9C495A}"/>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rgbClr val="A4B2BA"/>
          </a:solidFill>
        </p:spPr>
        <p:txBody>
          <a:bodyPr wrap="square" anchor="ctr">
            <a:noAutofit/>
          </a:bodyPr>
          <a:lstStyle>
            <a:lvl1pPr algn="ctr">
              <a:defRPr>
                <a:solidFill>
                  <a:schemeClr val="bg1"/>
                </a:solidFill>
              </a:defRPr>
            </a:lvl1pPr>
          </a:lstStyle>
          <a:p>
            <a:r>
              <a:rPr lang="da-DK"/>
              <a:t>Klik på ikonet for at tilføje et billede</a:t>
            </a:r>
            <a:endParaRPr lang="en-US"/>
          </a:p>
        </p:txBody>
      </p:sp>
    </p:spTree>
    <p:extLst>
      <p:ext uri="{BB962C8B-B14F-4D97-AF65-F5344CB8AC3E}">
        <p14:creationId xmlns:p14="http://schemas.microsoft.com/office/powerpoint/2010/main" val="1607871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FAA613-2912-544B-8C5A-8052A87E69EA}"/>
              </a:ext>
            </a:extLst>
          </p:cNvPr>
          <p:cNvSpPr>
            <a:spLocks/>
          </p:cNvSpPr>
          <p:nvPr userDrawn="1"/>
        </p:nvSpPr>
        <p:spPr>
          <a:xfrm>
            <a:off x="0" y="0"/>
            <a:ext cx="12192000" cy="6577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err="1">
              <a:solidFill>
                <a:schemeClr val="tx2"/>
              </a:solidFill>
            </a:endParaRPr>
          </a:p>
        </p:txBody>
      </p:sp>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8434F52A-91D6-43DA-9C68-0CFF170258BB}"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1" name="Text Placeholder 10">
            <a:extLst>
              <a:ext uri="{FF2B5EF4-FFF2-40B4-BE49-F238E27FC236}">
                <a16:creationId xmlns:a16="http://schemas.microsoft.com/office/drawing/2014/main" id="{6375B8A8-C72F-43C8-21A3-E4DA5EE2A690}"/>
              </a:ext>
            </a:extLst>
          </p:cNvPr>
          <p:cNvSpPr>
            <a:spLocks noGrp="1"/>
          </p:cNvSpPr>
          <p:nvPr>
            <p:ph type="body" sz="quarter" idx="13" hasCustomPrompt="1"/>
          </p:nvPr>
        </p:nvSpPr>
        <p:spPr>
          <a:xfrm>
            <a:off x="414338" y="1540510"/>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2" name="Text Placeholder 10">
            <a:extLst>
              <a:ext uri="{FF2B5EF4-FFF2-40B4-BE49-F238E27FC236}">
                <a16:creationId xmlns:a16="http://schemas.microsoft.com/office/drawing/2014/main" id="{71A3FCE1-ADBF-CC2C-0B1B-34C37AF1AEAC}"/>
              </a:ext>
            </a:extLst>
          </p:cNvPr>
          <p:cNvSpPr>
            <a:spLocks noGrp="1"/>
          </p:cNvSpPr>
          <p:nvPr>
            <p:ph type="body" sz="quarter" idx="14" hasCustomPrompt="1"/>
          </p:nvPr>
        </p:nvSpPr>
        <p:spPr>
          <a:xfrm>
            <a:off x="1246187" y="1540510"/>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3" name="Text Placeholder 10">
            <a:extLst>
              <a:ext uri="{FF2B5EF4-FFF2-40B4-BE49-F238E27FC236}">
                <a16:creationId xmlns:a16="http://schemas.microsoft.com/office/drawing/2014/main" id="{1014131A-1908-499C-25E8-082C282559AE}"/>
              </a:ext>
            </a:extLst>
          </p:cNvPr>
          <p:cNvSpPr>
            <a:spLocks noGrp="1"/>
          </p:cNvSpPr>
          <p:nvPr>
            <p:ph type="body" sz="quarter" idx="15" hasCustomPrompt="1"/>
          </p:nvPr>
        </p:nvSpPr>
        <p:spPr>
          <a:xfrm>
            <a:off x="414337" y="1958975"/>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7" name="Text Placeholder 10">
            <a:extLst>
              <a:ext uri="{FF2B5EF4-FFF2-40B4-BE49-F238E27FC236}">
                <a16:creationId xmlns:a16="http://schemas.microsoft.com/office/drawing/2014/main" id="{57DAB05B-6074-7A6E-0309-17DC9F68903C}"/>
              </a:ext>
            </a:extLst>
          </p:cNvPr>
          <p:cNvSpPr>
            <a:spLocks noGrp="1"/>
          </p:cNvSpPr>
          <p:nvPr>
            <p:ph type="body" sz="quarter" idx="16" hasCustomPrompt="1"/>
          </p:nvPr>
        </p:nvSpPr>
        <p:spPr>
          <a:xfrm>
            <a:off x="414338" y="2519363"/>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8" name="Text Placeholder 10">
            <a:extLst>
              <a:ext uri="{FF2B5EF4-FFF2-40B4-BE49-F238E27FC236}">
                <a16:creationId xmlns:a16="http://schemas.microsoft.com/office/drawing/2014/main" id="{202BD8C8-731E-2093-C331-14CE8556CB74}"/>
              </a:ext>
            </a:extLst>
          </p:cNvPr>
          <p:cNvSpPr>
            <a:spLocks noGrp="1"/>
          </p:cNvSpPr>
          <p:nvPr>
            <p:ph type="body" sz="quarter" idx="17" hasCustomPrompt="1"/>
          </p:nvPr>
        </p:nvSpPr>
        <p:spPr>
          <a:xfrm>
            <a:off x="1246187" y="2519363"/>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9" name="Text Placeholder 10">
            <a:extLst>
              <a:ext uri="{FF2B5EF4-FFF2-40B4-BE49-F238E27FC236}">
                <a16:creationId xmlns:a16="http://schemas.microsoft.com/office/drawing/2014/main" id="{796201B8-E872-19AE-FCAA-3A72DD74FA3E}"/>
              </a:ext>
            </a:extLst>
          </p:cNvPr>
          <p:cNvSpPr>
            <a:spLocks noGrp="1"/>
          </p:cNvSpPr>
          <p:nvPr>
            <p:ph type="body" sz="quarter" idx="18" hasCustomPrompt="1"/>
          </p:nvPr>
        </p:nvSpPr>
        <p:spPr>
          <a:xfrm>
            <a:off x="414337" y="2937828"/>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0" name="Text Placeholder 10">
            <a:extLst>
              <a:ext uri="{FF2B5EF4-FFF2-40B4-BE49-F238E27FC236}">
                <a16:creationId xmlns:a16="http://schemas.microsoft.com/office/drawing/2014/main" id="{DE6F72EE-0490-F46F-58BF-788F839BF887}"/>
              </a:ext>
            </a:extLst>
          </p:cNvPr>
          <p:cNvSpPr>
            <a:spLocks noGrp="1"/>
          </p:cNvSpPr>
          <p:nvPr>
            <p:ph type="body" sz="quarter" idx="19" hasCustomPrompt="1"/>
          </p:nvPr>
        </p:nvSpPr>
        <p:spPr>
          <a:xfrm>
            <a:off x="414338" y="3500120"/>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4" name="Text Placeholder 10">
            <a:extLst>
              <a:ext uri="{FF2B5EF4-FFF2-40B4-BE49-F238E27FC236}">
                <a16:creationId xmlns:a16="http://schemas.microsoft.com/office/drawing/2014/main" id="{ED8270AC-0F9F-2118-89A5-4FA011AA860A}"/>
              </a:ext>
            </a:extLst>
          </p:cNvPr>
          <p:cNvSpPr>
            <a:spLocks noGrp="1"/>
          </p:cNvSpPr>
          <p:nvPr>
            <p:ph type="body" sz="quarter" idx="20" hasCustomPrompt="1"/>
          </p:nvPr>
        </p:nvSpPr>
        <p:spPr>
          <a:xfrm>
            <a:off x="1246187" y="3500120"/>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5" name="Text Placeholder 10">
            <a:extLst>
              <a:ext uri="{FF2B5EF4-FFF2-40B4-BE49-F238E27FC236}">
                <a16:creationId xmlns:a16="http://schemas.microsoft.com/office/drawing/2014/main" id="{45AD80A4-7289-76F8-470C-2D27648F2DA6}"/>
              </a:ext>
            </a:extLst>
          </p:cNvPr>
          <p:cNvSpPr>
            <a:spLocks noGrp="1"/>
          </p:cNvSpPr>
          <p:nvPr>
            <p:ph type="body" sz="quarter" idx="21" hasCustomPrompt="1"/>
          </p:nvPr>
        </p:nvSpPr>
        <p:spPr>
          <a:xfrm>
            <a:off x="414337" y="3918585"/>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6" name="Text Placeholder 10">
            <a:extLst>
              <a:ext uri="{FF2B5EF4-FFF2-40B4-BE49-F238E27FC236}">
                <a16:creationId xmlns:a16="http://schemas.microsoft.com/office/drawing/2014/main" id="{0CE0D423-B333-FFB1-9833-F67B0EFB28CE}"/>
              </a:ext>
            </a:extLst>
          </p:cNvPr>
          <p:cNvSpPr>
            <a:spLocks noGrp="1"/>
          </p:cNvSpPr>
          <p:nvPr>
            <p:ph type="body" sz="quarter" idx="22" hasCustomPrompt="1"/>
          </p:nvPr>
        </p:nvSpPr>
        <p:spPr>
          <a:xfrm>
            <a:off x="414338" y="4478973"/>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7" name="Text Placeholder 10">
            <a:extLst>
              <a:ext uri="{FF2B5EF4-FFF2-40B4-BE49-F238E27FC236}">
                <a16:creationId xmlns:a16="http://schemas.microsoft.com/office/drawing/2014/main" id="{D9EC909C-EB31-356E-B47C-67E2AB56524E}"/>
              </a:ext>
            </a:extLst>
          </p:cNvPr>
          <p:cNvSpPr>
            <a:spLocks noGrp="1"/>
          </p:cNvSpPr>
          <p:nvPr>
            <p:ph type="body" sz="quarter" idx="23" hasCustomPrompt="1"/>
          </p:nvPr>
        </p:nvSpPr>
        <p:spPr>
          <a:xfrm>
            <a:off x="1246187" y="4478973"/>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8" name="Text Placeholder 10">
            <a:extLst>
              <a:ext uri="{FF2B5EF4-FFF2-40B4-BE49-F238E27FC236}">
                <a16:creationId xmlns:a16="http://schemas.microsoft.com/office/drawing/2014/main" id="{B9550632-E8D5-9674-66E2-E2EEA055280C}"/>
              </a:ext>
            </a:extLst>
          </p:cNvPr>
          <p:cNvSpPr>
            <a:spLocks noGrp="1"/>
          </p:cNvSpPr>
          <p:nvPr>
            <p:ph type="body" sz="quarter" idx="24" hasCustomPrompt="1"/>
          </p:nvPr>
        </p:nvSpPr>
        <p:spPr>
          <a:xfrm>
            <a:off x="414337" y="4897438"/>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9" name="Text Placeholder 10">
            <a:extLst>
              <a:ext uri="{FF2B5EF4-FFF2-40B4-BE49-F238E27FC236}">
                <a16:creationId xmlns:a16="http://schemas.microsoft.com/office/drawing/2014/main" id="{433FC44C-E6EF-0123-A942-4B073E4D7F68}"/>
              </a:ext>
            </a:extLst>
          </p:cNvPr>
          <p:cNvSpPr>
            <a:spLocks noGrp="1"/>
          </p:cNvSpPr>
          <p:nvPr>
            <p:ph type="body" sz="quarter" idx="25" hasCustomPrompt="1"/>
          </p:nvPr>
        </p:nvSpPr>
        <p:spPr>
          <a:xfrm>
            <a:off x="414338" y="545782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0" name="Text Placeholder 10">
            <a:extLst>
              <a:ext uri="{FF2B5EF4-FFF2-40B4-BE49-F238E27FC236}">
                <a16:creationId xmlns:a16="http://schemas.microsoft.com/office/drawing/2014/main" id="{18F836E2-4985-6202-6619-0FA850EBEAED}"/>
              </a:ext>
            </a:extLst>
          </p:cNvPr>
          <p:cNvSpPr>
            <a:spLocks noGrp="1"/>
          </p:cNvSpPr>
          <p:nvPr>
            <p:ph type="body" sz="quarter" idx="26" hasCustomPrompt="1"/>
          </p:nvPr>
        </p:nvSpPr>
        <p:spPr>
          <a:xfrm>
            <a:off x="1246187" y="5457825"/>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21" name="Text Placeholder 10">
            <a:extLst>
              <a:ext uri="{FF2B5EF4-FFF2-40B4-BE49-F238E27FC236}">
                <a16:creationId xmlns:a16="http://schemas.microsoft.com/office/drawing/2014/main" id="{3E261C05-6C74-FD1D-ABDF-FD57E2364FC6}"/>
              </a:ext>
            </a:extLst>
          </p:cNvPr>
          <p:cNvSpPr>
            <a:spLocks noGrp="1"/>
          </p:cNvSpPr>
          <p:nvPr>
            <p:ph type="body" sz="quarter" idx="27" hasCustomPrompt="1"/>
          </p:nvPr>
        </p:nvSpPr>
        <p:spPr>
          <a:xfrm>
            <a:off x="414337" y="5876290"/>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Tree>
    <p:extLst>
      <p:ext uri="{BB962C8B-B14F-4D97-AF65-F5344CB8AC3E}">
        <p14:creationId xmlns:p14="http://schemas.microsoft.com/office/powerpoint/2010/main" val="2851238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FAA613-2912-544B-8C5A-8052A87E69EA}"/>
              </a:ext>
            </a:extLst>
          </p:cNvPr>
          <p:cNvSpPr>
            <a:spLocks/>
          </p:cNvSpPr>
          <p:nvPr userDrawn="1"/>
        </p:nvSpPr>
        <p:spPr>
          <a:xfrm>
            <a:off x="0" y="0"/>
            <a:ext cx="12192000" cy="6577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err="1">
              <a:solidFill>
                <a:schemeClr val="tx2"/>
              </a:solidFill>
              <a:latin typeface="+mj-lt"/>
            </a:endParaRPr>
          </a:p>
        </p:txBody>
      </p:sp>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DF09D3B9-83C9-4FF9-82E3-3F433A67E736}"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1" name="Text Placeholder 10">
            <a:extLst>
              <a:ext uri="{FF2B5EF4-FFF2-40B4-BE49-F238E27FC236}">
                <a16:creationId xmlns:a16="http://schemas.microsoft.com/office/drawing/2014/main" id="{6375B8A8-C72F-43C8-21A3-E4DA5EE2A690}"/>
              </a:ext>
            </a:extLst>
          </p:cNvPr>
          <p:cNvSpPr>
            <a:spLocks noGrp="1"/>
          </p:cNvSpPr>
          <p:nvPr>
            <p:ph type="body" sz="quarter" idx="13" hasCustomPrompt="1"/>
          </p:nvPr>
        </p:nvSpPr>
        <p:spPr>
          <a:xfrm>
            <a:off x="414338" y="1538288"/>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2" name="Text Placeholder 10">
            <a:extLst>
              <a:ext uri="{FF2B5EF4-FFF2-40B4-BE49-F238E27FC236}">
                <a16:creationId xmlns:a16="http://schemas.microsoft.com/office/drawing/2014/main" id="{71A3FCE1-ADBF-CC2C-0B1B-34C37AF1AEAC}"/>
              </a:ext>
            </a:extLst>
          </p:cNvPr>
          <p:cNvSpPr>
            <a:spLocks noGrp="1"/>
          </p:cNvSpPr>
          <p:nvPr>
            <p:ph type="body" sz="quarter" idx="14" hasCustomPrompt="1"/>
          </p:nvPr>
        </p:nvSpPr>
        <p:spPr>
          <a:xfrm>
            <a:off x="1246188" y="153828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3" name="Text Placeholder 10">
            <a:extLst>
              <a:ext uri="{FF2B5EF4-FFF2-40B4-BE49-F238E27FC236}">
                <a16:creationId xmlns:a16="http://schemas.microsoft.com/office/drawing/2014/main" id="{1014131A-1908-499C-25E8-082C282559AE}"/>
              </a:ext>
            </a:extLst>
          </p:cNvPr>
          <p:cNvSpPr>
            <a:spLocks noGrp="1"/>
          </p:cNvSpPr>
          <p:nvPr>
            <p:ph type="body" sz="quarter" idx="15" hasCustomPrompt="1"/>
          </p:nvPr>
        </p:nvSpPr>
        <p:spPr>
          <a:xfrm>
            <a:off x="414338" y="1956753"/>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7" name="Text Placeholder 10">
            <a:extLst>
              <a:ext uri="{FF2B5EF4-FFF2-40B4-BE49-F238E27FC236}">
                <a16:creationId xmlns:a16="http://schemas.microsoft.com/office/drawing/2014/main" id="{2A7BC332-2FA7-F1A3-09E3-C341D8745667}"/>
              </a:ext>
            </a:extLst>
          </p:cNvPr>
          <p:cNvSpPr>
            <a:spLocks noGrp="1"/>
          </p:cNvSpPr>
          <p:nvPr>
            <p:ph type="body" sz="quarter" idx="16" hasCustomPrompt="1"/>
          </p:nvPr>
        </p:nvSpPr>
        <p:spPr>
          <a:xfrm>
            <a:off x="6232525" y="1538288"/>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8" name="Text Placeholder 10">
            <a:extLst>
              <a:ext uri="{FF2B5EF4-FFF2-40B4-BE49-F238E27FC236}">
                <a16:creationId xmlns:a16="http://schemas.microsoft.com/office/drawing/2014/main" id="{42AF2EC7-B01A-38A9-8C46-D34E8D9D8673}"/>
              </a:ext>
            </a:extLst>
          </p:cNvPr>
          <p:cNvSpPr>
            <a:spLocks noGrp="1"/>
          </p:cNvSpPr>
          <p:nvPr>
            <p:ph type="body" sz="quarter" idx="17" hasCustomPrompt="1"/>
          </p:nvPr>
        </p:nvSpPr>
        <p:spPr>
          <a:xfrm>
            <a:off x="7064375" y="153828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9" name="Text Placeholder 10">
            <a:extLst>
              <a:ext uri="{FF2B5EF4-FFF2-40B4-BE49-F238E27FC236}">
                <a16:creationId xmlns:a16="http://schemas.microsoft.com/office/drawing/2014/main" id="{696D7500-DA7D-A834-AF45-1DB4737C8AA6}"/>
              </a:ext>
            </a:extLst>
          </p:cNvPr>
          <p:cNvSpPr>
            <a:spLocks noGrp="1"/>
          </p:cNvSpPr>
          <p:nvPr>
            <p:ph type="body" sz="quarter" idx="18" hasCustomPrompt="1"/>
          </p:nvPr>
        </p:nvSpPr>
        <p:spPr>
          <a:xfrm>
            <a:off x="6232525" y="1956753"/>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25" name="Text Placeholder 10">
            <a:extLst>
              <a:ext uri="{FF2B5EF4-FFF2-40B4-BE49-F238E27FC236}">
                <a16:creationId xmlns:a16="http://schemas.microsoft.com/office/drawing/2014/main" id="{CD198459-CA3D-F1B9-857A-FE2CBFD17E95}"/>
              </a:ext>
            </a:extLst>
          </p:cNvPr>
          <p:cNvSpPr>
            <a:spLocks noGrp="1"/>
          </p:cNvSpPr>
          <p:nvPr>
            <p:ph type="body" sz="quarter" idx="19" hasCustomPrompt="1"/>
          </p:nvPr>
        </p:nvSpPr>
        <p:spPr>
          <a:xfrm>
            <a:off x="414338" y="251777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6" name="Text Placeholder 10">
            <a:extLst>
              <a:ext uri="{FF2B5EF4-FFF2-40B4-BE49-F238E27FC236}">
                <a16:creationId xmlns:a16="http://schemas.microsoft.com/office/drawing/2014/main" id="{552CA2D2-3D50-84DB-50BF-020B1295E057}"/>
              </a:ext>
            </a:extLst>
          </p:cNvPr>
          <p:cNvSpPr>
            <a:spLocks noGrp="1"/>
          </p:cNvSpPr>
          <p:nvPr>
            <p:ph type="body" sz="quarter" idx="20" hasCustomPrompt="1"/>
          </p:nvPr>
        </p:nvSpPr>
        <p:spPr>
          <a:xfrm>
            <a:off x="1246188" y="251777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27" name="Text Placeholder 10">
            <a:extLst>
              <a:ext uri="{FF2B5EF4-FFF2-40B4-BE49-F238E27FC236}">
                <a16:creationId xmlns:a16="http://schemas.microsoft.com/office/drawing/2014/main" id="{81C2CE5B-E309-F041-C31C-98F18DA2E6D3}"/>
              </a:ext>
            </a:extLst>
          </p:cNvPr>
          <p:cNvSpPr>
            <a:spLocks noGrp="1"/>
          </p:cNvSpPr>
          <p:nvPr>
            <p:ph type="body" sz="quarter" idx="21" hasCustomPrompt="1"/>
          </p:nvPr>
        </p:nvSpPr>
        <p:spPr>
          <a:xfrm>
            <a:off x="414338" y="2936240"/>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28" name="Text Placeholder 10">
            <a:extLst>
              <a:ext uri="{FF2B5EF4-FFF2-40B4-BE49-F238E27FC236}">
                <a16:creationId xmlns:a16="http://schemas.microsoft.com/office/drawing/2014/main" id="{A913D01E-430B-9F11-9C5A-55450E37BE14}"/>
              </a:ext>
            </a:extLst>
          </p:cNvPr>
          <p:cNvSpPr>
            <a:spLocks noGrp="1"/>
          </p:cNvSpPr>
          <p:nvPr>
            <p:ph type="body" sz="quarter" idx="22" hasCustomPrompt="1"/>
          </p:nvPr>
        </p:nvSpPr>
        <p:spPr>
          <a:xfrm>
            <a:off x="6232525" y="251777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9" name="Text Placeholder 10">
            <a:extLst>
              <a:ext uri="{FF2B5EF4-FFF2-40B4-BE49-F238E27FC236}">
                <a16:creationId xmlns:a16="http://schemas.microsoft.com/office/drawing/2014/main" id="{5333B725-90CA-25E3-32F5-0EECCDA6FB7C}"/>
              </a:ext>
            </a:extLst>
          </p:cNvPr>
          <p:cNvSpPr>
            <a:spLocks noGrp="1"/>
          </p:cNvSpPr>
          <p:nvPr>
            <p:ph type="body" sz="quarter" idx="23" hasCustomPrompt="1"/>
          </p:nvPr>
        </p:nvSpPr>
        <p:spPr>
          <a:xfrm>
            <a:off x="7064375" y="251777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30" name="Text Placeholder 10">
            <a:extLst>
              <a:ext uri="{FF2B5EF4-FFF2-40B4-BE49-F238E27FC236}">
                <a16:creationId xmlns:a16="http://schemas.microsoft.com/office/drawing/2014/main" id="{C1B2ED87-62C7-4F16-6B8A-03759F72F441}"/>
              </a:ext>
            </a:extLst>
          </p:cNvPr>
          <p:cNvSpPr>
            <a:spLocks noGrp="1"/>
          </p:cNvSpPr>
          <p:nvPr>
            <p:ph type="body" sz="quarter" idx="24" hasCustomPrompt="1"/>
          </p:nvPr>
        </p:nvSpPr>
        <p:spPr>
          <a:xfrm>
            <a:off x="6232525" y="2936240"/>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31" name="Text Placeholder 10">
            <a:extLst>
              <a:ext uri="{FF2B5EF4-FFF2-40B4-BE49-F238E27FC236}">
                <a16:creationId xmlns:a16="http://schemas.microsoft.com/office/drawing/2014/main" id="{05B34670-3E45-AE0B-5342-CA165683CD11}"/>
              </a:ext>
            </a:extLst>
          </p:cNvPr>
          <p:cNvSpPr>
            <a:spLocks noGrp="1"/>
          </p:cNvSpPr>
          <p:nvPr>
            <p:ph type="body" sz="quarter" idx="25" hasCustomPrompt="1"/>
          </p:nvPr>
        </p:nvSpPr>
        <p:spPr>
          <a:xfrm>
            <a:off x="414338" y="3498850"/>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32" name="Text Placeholder 10">
            <a:extLst>
              <a:ext uri="{FF2B5EF4-FFF2-40B4-BE49-F238E27FC236}">
                <a16:creationId xmlns:a16="http://schemas.microsoft.com/office/drawing/2014/main" id="{4213B1FA-7DEF-F70C-FCBA-E74F51E9AB27}"/>
              </a:ext>
            </a:extLst>
          </p:cNvPr>
          <p:cNvSpPr>
            <a:spLocks noGrp="1"/>
          </p:cNvSpPr>
          <p:nvPr>
            <p:ph type="body" sz="quarter" idx="26" hasCustomPrompt="1"/>
          </p:nvPr>
        </p:nvSpPr>
        <p:spPr>
          <a:xfrm>
            <a:off x="1246188" y="3498850"/>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33" name="Text Placeholder 10">
            <a:extLst>
              <a:ext uri="{FF2B5EF4-FFF2-40B4-BE49-F238E27FC236}">
                <a16:creationId xmlns:a16="http://schemas.microsoft.com/office/drawing/2014/main" id="{72CA03C1-E0FE-0E41-9C6D-21E2FF617A16}"/>
              </a:ext>
            </a:extLst>
          </p:cNvPr>
          <p:cNvSpPr>
            <a:spLocks noGrp="1"/>
          </p:cNvSpPr>
          <p:nvPr>
            <p:ph type="body" sz="quarter" idx="27" hasCustomPrompt="1"/>
          </p:nvPr>
        </p:nvSpPr>
        <p:spPr>
          <a:xfrm>
            <a:off x="414338" y="3917315"/>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0" name="Text Placeholder 10">
            <a:extLst>
              <a:ext uri="{FF2B5EF4-FFF2-40B4-BE49-F238E27FC236}">
                <a16:creationId xmlns:a16="http://schemas.microsoft.com/office/drawing/2014/main" id="{AAED3781-A0B6-CE6C-7DC3-3F2D7F549C8C}"/>
              </a:ext>
            </a:extLst>
          </p:cNvPr>
          <p:cNvSpPr>
            <a:spLocks noGrp="1"/>
          </p:cNvSpPr>
          <p:nvPr>
            <p:ph type="body" sz="quarter" idx="28" hasCustomPrompt="1"/>
          </p:nvPr>
        </p:nvSpPr>
        <p:spPr>
          <a:xfrm>
            <a:off x="6232525" y="3498850"/>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1" name="Text Placeholder 10">
            <a:extLst>
              <a:ext uri="{FF2B5EF4-FFF2-40B4-BE49-F238E27FC236}">
                <a16:creationId xmlns:a16="http://schemas.microsoft.com/office/drawing/2014/main" id="{1EEE46EE-855C-5EE3-E945-D3B737984F37}"/>
              </a:ext>
            </a:extLst>
          </p:cNvPr>
          <p:cNvSpPr>
            <a:spLocks noGrp="1"/>
          </p:cNvSpPr>
          <p:nvPr>
            <p:ph type="body" sz="quarter" idx="29" hasCustomPrompt="1"/>
          </p:nvPr>
        </p:nvSpPr>
        <p:spPr>
          <a:xfrm>
            <a:off x="7064375" y="3498850"/>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2" name="Text Placeholder 10">
            <a:extLst>
              <a:ext uri="{FF2B5EF4-FFF2-40B4-BE49-F238E27FC236}">
                <a16:creationId xmlns:a16="http://schemas.microsoft.com/office/drawing/2014/main" id="{C28B688E-4DE7-8342-DF5C-95265A69B458}"/>
              </a:ext>
            </a:extLst>
          </p:cNvPr>
          <p:cNvSpPr>
            <a:spLocks noGrp="1"/>
          </p:cNvSpPr>
          <p:nvPr>
            <p:ph type="body" sz="quarter" idx="30" hasCustomPrompt="1"/>
          </p:nvPr>
        </p:nvSpPr>
        <p:spPr>
          <a:xfrm>
            <a:off x="6232525" y="3917315"/>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3" name="Text Placeholder 10">
            <a:extLst>
              <a:ext uri="{FF2B5EF4-FFF2-40B4-BE49-F238E27FC236}">
                <a16:creationId xmlns:a16="http://schemas.microsoft.com/office/drawing/2014/main" id="{A4837B86-41C8-AB5C-2675-FBD75158BA5C}"/>
              </a:ext>
            </a:extLst>
          </p:cNvPr>
          <p:cNvSpPr>
            <a:spLocks noGrp="1"/>
          </p:cNvSpPr>
          <p:nvPr>
            <p:ph type="body" sz="quarter" idx="31" hasCustomPrompt="1"/>
          </p:nvPr>
        </p:nvSpPr>
        <p:spPr>
          <a:xfrm>
            <a:off x="414338" y="4478338"/>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4" name="Text Placeholder 10">
            <a:extLst>
              <a:ext uri="{FF2B5EF4-FFF2-40B4-BE49-F238E27FC236}">
                <a16:creationId xmlns:a16="http://schemas.microsoft.com/office/drawing/2014/main" id="{AAF3AAF7-0DAB-24EA-7626-ADAABC4F6EEE}"/>
              </a:ext>
            </a:extLst>
          </p:cNvPr>
          <p:cNvSpPr>
            <a:spLocks noGrp="1"/>
          </p:cNvSpPr>
          <p:nvPr>
            <p:ph type="body" sz="quarter" idx="32" hasCustomPrompt="1"/>
          </p:nvPr>
        </p:nvSpPr>
        <p:spPr>
          <a:xfrm>
            <a:off x="1246188" y="447833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5" name="Text Placeholder 10">
            <a:extLst>
              <a:ext uri="{FF2B5EF4-FFF2-40B4-BE49-F238E27FC236}">
                <a16:creationId xmlns:a16="http://schemas.microsoft.com/office/drawing/2014/main" id="{ACE17940-A783-9C4D-1E41-D345143F94C7}"/>
              </a:ext>
            </a:extLst>
          </p:cNvPr>
          <p:cNvSpPr>
            <a:spLocks noGrp="1"/>
          </p:cNvSpPr>
          <p:nvPr>
            <p:ph type="body" sz="quarter" idx="33" hasCustomPrompt="1"/>
          </p:nvPr>
        </p:nvSpPr>
        <p:spPr>
          <a:xfrm>
            <a:off x="414338" y="4896803"/>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6" name="Text Placeholder 10">
            <a:extLst>
              <a:ext uri="{FF2B5EF4-FFF2-40B4-BE49-F238E27FC236}">
                <a16:creationId xmlns:a16="http://schemas.microsoft.com/office/drawing/2014/main" id="{79F90DB9-40F3-A4D8-3667-9046C1C323EC}"/>
              </a:ext>
            </a:extLst>
          </p:cNvPr>
          <p:cNvSpPr>
            <a:spLocks noGrp="1"/>
          </p:cNvSpPr>
          <p:nvPr>
            <p:ph type="body" sz="quarter" idx="34" hasCustomPrompt="1"/>
          </p:nvPr>
        </p:nvSpPr>
        <p:spPr>
          <a:xfrm>
            <a:off x="6232525" y="4478338"/>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7" name="Text Placeholder 10">
            <a:extLst>
              <a:ext uri="{FF2B5EF4-FFF2-40B4-BE49-F238E27FC236}">
                <a16:creationId xmlns:a16="http://schemas.microsoft.com/office/drawing/2014/main" id="{5B1748D5-635C-A876-74ED-5337661C20A2}"/>
              </a:ext>
            </a:extLst>
          </p:cNvPr>
          <p:cNvSpPr>
            <a:spLocks noGrp="1"/>
          </p:cNvSpPr>
          <p:nvPr>
            <p:ph type="body" sz="quarter" idx="35" hasCustomPrompt="1"/>
          </p:nvPr>
        </p:nvSpPr>
        <p:spPr>
          <a:xfrm>
            <a:off x="7064375" y="447833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8" name="Text Placeholder 10">
            <a:extLst>
              <a:ext uri="{FF2B5EF4-FFF2-40B4-BE49-F238E27FC236}">
                <a16:creationId xmlns:a16="http://schemas.microsoft.com/office/drawing/2014/main" id="{F4671A07-6B4A-D052-BF3B-D014DA746981}"/>
              </a:ext>
            </a:extLst>
          </p:cNvPr>
          <p:cNvSpPr>
            <a:spLocks noGrp="1"/>
          </p:cNvSpPr>
          <p:nvPr>
            <p:ph type="body" sz="quarter" idx="36" hasCustomPrompt="1"/>
          </p:nvPr>
        </p:nvSpPr>
        <p:spPr>
          <a:xfrm>
            <a:off x="6232525" y="4896803"/>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56" name="Text Placeholder 10">
            <a:extLst>
              <a:ext uri="{FF2B5EF4-FFF2-40B4-BE49-F238E27FC236}">
                <a16:creationId xmlns:a16="http://schemas.microsoft.com/office/drawing/2014/main" id="{AA1B1338-7AB2-28B2-CE61-42AB9F6E7E45}"/>
              </a:ext>
            </a:extLst>
          </p:cNvPr>
          <p:cNvSpPr>
            <a:spLocks noGrp="1"/>
          </p:cNvSpPr>
          <p:nvPr>
            <p:ph type="body" sz="quarter" idx="37" hasCustomPrompt="1"/>
          </p:nvPr>
        </p:nvSpPr>
        <p:spPr>
          <a:xfrm>
            <a:off x="414338" y="545782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57" name="Text Placeholder 10">
            <a:extLst>
              <a:ext uri="{FF2B5EF4-FFF2-40B4-BE49-F238E27FC236}">
                <a16:creationId xmlns:a16="http://schemas.microsoft.com/office/drawing/2014/main" id="{CBC3BA55-9CAE-931A-CA5F-B8556887571E}"/>
              </a:ext>
            </a:extLst>
          </p:cNvPr>
          <p:cNvSpPr>
            <a:spLocks noGrp="1"/>
          </p:cNvSpPr>
          <p:nvPr>
            <p:ph type="body" sz="quarter" idx="38" hasCustomPrompt="1"/>
          </p:nvPr>
        </p:nvSpPr>
        <p:spPr>
          <a:xfrm>
            <a:off x="1246188" y="545782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58" name="Text Placeholder 10">
            <a:extLst>
              <a:ext uri="{FF2B5EF4-FFF2-40B4-BE49-F238E27FC236}">
                <a16:creationId xmlns:a16="http://schemas.microsoft.com/office/drawing/2014/main" id="{CB3C9DA4-E7D8-7A16-640E-32690CDB0991}"/>
              </a:ext>
            </a:extLst>
          </p:cNvPr>
          <p:cNvSpPr>
            <a:spLocks noGrp="1"/>
          </p:cNvSpPr>
          <p:nvPr>
            <p:ph type="body" sz="quarter" idx="39" hasCustomPrompt="1"/>
          </p:nvPr>
        </p:nvSpPr>
        <p:spPr>
          <a:xfrm>
            <a:off x="414338" y="5876290"/>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59" name="Text Placeholder 10">
            <a:extLst>
              <a:ext uri="{FF2B5EF4-FFF2-40B4-BE49-F238E27FC236}">
                <a16:creationId xmlns:a16="http://schemas.microsoft.com/office/drawing/2014/main" id="{6F706B84-9AA8-DE8D-58A5-66F3DB430B87}"/>
              </a:ext>
            </a:extLst>
          </p:cNvPr>
          <p:cNvSpPr>
            <a:spLocks noGrp="1"/>
          </p:cNvSpPr>
          <p:nvPr>
            <p:ph type="body" sz="quarter" idx="40" hasCustomPrompt="1"/>
          </p:nvPr>
        </p:nvSpPr>
        <p:spPr>
          <a:xfrm>
            <a:off x="6232525" y="545782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60" name="Text Placeholder 10">
            <a:extLst>
              <a:ext uri="{FF2B5EF4-FFF2-40B4-BE49-F238E27FC236}">
                <a16:creationId xmlns:a16="http://schemas.microsoft.com/office/drawing/2014/main" id="{8B9A91E2-2BF6-7A4D-450E-C65593E49A06}"/>
              </a:ext>
            </a:extLst>
          </p:cNvPr>
          <p:cNvSpPr>
            <a:spLocks noGrp="1"/>
          </p:cNvSpPr>
          <p:nvPr>
            <p:ph type="body" sz="quarter" idx="41" hasCustomPrompt="1"/>
          </p:nvPr>
        </p:nvSpPr>
        <p:spPr>
          <a:xfrm>
            <a:off x="7064375" y="545782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61" name="Text Placeholder 10">
            <a:extLst>
              <a:ext uri="{FF2B5EF4-FFF2-40B4-BE49-F238E27FC236}">
                <a16:creationId xmlns:a16="http://schemas.microsoft.com/office/drawing/2014/main" id="{EE3C840A-5046-305A-D59A-A81269FDA511}"/>
              </a:ext>
            </a:extLst>
          </p:cNvPr>
          <p:cNvSpPr>
            <a:spLocks noGrp="1"/>
          </p:cNvSpPr>
          <p:nvPr>
            <p:ph type="body" sz="quarter" idx="42" hasCustomPrompt="1"/>
          </p:nvPr>
        </p:nvSpPr>
        <p:spPr>
          <a:xfrm>
            <a:off x="6232525" y="5876290"/>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Tree>
    <p:extLst>
      <p:ext uri="{BB962C8B-B14F-4D97-AF65-F5344CB8AC3E}">
        <p14:creationId xmlns:p14="http://schemas.microsoft.com/office/powerpoint/2010/main" val="829538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Breaker slide 1">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a:t>Klik for at redigere titeltypografien i masteren</a:t>
            </a:r>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FDFC6D1B-07D9-415D-A55C-DE2481AD3AD3}" type="datetime1">
              <a:rPr lang="da-DK" smtClean="0"/>
              <a:t>14-04-2026</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1140570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eaker slide 2">
    <p:bg>
      <p:bgPr>
        <a:solidFill>
          <a:srgbClr val="A4B2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a:t>Klik for at redigere titeltypografien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EF3A2B88-988D-46F1-926C-C8EC226CB2C1}" type="datetime1">
              <a:rPr lang="da-DK" smtClean="0"/>
              <a:t>14-04-2026</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4" name="Text Placeholder 2">
            <a:extLst>
              <a:ext uri="{FF2B5EF4-FFF2-40B4-BE49-F238E27FC236}">
                <a16:creationId xmlns:a16="http://schemas.microsoft.com/office/drawing/2014/main" id="{43C825B3-AB94-0172-ECAF-43161A2E67C6}"/>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566019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eaker slide 3">
    <p:bg>
      <p:bgPr>
        <a:solidFill>
          <a:srgbClr val="AB20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solidFill>
                  <a:schemeClr val="bg1"/>
                </a:solidFill>
              </a:defRPr>
            </a:lvl1pPr>
          </a:lstStyle>
          <a:p>
            <a:r>
              <a:rPr lang="da-DK"/>
              <a:t>Klik for at redigere titeltypografien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3FC7814C-EE9E-4709-8760-62D5B6D0350B}" type="datetime1">
              <a:rPr lang="da-DK" smtClean="0"/>
              <a:t>14-04-2026</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4" name="Text Placeholder 2">
            <a:extLst>
              <a:ext uri="{FF2B5EF4-FFF2-40B4-BE49-F238E27FC236}">
                <a16:creationId xmlns:a16="http://schemas.microsoft.com/office/drawing/2014/main" id="{55201C48-4BC4-18E7-1327-7D4595164E78}"/>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179689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F3EF4D5A-4651-4B9C-924F-A1DBD1BE844D}"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a:t>
            </a:r>
            <a:r>
              <a:rPr lang="da-DK" err="1"/>
              <a:t>nivau</a:t>
            </a:r>
            <a:r>
              <a:rPr lang="da-DK"/>
              <a:t> for bullet)</a:t>
            </a:r>
          </a:p>
          <a:p>
            <a:pPr lvl="1"/>
            <a:r>
              <a:rPr lang="da-DK"/>
              <a:t>Bullet 1</a:t>
            </a:r>
          </a:p>
          <a:p>
            <a:pPr lvl="2"/>
            <a:r>
              <a:rPr lang="da-DK"/>
              <a:t>Dash til “bullet1”</a:t>
            </a:r>
          </a:p>
          <a:p>
            <a:pPr lvl="3"/>
            <a:r>
              <a:rPr lang="da-DK"/>
              <a:t>Bullet 2</a:t>
            </a:r>
          </a:p>
          <a:p>
            <a:pPr lvl="4"/>
            <a:r>
              <a:rPr lang="da-DK"/>
              <a:t>Dash til “bullet2”</a:t>
            </a:r>
          </a:p>
        </p:txBody>
      </p:sp>
    </p:spTree>
    <p:extLst>
      <p:ext uri="{BB962C8B-B14F-4D97-AF65-F5344CB8AC3E}">
        <p14:creationId xmlns:p14="http://schemas.microsoft.com/office/powerpoint/2010/main" val="4248291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91689223-5211-426B-9C4B-0029DBBD0F7E}"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3515956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re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4296913"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F62FD97E-0BB8-44DA-9DA7-8AC671A82CAA}"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
        <p:nvSpPr>
          <p:cNvPr id="9" name="Content Placeholder 3">
            <a:extLst>
              <a:ext uri="{FF2B5EF4-FFF2-40B4-BE49-F238E27FC236}">
                <a16:creationId xmlns:a16="http://schemas.microsoft.com/office/drawing/2014/main" id="{D3E80DA8-52D5-4DFA-7BA2-3A66929D657E}"/>
              </a:ext>
            </a:extLst>
          </p:cNvPr>
          <p:cNvSpPr>
            <a:spLocks noGrp="1"/>
          </p:cNvSpPr>
          <p:nvPr>
            <p:ph sz="half" idx="13" hasCustomPrompt="1"/>
          </p:nvPr>
        </p:nvSpPr>
        <p:spPr>
          <a:xfrm>
            <a:off x="8173244"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747335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192B3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solidFill>
                  <a:schemeClr val="bg1"/>
                </a:solidFill>
              </a:defRPr>
            </a:lvl1pPr>
          </a:lstStyle>
          <a:p>
            <a:r>
              <a:rPr lang="da-DK"/>
              <a:t>Klik for at redigere titeltypografien i masteren</a:t>
            </a:r>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solidFill>
                  <a:schemeClr val="bg1"/>
                </a:solidFill>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grpSp>
        <p:nvGrpSpPr>
          <p:cNvPr id="5" name="Gruppe 4">
            <a:extLst>
              <a:ext uri="{FF2B5EF4-FFF2-40B4-BE49-F238E27FC236}">
                <a16:creationId xmlns:a16="http://schemas.microsoft.com/office/drawing/2014/main" id="{3563AE1B-5A4D-8310-6D2B-405290F3DBBC}"/>
              </a:ext>
            </a:extLst>
          </p:cNvPr>
          <p:cNvGrpSpPr/>
          <p:nvPr/>
        </p:nvGrpSpPr>
        <p:grpSpPr>
          <a:xfrm>
            <a:off x="830263" y="777875"/>
            <a:ext cx="1665288" cy="287338"/>
            <a:chOff x="830263" y="777875"/>
            <a:chExt cx="1665288" cy="287338"/>
          </a:xfrm>
        </p:grpSpPr>
        <p:sp>
          <p:nvSpPr>
            <p:cNvPr id="6" name="Freeform 5">
              <a:extLst>
                <a:ext uri="{FF2B5EF4-FFF2-40B4-BE49-F238E27FC236}">
                  <a16:creationId xmlns:a16="http://schemas.microsoft.com/office/drawing/2014/main" id="{4E4F3316-82CE-15A7-BD9A-2C61232B6CC7}"/>
                </a:ext>
              </a:extLst>
            </p:cNvPr>
            <p:cNvSpPr>
              <a:spLocks/>
            </p:cNvSpPr>
            <p:nvPr/>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7" name="Freeform 6">
              <a:extLst>
                <a:ext uri="{FF2B5EF4-FFF2-40B4-BE49-F238E27FC236}">
                  <a16:creationId xmlns:a16="http://schemas.microsoft.com/office/drawing/2014/main" id="{0B33BE0E-FD6D-6A63-2CC9-C01565808676}"/>
                </a:ext>
              </a:extLst>
            </p:cNvPr>
            <p:cNvSpPr>
              <a:spLocks noEditPoints="1"/>
            </p:cNvSpPr>
            <p:nvPr/>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8" name="Freeform 7">
              <a:extLst>
                <a:ext uri="{FF2B5EF4-FFF2-40B4-BE49-F238E27FC236}">
                  <a16:creationId xmlns:a16="http://schemas.microsoft.com/office/drawing/2014/main" id="{9E4D8D36-92F3-5383-34AF-2B95BC3C9625}"/>
                </a:ext>
              </a:extLst>
            </p:cNvPr>
            <p:cNvSpPr>
              <a:spLocks noEditPoints="1"/>
            </p:cNvSpPr>
            <p:nvPr/>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9" name="Freeform 8">
              <a:extLst>
                <a:ext uri="{FF2B5EF4-FFF2-40B4-BE49-F238E27FC236}">
                  <a16:creationId xmlns:a16="http://schemas.microsoft.com/office/drawing/2014/main" id="{8757374E-019C-5CF3-7D72-76E307430810}"/>
                </a:ext>
              </a:extLst>
            </p:cNvPr>
            <p:cNvSpPr>
              <a:spLocks noEditPoints="1"/>
            </p:cNvSpPr>
            <p:nvPr/>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0" name="Freeform 9">
              <a:extLst>
                <a:ext uri="{FF2B5EF4-FFF2-40B4-BE49-F238E27FC236}">
                  <a16:creationId xmlns:a16="http://schemas.microsoft.com/office/drawing/2014/main" id="{F5C95B4E-A8EF-E6AC-7278-5C6C31677C3A}"/>
                </a:ext>
              </a:extLst>
            </p:cNvPr>
            <p:cNvSpPr>
              <a:spLocks/>
            </p:cNvSpPr>
            <p:nvPr/>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1" name="Freeform 10">
              <a:extLst>
                <a:ext uri="{FF2B5EF4-FFF2-40B4-BE49-F238E27FC236}">
                  <a16:creationId xmlns:a16="http://schemas.microsoft.com/office/drawing/2014/main" id="{75E6AA3D-0B57-42D4-878A-A803D0F2C1DA}"/>
                </a:ext>
              </a:extLst>
            </p:cNvPr>
            <p:cNvSpPr>
              <a:spLocks noEditPoints="1"/>
            </p:cNvSpPr>
            <p:nvPr/>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2" name="Freeform 11">
              <a:extLst>
                <a:ext uri="{FF2B5EF4-FFF2-40B4-BE49-F238E27FC236}">
                  <a16:creationId xmlns:a16="http://schemas.microsoft.com/office/drawing/2014/main" id="{737F632B-732C-FF91-16E2-E0EE64EBF18A}"/>
                </a:ext>
              </a:extLst>
            </p:cNvPr>
            <p:cNvSpPr>
              <a:spLocks/>
            </p:cNvSpPr>
            <p:nvPr/>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3" name="Freeform 12">
              <a:extLst>
                <a:ext uri="{FF2B5EF4-FFF2-40B4-BE49-F238E27FC236}">
                  <a16:creationId xmlns:a16="http://schemas.microsoft.com/office/drawing/2014/main" id="{2417F9BA-9727-043C-D9E6-169DC3D8F639}"/>
                </a:ext>
              </a:extLst>
            </p:cNvPr>
            <p:cNvSpPr>
              <a:spLocks noEditPoints="1"/>
            </p:cNvSpPr>
            <p:nvPr/>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4" name="Freeform 13">
              <a:extLst>
                <a:ext uri="{FF2B5EF4-FFF2-40B4-BE49-F238E27FC236}">
                  <a16:creationId xmlns:a16="http://schemas.microsoft.com/office/drawing/2014/main" id="{08732C3D-2FC5-036F-AECF-D45075139FF4}"/>
                </a:ext>
              </a:extLst>
            </p:cNvPr>
            <p:cNvSpPr>
              <a:spLocks noEditPoints="1"/>
            </p:cNvSpPr>
            <p:nvPr/>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 name="Kombinationstegning: figur 3">
              <a:extLst>
                <a:ext uri="{FF2B5EF4-FFF2-40B4-BE49-F238E27FC236}">
                  <a16:creationId xmlns:a16="http://schemas.microsoft.com/office/drawing/2014/main" id="{EDA21FB8-B8DA-D785-B529-17EF036F3C69}"/>
                </a:ext>
              </a:extLst>
            </p:cNvPr>
            <p:cNvSpPr>
              <a:spLocks/>
            </p:cNvSpPr>
            <p:nvPr/>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17" name="Freeform 16">
              <a:extLst>
                <a:ext uri="{FF2B5EF4-FFF2-40B4-BE49-F238E27FC236}">
                  <a16:creationId xmlns:a16="http://schemas.microsoft.com/office/drawing/2014/main" id="{1F72CB98-5425-B455-0D95-40BA18C4F1EB}"/>
                </a:ext>
              </a:extLst>
            </p:cNvPr>
            <p:cNvSpPr>
              <a:spLocks/>
            </p:cNvSpPr>
            <p:nvPr/>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grpSp>
        <p:nvGrpSpPr>
          <p:cNvPr id="15" name="Gruppe 14">
            <a:extLst>
              <a:ext uri="{FF2B5EF4-FFF2-40B4-BE49-F238E27FC236}">
                <a16:creationId xmlns:a16="http://schemas.microsoft.com/office/drawing/2014/main" id="{025CBFE0-48EA-8E80-BF7B-3971770D1698}"/>
              </a:ext>
            </a:extLst>
          </p:cNvPr>
          <p:cNvGrpSpPr/>
          <p:nvPr userDrawn="1"/>
        </p:nvGrpSpPr>
        <p:grpSpPr>
          <a:xfrm>
            <a:off x="830263" y="777875"/>
            <a:ext cx="1665288" cy="287338"/>
            <a:chOff x="830263" y="777875"/>
            <a:chExt cx="1665288" cy="287338"/>
          </a:xfrm>
        </p:grpSpPr>
        <p:sp>
          <p:nvSpPr>
            <p:cNvPr id="16" name="Freeform 5">
              <a:extLst>
                <a:ext uri="{FF2B5EF4-FFF2-40B4-BE49-F238E27FC236}">
                  <a16:creationId xmlns:a16="http://schemas.microsoft.com/office/drawing/2014/main" id="{A6B0C2FA-1A38-17D8-096F-76D876B44AF8}"/>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8" name="Freeform 6">
              <a:extLst>
                <a:ext uri="{FF2B5EF4-FFF2-40B4-BE49-F238E27FC236}">
                  <a16:creationId xmlns:a16="http://schemas.microsoft.com/office/drawing/2014/main" id="{A080A15E-AC92-07AE-ED02-6E28DD0A3989}"/>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9" name="Freeform 7">
              <a:extLst>
                <a:ext uri="{FF2B5EF4-FFF2-40B4-BE49-F238E27FC236}">
                  <a16:creationId xmlns:a16="http://schemas.microsoft.com/office/drawing/2014/main" id="{935E4AD0-431C-F4BA-3002-044642D5506E}"/>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0" name="Freeform 8">
              <a:extLst>
                <a:ext uri="{FF2B5EF4-FFF2-40B4-BE49-F238E27FC236}">
                  <a16:creationId xmlns:a16="http://schemas.microsoft.com/office/drawing/2014/main" id="{F5243C7F-5EC7-A4ED-CBA7-6A224592BA8C}"/>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1" name="Freeform 9">
              <a:extLst>
                <a:ext uri="{FF2B5EF4-FFF2-40B4-BE49-F238E27FC236}">
                  <a16:creationId xmlns:a16="http://schemas.microsoft.com/office/drawing/2014/main" id="{62F00E4F-FC7F-314A-0E13-7733859C5C09}"/>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2" name="Freeform 10">
              <a:extLst>
                <a:ext uri="{FF2B5EF4-FFF2-40B4-BE49-F238E27FC236}">
                  <a16:creationId xmlns:a16="http://schemas.microsoft.com/office/drawing/2014/main" id="{B3C32630-1D0D-9299-FDBC-E15A3666BAB1}"/>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3" name="Freeform 11">
              <a:extLst>
                <a:ext uri="{FF2B5EF4-FFF2-40B4-BE49-F238E27FC236}">
                  <a16:creationId xmlns:a16="http://schemas.microsoft.com/office/drawing/2014/main" id="{34B9B5A1-332F-A7B1-3D53-B21F39BAF663}"/>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4" name="Freeform 12">
              <a:extLst>
                <a:ext uri="{FF2B5EF4-FFF2-40B4-BE49-F238E27FC236}">
                  <a16:creationId xmlns:a16="http://schemas.microsoft.com/office/drawing/2014/main" id="{CB3C1270-1FA1-2D72-471D-36F52600C330}"/>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5" name="Freeform 13">
              <a:extLst>
                <a:ext uri="{FF2B5EF4-FFF2-40B4-BE49-F238E27FC236}">
                  <a16:creationId xmlns:a16="http://schemas.microsoft.com/office/drawing/2014/main" id="{6903BC5B-BFDB-F5F1-CA17-2C39BE2A6C66}"/>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6" name="Kombinationstegning: figur 25">
              <a:extLst>
                <a:ext uri="{FF2B5EF4-FFF2-40B4-BE49-F238E27FC236}">
                  <a16:creationId xmlns:a16="http://schemas.microsoft.com/office/drawing/2014/main" id="{C629F577-80D7-02C9-A43A-C382652408CA}"/>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27" name="Freeform 16">
              <a:extLst>
                <a:ext uri="{FF2B5EF4-FFF2-40B4-BE49-F238E27FC236}">
                  <a16:creationId xmlns:a16="http://schemas.microsoft.com/office/drawing/2014/main" id="{9A318EA0-5281-9362-181D-ED1CAE2A8EAA}"/>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28" name="Pladsholder til billede 27">
            <a:extLst>
              <a:ext uri="{FF2B5EF4-FFF2-40B4-BE49-F238E27FC236}">
                <a16:creationId xmlns:a16="http://schemas.microsoft.com/office/drawing/2014/main" id="{8704F738-6CD5-F46F-CAD2-AEB4AA9C495A}"/>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rgbClr val="A4B2BA"/>
          </a:solidFill>
        </p:spPr>
        <p:txBody>
          <a:bodyPr wrap="square" anchor="ctr">
            <a:noAutofit/>
          </a:bodyPr>
          <a:lstStyle>
            <a:lvl1pPr algn="ctr">
              <a:defRPr>
                <a:solidFill>
                  <a:schemeClr val="bg1"/>
                </a:solidFill>
              </a:defRPr>
            </a:lvl1pPr>
          </a:lstStyle>
          <a:p>
            <a:r>
              <a:rPr lang="da-DK"/>
              <a:t>Klik på ikonet for at tilføje et billede</a:t>
            </a:r>
            <a:endParaRPr lang="en-US"/>
          </a:p>
        </p:txBody>
      </p:sp>
    </p:spTree>
    <p:extLst>
      <p:ext uri="{BB962C8B-B14F-4D97-AF65-F5344CB8AC3E}">
        <p14:creationId xmlns:p14="http://schemas.microsoft.com/office/powerpoint/2010/main" val="2640165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dhold og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80CF806E-5202-4939-91DC-FB45EBF365F0}"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7" y="419100"/>
            <a:ext cx="5541963" cy="839788"/>
          </a:xfrm>
        </p:spPr>
        <p:txBody>
          <a:bodyPr/>
          <a:lstStyle/>
          <a:p>
            <a:r>
              <a:rPr lang="da-DK"/>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419100"/>
            <a:ext cx="5541962" cy="5738813"/>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3249765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dhold med indholds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4571749-1273-4AC7-814C-2DAAF45F35CD}"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8" y="419100"/>
            <a:ext cx="11361738" cy="839788"/>
          </a:xfrm>
        </p:spPr>
        <p:txBody>
          <a:bodyPr/>
          <a:lstStyle/>
          <a:p>
            <a:r>
              <a:rPr lang="da-DK"/>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1677988"/>
            <a:ext cx="5541962" cy="4479925"/>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796651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B1FEB7-81CF-0755-490B-C17BD37E1F36}"/>
              </a:ext>
            </a:extLst>
          </p:cNvPr>
          <p:cNvSpPr>
            <a:spLocks noGrp="1"/>
          </p:cNvSpPr>
          <p:nvPr>
            <p:ph type="body" idx="1" hasCustomPrompt="1"/>
          </p:nvPr>
        </p:nvSpPr>
        <p:spPr>
          <a:xfrm>
            <a:off x="414339" y="1677988"/>
            <a:ext cx="5541962"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F1762049-B8F7-13AF-4B0E-706AFE0EB249}"/>
              </a:ext>
            </a:extLst>
          </p:cNvPr>
          <p:cNvSpPr>
            <a:spLocks noGrp="1"/>
          </p:cNvSpPr>
          <p:nvPr>
            <p:ph sz="half" idx="2" hasCustomPrompt="1"/>
          </p:nvPr>
        </p:nvSpPr>
        <p:spPr>
          <a:xfrm>
            <a:off x="414339" y="2517775"/>
            <a:ext cx="5541962" cy="36401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AA00EA7F-859C-B039-CB57-83760701FF5B}"/>
              </a:ext>
            </a:extLst>
          </p:cNvPr>
          <p:cNvSpPr>
            <a:spLocks noGrp="1"/>
          </p:cNvSpPr>
          <p:nvPr>
            <p:ph type="body" sz="quarter" idx="3" hasCustomPrompt="1"/>
          </p:nvPr>
        </p:nvSpPr>
        <p:spPr>
          <a:xfrm>
            <a:off x="6234112" y="1677988"/>
            <a:ext cx="5541963"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a:extLst>
              <a:ext uri="{FF2B5EF4-FFF2-40B4-BE49-F238E27FC236}">
                <a16:creationId xmlns:a16="http://schemas.microsoft.com/office/drawing/2014/main" id="{6103ABD9-CCBE-8281-3BFE-AE34A9D8F06C}"/>
              </a:ext>
            </a:extLst>
          </p:cNvPr>
          <p:cNvSpPr>
            <a:spLocks noGrp="1"/>
          </p:cNvSpPr>
          <p:nvPr>
            <p:ph sz="quarter" idx="4" hasCustomPrompt="1"/>
          </p:nvPr>
        </p:nvSpPr>
        <p:spPr>
          <a:xfrm>
            <a:off x="6234112" y="2517775"/>
            <a:ext cx="5541963" cy="36401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a:extLst>
              <a:ext uri="{FF2B5EF4-FFF2-40B4-BE49-F238E27FC236}">
                <a16:creationId xmlns:a16="http://schemas.microsoft.com/office/drawing/2014/main" id="{4EEE389F-05A7-795B-3EA5-FDE2744ADC75}"/>
              </a:ext>
            </a:extLst>
          </p:cNvPr>
          <p:cNvSpPr>
            <a:spLocks noGrp="1"/>
          </p:cNvSpPr>
          <p:nvPr>
            <p:ph type="dt" sz="half" idx="10"/>
          </p:nvPr>
        </p:nvSpPr>
        <p:spPr/>
        <p:txBody>
          <a:bodyPr/>
          <a:lstStyle/>
          <a:p>
            <a:fld id="{4BC5E4F5-30C3-4EA4-A5A2-06FB4943C120}" type="datetime1">
              <a:rPr lang="da-DK" smtClean="0"/>
              <a:t>14-04-2026</a:t>
            </a:fld>
            <a:endParaRPr lang="da-DK"/>
          </a:p>
        </p:txBody>
      </p:sp>
      <p:sp>
        <p:nvSpPr>
          <p:cNvPr id="8" name="Footer Placeholder 7">
            <a:extLst>
              <a:ext uri="{FF2B5EF4-FFF2-40B4-BE49-F238E27FC236}">
                <a16:creationId xmlns:a16="http://schemas.microsoft.com/office/drawing/2014/main" id="{49168A9E-8F50-7596-35B4-0F1D5BEE51D2}"/>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2F914F73-FE74-B45F-0B29-A7D2C6461793}"/>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0" name="Titel 9">
            <a:extLst>
              <a:ext uri="{FF2B5EF4-FFF2-40B4-BE49-F238E27FC236}">
                <a16:creationId xmlns:a16="http://schemas.microsoft.com/office/drawing/2014/main" id="{5E7B53BF-4DC0-5FDB-1039-C35AF634255D}"/>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2760587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78EC-B021-7464-1BF3-731F2D6DD87A}"/>
              </a:ext>
            </a:extLst>
          </p:cNvPr>
          <p:cNvSpPr>
            <a:spLocks noGrp="1"/>
          </p:cNvSpPr>
          <p:nvPr>
            <p:ph type="title" hasCustomPrompt="1"/>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FD622DCB-5FEB-2ECF-9492-27A9548FB489}"/>
              </a:ext>
            </a:extLst>
          </p:cNvPr>
          <p:cNvSpPr>
            <a:spLocks noGrp="1"/>
          </p:cNvSpPr>
          <p:nvPr>
            <p:ph type="dt" sz="half" idx="10"/>
          </p:nvPr>
        </p:nvSpPr>
        <p:spPr/>
        <p:txBody>
          <a:bodyPr/>
          <a:lstStyle/>
          <a:p>
            <a:fld id="{6D5D1A30-15C3-4239-83E6-F465C8049868}" type="datetime1">
              <a:rPr lang="da-DK" smtClean="0"/>
              <a:t>14-04-2026</a:t>
            </a:fld>
            <a:endParaRPr lang="da-DK"/>
          </a:p>
        </p:txBody>
      </p:sp>
      <p:sp>
        <p:nvSpPr>
          <p:cNvPr id="4" name="Footer Placeholder 3">
            <a:extLst>
              <a:ext uri="{FF2B5EF4-FFF2-40B4-BE49-F238E27FC236}">
                <a16:creationId xmlns:a16="http://schemas.microsoft.com/office/drawing/2014/main" id="{05EA7E87-0555-0CE2-B957-CA4A213A234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AE1C199D-18D3-3981-EA70-1E1D37AAC43C}"/>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3796878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E1E62A-639D-621A-9430-7777049F56A2}"/>
              </a:ext>
            </a:extLst>
          </p:cNvPr>
          <p:cNvSpPr>
            <a:spLocks noGrp="1"/>
          </p:cNvSpPr>
          <p:nvPr>
            <p:ph type="dt" sz="half" idx="10"/>
          </p:nvPr>
        </p:nvSpPr>
        <p:spPr/>
        <p:txBody>
          <a:bodyPr/>
          <a:lstStyle/>
          <a:p>
            <a:fld id="{E56792C7-FB83-4951-A066-7E6F19046B9D}" type="datetime1">
              <a:rPr lang="da-DK" smtClean="0"/>
              <a:t>14-04-2026</a:t>
            </a:fld>
            <a:endParaRPr lang="da-DK"/>
          </a:p>
        </p:txBody>
      </p:sp>
      <p:sp>
        <p:nvSpPr>
          <p:cNvPr id="3" name="Footer Placeholder 2">
            <a:extLst>
              <a:ext uri="{FF2B5EF4-FFF2-40B4-BE49-F238E27FC236}">
                <a16:creationId xmlns:a16="http://schemas.microsoft.com/office/drawing/2014/main" id="{C6167648-3F4D-BFA4-7005-73BFC3C22D98}"/>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F8D64F91-3C0D-2797-769A-BEFAB2FE0E7A}"/>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1837440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bg>
      <p:bgPr>
        <a:solidFill>
          <a:schemeClr val="tx2"/>
        </a:solidFill>
        <a:effectLst/>
      </p:bgPr>
    </p:bg>
    <p:spTree>
      <p:nvGrpSpPr>
        <p:cNvPr id="1" name=""/>
        <p:cNvGrpSpPr/>
        <p:nvPr/>
      </p:nvGrpSpPr>
      <p:grpSpPr>
        <a:xfrm>
          <a:off x="0" y="0"/>
          <a:ext cx="0" cy="0"/>
          <a:chOff x="0" y="0"/>
          <a:chExt cx="0" cy="0"/>
        </a:xfrm>
      </p:grpSpPr>
      <p:grpSp>
        <p:nvGrpSpPr>
          <p:cNvPr id="6" name="Gruppe 14">
            <a:extLst>
              <a:ext uri="{FF2B5EF4-FFF2-40B4-BE49-F238E27FC236}">
                <a16:creationId xmlns:a16="http://schemas.microsoft.com/office/drawing/2014/main" id="{9F79B45E-8217-B58D-3E89-3F617B2ADDF4}"/>
              </a:ext>
            </a:extLst>
          </p:cNvPr>
          <p:cNvGrpSpPr/>
          <p:nvPr userDrawn="1"/>
        </p:nvGrpSpPr>
        <p:grpSpPr>
          <a:xfrm>
            <a:off x="4198901" y="3001824"/>
            <a:ext cx="3794198" cy="654672"/>
            <a:chOff x="830263" y="777875"/>
            <a:chExt cx="1665288" cy="287338"/>
          </a:xfrm>
        </p:grpSpPr>
        <p:sp>
          <p:nvSpPr>
            <p:cNvPr id="7" name="Freeform 5">
              <a:extLst>
                <a:ext uri="{FF2B5EF4-FFF2-40B4-BE49-F238E27FC236}">
                  <a16:creationId xmlns:a16="http://schemas.microsoft.com/office/drawing/2014/main" id="{8304C4EE-1C4A-B0B1-DF89-75D5C48186D0}"/>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8" name="Freeform 6">
              <a:extLst>
                <a:ext uri="{FF2B5EF4-FFF2-40B4-BE49-F238E27FC236}">
                  <a16:creationId xmlns:a16="http://schemas.microsoft.com/office/drawing/2014/main" id="{57686CB7-A5E5-F2FF-814D-66791C8122D3}"/>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9" name="Freeform 7">
              <a:extLst>
                <a:ext uri="{FF2B5EF4-FFF2-40B4-BE49-F238E27FC236}">
                  <a16:creationId xmlns:a16="http://schemas.microsoft.com/office/drawing/2014/main" id="{2758C93F-719F-2B35-81D4-733D50A1EDA4}"/>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0" name="Freeform 8">
              <a:extLst>
                <a:ext uri="{FF2B5EF4-FFF2-40B4-BE49-F238E27FC236}">
                  <a16:creationId xmlns:a16="http://schemas.microsoft.com/office/drawing/2014/main" id="{EF5B63F4-89F6-AB3F-9E6B-D85799EF1991}"/>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1" name="Freeform 9">
              <a:extLst>
                <a:ext uri="{FF2B5EF4-FFF2-40B4-BE49-F238E27FC236}">
                  <a16:creationId xmlns:a16="http://schemas.microsoft.com/office/drawing/2014/main" id="{E9E614E6-1970-448B-1500-759C06FFC643}"/>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2" name="Freeform 10">
              <a:extLst>
                <a:ext uri="{FF2B5EF4-FFF2-40B4-BE49-F238E27FC236}">
                  <a16:creationId xmlns:a16="http://schemas.microsoft.com/office/drawing/2014/main" id="{A457392A-3531-BC47-42AF-E1B668775E68}"/>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3" name="Freeform 11">
              <a:extLst>
                <a:ext uri="{FF2B5EF4-FFF2-40B4-BE49-F238E27FC236}">
                  <a16:creationId xmlns:a16="http://schemas.microsoft.com/office/drawing/2014/main" id="{60324151-AF46-311F-B23C-410A4C1FA926}"/>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4" name="Freeform 12">
              <a:extLst>
                <a:ext uri="{FF2B5EF4-FFF2-40B4-BE49-F238E27FC236}">
                  <a16:creationId xmlns:a16="http://schemas.microsoft.com/office/drawing/2014/main" id="{BE2466F4-3A44-E9E6-C276-0E82D93201BC}"/>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5" name="Freeform 13">
              <a:extLst>
                <a:ext uri="{FF2B5EF4-FFF2-40B4-BE49-F238E27FC236}">
                  <a16:creationId xmlns:a16="http://schemas.microsoft.com/office/drawing/2014/main" id="{B46B731E-6376-EFDE-3765-8592679FBAED}"/>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6" name="Kombinationstegning: figur 25">
              <a:extLst>
                <a:ext uri="{FF2B5EF4-FFF2-40B4-BE49-F238E27FC236}">
                  <a16:creationId xmlns:a16="http://schemas.microsoft.com/office/drawing/2014/main" id="{0FA64D4B-A242-56F4-BC3A-890C6FC050E8}"/>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17" name="Freeform 16">
              <a:extLst>
                <a:ext uri="{FF2B5EF4-FFF2-40B4-BE49-F238E27FC236}">
                  <a16:creationId xmlns:a16="http://schemas.microsoft.com/office/drawing/2014/main" id="{30C90425-B8E0-6A02-A2BE-214C67B9446E}"/>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968180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2"/>
        </a:solidFill>
        <a:effectLst/>
      </p:bgPr>
    </p:bg>
    <p:spTree>
      <p:nvGrpSpPr>
        <p:cNvPr id="1" name=""/>
        <p:cNvGrpSpPr/>
        <p:nvPr/>
      </p:nvGrpSpPr>
      <p:grpSpPr>
        <a:xfrm>
          <a:off x="0" y="0"/>
          <a:ext cx="0" cy="0"/>
          <a:chOff x="0" y="0"/>
          <a:chExt cx="0" cy="0"/>
        </a:xfrm>
      </p:grpSpPr>
      <p:pic>
        <p:nvPicPr>
          <p:cNvPr id="2" name="ÆS_logo_POS_CMYK.pdf">
            <a:extLst>
              <a:ext uri="{FF2B5EF4-FFF2-40B4-BE49-F238E27FC236}">
                <a16:creationId xmlns:a16="http://schemas.microsoft.com/office/drawing/2014/main" id="{8279718C-33AA-1D63-F4AE-507BFFAAA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 r="152"/>
          <a:stretch/>
        </p:blipFill>
        <p:spPr>
          <a:xfrm>
            <a:off x="4198901" y="3001824"/>
            <a:ext cx="3794197" cy="654672"/>
          </a:xfrm>
          <a:prstGeom prst="rect">
            <a:avLst/>
          </a:prstGeom>
          <a:ln w="12700">
            <a:miter lim="400000"/>
          </a:ln>
        </p:spPr>
      </p:pic>
    </p:spTree>
    <p:extLst>
      <p:ext uri="{BB962C8B-B14F-4D97-AF65-F5344CB8AC3E}">
        <p14:creationId xmlns:p14="http://schemas.microsoft.com/office/powerpoint/2010/main" val="1519789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Brugerdefineret layout">
    <p:bg>
      <p:bgPr>
        <a:solidFill>
          <a:srgbClr val="E0B362"/>
        </a:solid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E6E6FBE5-FD89-5517-7C26-F9DBB9ADF36A}"/>
              </a:ext>
            </a:extLst>
          </p:cNvPr>
          <p:cNvSpPr txBox="1"/>
          <p:nvPr userDrawn="1">
            <p:custDataLst>
              <p:tags r:id="rId1"/>
            </p:custDataLst>
          </p:nvPr>
        </p:nvSpPr>
        <p:spPr>
          <a:xfrm>
            <a:off x="477837" y="1958975"/>
            <a:ext cx="11234737" cy="2431435"/>
          </a:xfrm>
          <a:prstGeom prst="rect">
            <a:avLst/>
          </a:prstGeom>
          <a:noFill/>
          <a:ln w="12700">
            <a:miter lim="400000"/>
          </a:ln>
        </p:spPr>
        <p:txBody>
          <a:bodyPr wrap="square" lIns="0" tIns="0" rIns="0" bIns="0" rtlCol="0">
            <a:spAutoFit/>
          </a:bodyPr>
          <a:lstStyle/>
          <a:p>
            <a:pPr algn="ctr"/>
            <a:r>
              <a:rPr lang="da-DK" sz="4800" kern="1200">
                <a:solidFill>
                  <a:srgbClr val="192B37"/>
                </a:solidFill>
                <a:latin typeface="+mj-lt"/>
                <a:ea typeface="IBM Plex Sans" panose="020B0503050203000203" pitchFamily="34" charset="0"/>
                <a:cs typeface="+mj-cs"/>
              </a:rPr>
              <a:t>Brug ikke masterlayouts, </a:t>
            </a:r>
            <a:br>
              <a:rPr lang="da-DK" sz="4800" kern="1200">
                <a:solidFill>
                  <a:srgbClr val="192B37"/>
                </a:solidFill>
                <a:latin typeface="+mj-lt"/>
                <a:ea typeface="IBM Plex Sans" panose="020B0503050203000203" pitchFamily="34" charset="0"/>
                <a:cs typeface="+mj-cs"/>
              </a:rPr>
            </a:br>
            <a:r>
              <a:rPr lang="da-DK" sz="4800" kern="1200">
                <a:solidFill>
                  <a:srgbClr val="192B37"/>
                </a:solidFill>
                <a:latin typeface="+mj-lt"/>
                <a:ea typeface="IBM Plex Sans" panose="020B0503050203000203" pitchFamily="34" charset="0"/>
                <a:cs typeface="+mj-cs"/>
              </a:rPr>
              <a:t>der ligger efter dette</a:t>
            </a:r>
          </a:p>
          <a:p>
            <a:pPr algn="ctr"/>
            <a:endParaRPr lang="da-DK" sz="1100" b="1">
              <a:solidFill>
                <a:srgbClr val="192B37"/>
              </a:solidFill>
            </a:endParaRPr>
          </a:p>
          <a:p>
            <a:pPr algn="ctr">
              <a:spcBef>
                <a:spcPts val="1800"/>
              </a:spcBef>
            </a:pPr>
            <a:r>
              <a:rPr lang="da-DK" sz="1800">
                <a:solidFill>
                  <a:srgbClr val="192B37"/>
                </a:solidFill>
              </a:rPr>
              <a:t>Slides i præsentationen efter denne er fra den præsentation, du har kopieret slides fra </a:t>
            </a:r>
            <a:br>
              <a:rPr lang="da-DK" sz="1800">
                <a:solidFill>
                  <a:schemeClr val="bg1"/>
                </a:solidFill>
              </a:rPr>
            </a:br>
            <a:r>
              <a:rPr lang="da-DK" sz="1800">
                <a:solidFill>
                  <a:srgbClr val="B94335"/>
                </a:solidFill>
              </a:rPr>
              <a:t>Slet layout fra masteren og brug et af de eksisterende layouts (før dette slide)</a:t>
            </a:r>
          </a:p>
        </p:txBody>
      </p:sp>
    </p:spTree>
    <p:extLst>
      <p:ext uri="{BB962C8B-B14F-4D97-AF65-F5344CB8AC3E}">
        <p14:creationId xmlns:p14="http://schemas.microsoft.com/office/powerpoint/2010/main" val="3218718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slide">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lvl1pPr>
          </a:lstStyle>
          <a:p>
            <a:r>
              <a:rPr lang="da-DK"/>
              <a:t>Klik for at redigere titeltypografien i masteren</a:t>
            </a:r>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41" name="ÆS_logo_POS_CMYK.pdf">
            <a:extLst>
              <a:ext uri="{FF2B5EF4-FFF2-40B4-BE49-F238E27FC236}">
                <a16:creationId xmlns:a16="http://schemas.microsoft.com/office/drawing/2014/main" id="{A5CC1B76-24ED-ABAE-B38B-EF2B5A0F54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0564" y="778110"/>
            <a:ext cx="1663699" cy="286017"/>
          </a:xfrm>
          <a:prstGeom prst="rect">
            <a:avLst/>
          </a:prstGeom>
          <a:ln w="12700">
            <a:miter lim="400000"/>
          </a:ln>
        </p:spPr>
      </p:pic>
      <p:pic>
        <p:nvPicPr>
          <p:cNvPr id="4" name="ÆS_logo_POS_CMYK.pdf">
            <a:extLst>
              <a:ext uri="{FF2B5EF4-FFF2-40B4-BE49-F238E27FC236}">
                <a16:creationId xmlns:a16="http://schemas.microsoft.com/office/drawing/2014/main" id="{A5F93397-A5E6-2F20-FA54-23E0A9E4517D}"/>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830564" y="778110"/>
            <a:ext cx="1663699" cy="286017"/>
          </a:xfrm>
          <a:prstGeom prst="rect">
            <a:avLst/>
          </a:prstGeom>
          <a:ln w="12700">
            <a:miter lim="400000"/>
          </a:ln>
        </p:spPr>
      </p:pic>
      <p:sp>
        <p:nvSpPr>
          <p:cNvPr id="10" name="Pladsholder til billede 9">
            <a:extLst>
              <a:ext uri="{FF2B5EF4-FFF2-40B4-BE49-F238E27FC236}">
                <a16:creationId xmlns:a16="http://schemas.microsoft.com/office/drawing/2014/main" id="{9F211235-3CF8-607C-8C75-5C8B6F0BFE45}"/>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chemeClr val="bg1"/>
          </a:solidFill>
        </p:spPr>
        <p:txBody>
          <a:bodyPr wrap="square" anchor="ctr">
            <a:noAutofit/>
          </a:bodyPr>
          <a:lstStyle>
            <a:lvl1pPr algn="ctr">
              <a:defRPr>
                <a:solidFill>
                  <a:schemeClr val="tx2"/>
                </a:solidFill>
              </a:defRPr>
            </a:lvl1pPr>
          </a:lstStyle>
          <a:p>
            <a:r>
              <a:rPr lang="da-DK"/>
              <a:t>Klik på ikonet for at tilføje et billede</a:t>
            </a:r>
            <a:endParaRPr lang="en-US"/>
          </a:p>
        </p:txBody>
      </p:sp>
    </p:spTree>
    <p:extLst>
      <p:ext uri="{BB962C8B-B14F-4D97-AF65-F5344CB8AC3E}">
        <p14:creationId xmlns:p14="http://schemas.microsoft.com/office/powerpoint/2010/main" val="4277988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192B3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solidFill>
                  <a:schemeClr val="bg1"/>
                </a:solidFill>
              </a:defRPr>
            </a:lvl1pPr>
          </a:lstStyle>
          <a:p>
            <a:r>
              <a:rPr lang="da-DK"/>
              <a:t>Klik for at redigere titeltypografien i masteren</a:t>
            </a:r>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solidFill>
                  <a:schemeClr val="bg1"/>
                </a:solidFill>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grpSp>
        <p:nvGrpSpPr>
          <p:cNvPr id="5" name="Gruppe 4">
            <a:extLst>
              <a:ext uri="{FF2B5EF4-FFF2-40B4-BE49-F238E27FC236}">
                <a16:creationId xmlns:a16="http://schemas.microsoft.com/office/drawing/2014/main" id="{3563AE1B-5A4D-8310-6D2B-405290F3DBBC}"/>
              </a:ext>
            </a:extLst>
          </p:cNvPr>
          <p:cNvGrpSpPr/>
          <p:nvPr/>
        </p:nvGrpSpPr>
        <p:grpSpPr>
          <a:xfrm>
            <a:off x="830263" y="777875"/>
            <a:ext cx="1665288" cy="287338"/>
            <a:chOff x="830263" y="777875"/>
            <a:chExt cx="1665288" cy="287338"/>
          </a:xfrm>
        </p:grpSpPr>
        <p:sp>
          <p:nvSpPr>
            <p:cNvPr id="6" name="Freeform 5">
              <a:extLst>
                <a:ext uri="{FF2B5EF4-FFF2-40B4-BE49-F238E27FC236}">
                  <a16:creationId xmlns:a16="http://schemas.microsoft.com/office/drawing/2014/main" id="{4E4F3316-82CE-15A7-BD9A-2C61232B6CC7}"/>
                </a:ext>
              </a:extLst>
            </p:cNvPr>
            <p:cNvSpPr>
              <a:spLocks/>
            </p:cNvSpPr>
            <p:nvPr/>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7" name="Freeform 6">
              <a:extLst>
                <a:ext uri="{FF2B5EF4-FFF2-40B4-BE49-F238E27FC236}">
                  <a16:creationId xmlns:a16="http://schemas.microsoft.com/office/drawing/2014/main" id="{0B33BE0E-FD6D-6A63-2CC9-C01565808676}"/>
                </a:ext>
              </a:extLst>
            </p:cNvPr>
            <p:cNvSpPr>
              <a:spLocks noEditPoints="1"/>
            </p:cNvSpPr>
            <p:nvPr/>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8" name="Freeform 7">
              <a:extLst>
                <a:ext uri="{FF2B5EF4-FFF2-40B4-BE49-F238E27FC236}">
                  <a16:creationId xmlns:a16="http://schemas.microsoft.com/office/drawing/2014/main" id="{9E4D8D36-92F3-5383-34AF-2B95BC3C9625}"/>
                </a:ext>
              </a:extLst>
            </p:cNvPr>
            <p:cNvSpPr>
              <a:spLocks noEditPoints="1"/>
            </p:cNvSpPr>
            <p:nvPr/>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9" name="Freeform 8">
              <a:extLst>
                <a:ext uri="{FF2B5EF4-FFF2-40B4-BE49-F238E27FC236}">
                  <a16:creationId xmlns:a16="http://schemas.microsoft.com/office/drawing/2014/main" id="{8757374E-019C-5CF3-7D72-76E307430810}"/>
                </a:ext>
              </a:extLst>
            </p:cNvPr>
            <p:cNvSpPr>
              <a:spLocks noEditPoints="1"/>
            </p:cNvSpPr>
            <p:nvPr/>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0" name="Freeform 9">
              <a:extLst>
                <a:ext uri="{FF2B5EF4-FFF2-40B4-BE49-F238E27FC236}">
                  <a16:creationId xmlns:a16="http://schemas.microsoft.com/office/drawing/2014/main" id="{F5C95B4E-A8EF-E6AC-7278-5C6C31677C3A}"/>
                </a:ext>
              </a:extLst>
            </p:cNvPr>
            <p:cNvSpPr>
              <a:spLocks/>
            </p:cNvSpPr>
            <p:nvPr/>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1" name="Freeform 10">
              <a:extLst>
                <a:ext uri="{FF2B5EF4-FFF2-40B4-BE49-F238E27FC236}">
                  <a16:creationId xmlns:a16="http://schemas.microsoft.com/office/drawing/2014/main" id="{75E6AA3D-0B57-42D4-878A-A803D0F2C1DA}"/>
                </a:ext>
              </a:extLst>
            </p:cNvPr>
            <p:cNvSpPr>
              <a:spLocks noEditPoints="1"/>
            </p:cNvSpPr>
            <p:nvPr/>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2" name="Freeform 11">
              <a:extLst>
                <a:ext uri="{FF2B5EF4-FFF2-40B4-BE49-F238E27FC236}">
                  <a16:creationId xmlns:a16="http://schemas.microsoft.com/office/drawing/2014/main" id="{737F632B-732C-FF91-16E2-E0EE64EBF18A}"/>
                </a:ext>
              </a:extLst>
            </p:cNvPr>
            <p:cNvSpPr>
              <a:spLocks/>
            </p:cNvSpPr>
            <p:nvPr/>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3" name="Freeform 12">
              <a:extLst>
                <a:ext uri="{FF2B5EF4-FFF2-40B4-BE49-F238E27FC236}">
                  <a16:creationId xmlns:a16="http://schemas.microsoft.com/office/drawing/2014/main" id="{2417F9BA-9727-043C-D9E6-169DC3D8F639}"/>
                </a:ext>
              </a:extLst>
            </p:cNvPr>
            <p:cNvSpPr>
              <a:spLocks noEditPoints="1"/>
            </p:cNvSpPr>
            <p:nvPr/>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4" name="Freeform 13">
              <a:extLst>
                <a:ext uri="{FF2B5EF4-FFF2-40B4-BE49-F238E27FC236}">
                  <a16:creationId xmlns:a16="http://schemas.microsoft.com/office/drawing/2014/main" id="{08732C3D-2FC5-036F-AECF-D45075139FF4}"/>
                </a:ext>
              </a:extLst>
            </p:cNvPr>
            <p:cNvSpPr>
              <a:spLocks noEditPoints="1"/>
            </p:cNvSpPr>
            <p:nvPr/>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 name="Kombinationstegning: figur 3">
              <a:extLst>
                <a:ext uri="{FF2B5EF4-FFF2-40B4-BE49-F238E27FC236}">
                  <a16:creationId xmlns:a16="http://schemas.microsoft.com/office/drawing/2014/main" id="{EDA21FB8-B8DA-D785-B529-17EF036F3C69}"/>
                </a:ext>
              </a:extLst>
            </p:cNvPr>
            <p:cNvSpPr>
              <a:spLocks/>
            </p:cNvSpPr>
            <p:nvPr/>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17" name="Freeform 16">
              <a:extLst>
                <a:ext uri="{FF2B5EF4-FFF2-40B4-BE49-F238E27FC236}">
                  <a16:creationId xmlns:a16="http://schemas.microsoft.com/office/drawing/2014/main" id="{1F72CB98-5425-B455-0D95-40BA18C4F1EB}"/>
                </a:ext>
              </a:extLst>
            </p:cNvPr>
            <p:cNvSpPr>
              <a:spLocks/>
            </p:cNvSpPr>
            <p:nvPr/>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grpSp>
        <p:nvGrpSpPr>
          <p:cNvPr id="15" name="Gruppe 14">
            <a:extLst>
              <a:ext uri="{FF2B5EF4-FFF2-40B4-BE49-F238E27FC236}">
                <a16:creationId xmlns:a16="http://schemas.microsoft.com/office/drawing/2014/main" id="{025CBFE0-48EA-8E80-BF7B-3971770D1698}"/>
              </a:ext>
            </a:extLst>
          </p:cNvPr>
          <p:cNvGrpSpPr/>
          <p:nvPr userDrawn="1"/>
        </p:nvGrpSpPr>
        <p:grpSpPr>
          <a:xfrm>
            <a:off x="830263" y="777875"/>
            <a:ext cx="1665288" cy="287338"/>
            <a:chOff x="830263" y="777875"/>
            <a:chExt cx="1665288" cy="287338"/>
          </a:xfrm>
        </p:grpSpPr>
        <p:sp>
          <p:nvSpPr>
            <p:cNvPr id="16" name="Freeform 5">
              <a:extLst>
                <a:ext uri="{FF2B5EF4-FFF2-40B4-BE49-F238E27FC236}">
                  <a16:creationId xmlns:a16="http://schemas.microsoft.com/office/drawing/2014/main" id="{A6B0C2FA-1A38-17D8-096F-76D876B44AF8}"/>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8" name="Freeform 6">
              <a:extLst>
                <a:ext uri="{FF2B5EF4-FFF2-40B4-BE49-F238E27FC236}">
                  <a16:creationId xmlns:a16="http://schemas.microsoft.com/office/drawing/2014/main" id="{A080A15E-AC92-07AE-ED02-6E28DD0A3989}"/>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9" name="Freeform 7">
              <a:extLst>
                <a:ext uri="{FF2B5EF4-FFF2-40B4-BE49-F238E27FC236}">
                  <a16:creationId xmlns:a16="http://schemas.microsoft.com/office/drawing/2014/main" id="{935E4AD0-431C-F4BA-3002-044642D5506E}"/>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0" name="Freeform 8">
              <a:extLst>
                <a:ext uri="{FF2B5EF4-FFF2-40B4-BE49-F238E27FC236}">
                  <a16:creationId xmlns:a16="http://schemas.microsoft.com/office/drawing/2014/main" id="{F5243C7F-5EC7-A4ED-CBA7-6A224592BA8C}"/>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1" name="Freeform 9">
              <a:extLst>
                <a:ext uri="{FF2B5EF4-FFF2-40B4-BE49-F238E27FC236}">
                  <a16:creationId xmlns:a16="http://schemas.microsoft.com/office/drawing/2014/main" id="{62F00E4F-FC7F-314A-0E13-7733859C5C09}"/>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2" name="Freeform 10">
              <a:extLst>
                <a:ext uri="{FF2B5EF4-FFF2-40B4-BE49-F238E27FC236}">
                  <a16:creationId xmlns:a16="http://schemas.microsoft.com/office/drawing/2014/main" id="{B3C32630-1D0D-9299-FDBC-E15A3666BAB1}"/>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3" name="Freeform 11">
              <a:extLst>
                <a:ext uri="{FF2B5EF4-FFF2-40B4-BE49-F238E27FC236}">
                  <a16:creationId xmlns:a16="http://schemas.microsoft.com/office/drawing/2014/main" id="{34B9B5A1-332F-A7B1-3D53-B21F39BAF663}"/>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4" name="Freeform 12">
              <a:extLst>
                <a:ext uri="{FF2B5EF4-FFF2-40B4-BE49-F238E27FC236}">
                  <a16:creationId xmlns:a16="http://schemas.microsoft.com/office/drawing/2014/main" id="{CB3C1270-1FA1-2D72-471D-36F52600C330}"/>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5" name="Freeform 13">
              <a:extLst>
                <a:ext uri="{FF2B5EF4-FFF2-40B4-BE49-F238E27FC236}">
                  <a16:creationId xmlns:a16="http://schemas.microsoft.com/office/drawing/2014/main" id="{6903BC5B-BFDB-F5F1-CA17-2C39BE2A6C66}"/>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6" name="Kombinationstegning: figur 25">
              <a:extLst>
                <a:ext uri="{FF2B5EF4-FFF2-40B4-BE49-F238E27FC236}">
                  <a16:creationId xmlns:a16="http://schemas.microsoft.com/office/drawing/2014/main" id="{C629F577-80D7-02C9-A43A-C382652408CA}"/>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27" name="Freeform 16">
              <a:extLst>
                <a:ext uri="{FF2B5EF4-FFF2-40B4-BE49-F238E27FC236}">
                  <a16:creationId xmlns:a16="http://schemas.microsoft.com/office/drawing/2014/main" id="{9A318EA0-5281-9362-181D-ED1CAE2A8EAA}"/>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28" name="Pladsholder til billede 27">
            <a:extLst>
              <a:ext uri="{FF2B5EF4-FFF2-40B4-BE49-F238E27FC236}">
                <a16:creationId xmlns:a16="http://schemas.microsoft.com/office/drawing/2014/main" id="{8704F738-6CD5-F46F-CAD2-AEB4AA9C495A}"/>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rgbClr val="A4B2BA"/>
          </a:solidFill>
        </p:spPr>
        <p:txBody>
          <a:bodyPr wrap="square" anchor="ctr">
            <a:noAutofit/>
          </a:bodyPr>
          <a:lstStyle>
            <a:lvl1pPr algn="ctr">
              <a:defRPr>
                <a:solidFill>
                  <a:schemeClr val="bg1"/>
                </a:solidFill>
              </a:defRPr>
            </a:lvl1pPr>
          </a:lstStyle>
          <a:p>
            <a:r>
              <a:rPr lang="da-DK"/>
              <a:t>Klik på ikonet for at tilføje et billede</a:t>
            </a:r>
            <a:endParaRPr lang="en-US"/>
          </a:p>
        </p:txBody>
      </p:sp>
    </p:spTree>
    <p:extLst>
      <p:ext uri="{BB962C8B-B14F-4D97-AF65-F5344CB8AC3E}">
        <p14:creationId xmlns:p14="http://schemas.microsoft.com/office/powerpoint/2010/main" val="372077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FAA613-2912-544B-8C5A-8052A87E69EA}"/>
              </a:ext>
            </a:extLst>
          </p:cNvPr>
          <p:cNvSpPr>
            <a:spLocks/>
          </p:cNvSpPr>
          <p:nvPr userDrawn="1"/>
        </p:nvSpPr>
        <p:spPr>
          <a:xfrm>
            <a:off x="0" y="0"/>
            <a:ext cx="12192000" cy="6577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err="1">
              <a:solidFill>
                <a:schemeClr val="tx2"/>
              </a:solidFill>
            </a:endParaRPr>
          </a:p>
        </p:txBody>
      </p:sp>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58C45D7-6462-489C-A979-B114E41E8386}"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1" name="Text Placeholder 10">
            <a:extLst>
              <a:ext uri="{FF2B5EF4-FFF2-40B4-BE49-F238E27FC236}">
                <a16:creationId xmlns:a16="http://schemas.microsoft.com/office/drawing/2014/main" id="{6375B8A8-C72F-43C8-21A3-E4DA5EE2A690}"/>
              </a:ext>
            </a:extLst>
          </p:cNvPr>
          <p:cNvSpPr>
            <a:spLocks noGrp="1"/>
          </p:cNvSpPr>
          <p:nvPr>
            <p:ph type="body" sz="quarter" idx="13" hasCustomPrompt="1"/>
          </p:nvPr>
        </p:nvSpPr>
        <p:spPr>
          <a:xfrm>
            <a:off x="414338" y="1540510"/>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2" name="Text Placeholder 10">
            <a:extLst>
              <a:ext uri="{FF2B5EF4-FFF2-40B4-BE49-F238E27FC236}">
                <a16:creationId xmlns:a16="http://schemas.microsoft.com/office/drawing/2014/main" id="{71A3FCE1-ADBF-CC2C-0B1B-34C37AF1AEAC}"/>
              </a:ext>
            </a:extLst>
          </p:cNvPr>
          <p:cNvSpPr>
            <a:spLocks noGrp="1"/>
          </p:cNvSpPr>
          <p:nvPr>
            <p:ph type="body" sz="quarter" idx="14" hasCustomPrompt="1"/>
          </p:nvPr>
        </p:nvSpPr>
        <p:spPr>
          <a:xfrm>
            <a:off x="1246187" y="1540510"/>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3" name="Text Placeholder 10">
            <a:extLst>
              <a:ext uri="{FF2B5EF4-FFF2-40B4-BE49-F238E27FC236}">
                <a16:creationId xmlns:a16="http://schemas.microsoft.com/office/drawing/2014/main" id="{1014131A-1908-499C-25E8-082C282559AE}"/>
              </a:ext>
            </a:extLst>
          </p:cNvPr>
          <p:cNvSpPr>
            <a:spLocks noGrp="1"/>
          </p:cNvSpPr>
          <p:nvPr>
            <p:ph type="body" sz="quarter" idx="15" hasCustomPrompt="1"/>
          </p:nvPr>
        </p:nvSpPr>
        <p:spPr>
          <a:xfrm>
            <a:off x="414337" y="1958975"/>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7" name="Text Placeholder 10">
            <a:extLst>
              <a:ext uri="{FF2B5EF4-FFF2-40B4-BE49-F238E27FC236}">
                <a16:creationId xmlns:a16="http://schemas.microsoft.com/office/drawing/2014/main" id="{57DAB05B-6074-7A6E-0309-17DC9F68903C}"/>
              </a:ext>
            </a:extLst>
          </p:cNvPr>
          <p:cNvSpPr>
            <a:spLocks noGrp="1"/>
          </p:cNvSpPr>
          <p:nvPr>
            <p:ph type="body" sz="quarter" idx="16" hasCustomPrompt="1"/>
          </p:nvPr>
        </p:nvSpPr>
        <p:spPr>
          <a:xfrm>
            <a:off x="414338" y="2519363"/>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8" name="Text Placeholder 10">
            <a:extLst>
              <a:ext uri="{FF2B5EF4-FFF2-40B4-BE49-F238E27FC236}">
                <a16:creationId xmlns:a16="http://schemas.microsoft.com/office/drawing/2014/main" id="{202BD8C8-731E-2093-C331-14CE8556CB74}"/>
              </a:ext>
            </a:extLst>
          </p:cNvPr>
          <p:cNvSpPr>
            <a:spLocks noGrp="1"/>
          </p:cNvSpPr>
          <p:nvPr>
            <p:ph type="body" sz="quarter" idx="17" hasCustomPrompt="1"/>
          </p:nvPr>
        </p:nvSpPr>
        <p:spPr>
          <a:xfrm>
            <a:off x="1246187" y="2519363"/>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9" name="Text Placeholder 10">
            <a:extLst>
              <a:ext uri="{FF2B5EF4-FFF2-40B4-BE49-F238E27FC236}">
                <a16:creationId xmlns:a16="http://schemas.microsoft.com/office/drawing/2014/main" id="{796201B8-E872-19AE-FCAA-3A72DD74FA3E}"/>
              </a:ext>
            </a:extLst>
          </p:cNvPr>
          <p:cNvSpPr>
            <a:spLocks noGrp="1"/>
          </p:cNvSpPr>
          <p:nvPr>
            <p:ph type="body" sz="quarter" idx="18" hasCustomPrompt="1"/>
          </p:nvPr>
        </p:nvSpPr>
        <p:spPr>
          <a:xfrm>
            <a:off x="414337" y="2937828"/>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0" name="Text Placeholder 10">
            <a:extLst>
              <a:ext uri="{FF2B5EF4-FFF2-40B4-BE49-F238E27FC236}">
                <a16:creationId xmlns:a16="http://schemas.microsoft.com/office/drawing/2014/main" id="{DE6F72EE-0490-F46F-58BF-788F839BF887}"/>
              </a:ext>
            </a:extLst>
          </p:cNvPr>
          <p:cNvSpPr>
            <a:spLocks noGrp="1"/>
          </p:cNvSpPr>
          <p:nvPr>
            <p:ph type="body" sz="quarter" idx="19" hasCustomPrompt="1"/>
          </p:nvPr>
        </p:nvSpPr>
        <p:spPr>
          <a:xfrm>
            <a:off x="414338" y="3500120"/>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4" name="Text Placeholder 10">
            <a:extLst>
              <a:ext uri="{FF2B5EF4-FFF2-40B4-BE49-F238E27FC236}">
                <a16:creationId xmlns:a16="http://schemas.microsoft.com/office/drawing/2014/main" id="{ED8270AC-0F9F-2118-89A5-4FA011AA860A}"/>
              </a:ext>
            </a:extLst>
          </p:cNvPr>
          <p:cNvSpPr>
            <a:spLocks noGrp="1"/>
          </p:cNvSpPr>
          <p:nvPr>
            <p:ph type="body" sz="quarter" idx="20" hasCustomPrompt="1"/>
          </p:nvPr>
        </p:nvSpPr>
        <p:spPr>
          <a:xfrm>
            <a:off x="1246187" y="3500120"/>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5" name="Text Placeholder 10">
            <a:extLst>
              <a:ext uri="{FF2B5EF4-FFF2-40B4-BE49-F238E27FC236}">
                <a16:creationId xmlns:a16="http://schemas.microsoft.com/office/drawing/2014/main" id="{45AD80A4-7289-76F8-470C-2D27648F2DA6}"/>
              </a:ext>
            </a:extLst>
          </p:cNvPr>
          <p:cNvSpPr>
            <a:spLocks noGrp="1"/>
          </p:cNvSpPr>
          <p:nvPr>
            <p:ph type="body" sz="quarter" idx="21" hasCustomPrompt="1"/>
          </p:nvPr>
        </p:nvSpPr>
        <p:spPr>
          <a:xfrm>
            <a:off x="414337" y="3918585"/>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6" name="Text Placeholder 10">
            <a:extLst>
              <a:ext uri="{FF2B5EF4-FFF2-40B4-BE49-F238E27FC236}">
                <a16:creationId xmlns:a16="http://schemas.microsoft.com/office/drawing/2014/main" id="{0CE0D423-B333-FFB1-9833-F67B0EFB28CE}"/>
              </a:ext>
            </a:extLst>
          </p:cNvPr>
          <p:cNvSpPr>
            <a:spLocks noGrp="1"/>
          </p:cNvSpPr>
          <p:nvPr>
            <p:ph type="body" sz="quarter" idx="22" hasCustomPrompt="1"/>
          </p:nvPr>
        </p:nvSpPr>
        <p:spPr>
          <a:xfrm>
            <a:off x="414338" y="4478973"/>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7" name="Text Placeholder 10">
            <a:extLst>
              <a:ext uri="{FF2B5EF4-FFF2-40B4-BE49-F238E27FC236}">
                <a16:creationId xmlns:a16="http://schemas.microsoft.com/office/drawing/2014/main" id="{D9EC909C-EB31-356E-B47C-67E2AB56524E}"/>
              </a:ext>
            </a:extLst>
          </p:cNvPr>
          <p:cNvSpPr>
            <a:spLocks noGrp="1"/>
          </p:cNvSpPr>
          <p:nvPr>
            <p:ph type="body" sz="quarter" idx="23" hasCustomPrompt="1"/>
          </p:nvPr>
        </p:nvSpPr>
        <p:spPr>
          <a:xfrm>
            <a:off x="1246187" y="4478973"/>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8" name="Text Placeholder 10">
            <a:extLst>
              <a:ext uri="{FF2B5EF4-FFF2-40B4-BE49-F238E27FC236}">
                <a16:creationId xmlns:a16="http://schemas.microsoft.com/office/drawing/2014/main" id="{B9550632-E8D5-9674-66E2-E2EEA055280C}"/>
              </a:ext>
            </a:extLst>
          </p:cNvPr>
          <p:cNvSpPr>
            <a:spLocks noGrp="1"/>
          </p:cNvSpPr>
          <p:nvPr>
            <p:ph type="body" sz="quarter" idx="24" hasCustomPrompt="1"/>
          </p:nvPr>
        </p:nvSpPr>
        <p:spPr>
          <a:xfrm>
            <a:off x="414337" y="4897438"/>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9" name="Text Placeholder 10">
            <a:extLst>
              <a:ext uri="{FF2B5EF4-FFF2-40B4-BE49-F238E27FC236}">
                <a16:creationId xmlns:a16="http://schemas.microsoft.com/office/drawing/2014/main" id="{433FC44C-E6EF-0123-A942-4B073E4D7F68}"/>
              </a:ext>
            </a:extLst>
          </p:cNvPr>
          <p:cNvSpPr>
            <a:spLocks noGrp="1"/>
          </p:cNvSpPr>
          <p:nvPr>
            <p:ph type="body" sz="quarter" idx="25" hasCustomPrompt="1"/>
          </p:nvPr>
        </p:nvSpPr>
        <p:spPr>
          <a:xfrm>
            <a:off x="414338" y="545782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0" name="Text Placeholder 10">
            <a:extLst>
              <a:ext uri="{FF2B5EF4-FFF2-40B4-BE49-F238E27FC236}">
                <a16:creationId xmlns:a16="http://schemas.microsoft.com/office/drawing/2014/main" id="{18F836E2-4985-6202-6619-0FA850EBEAED}"/>
              </a:ext>
            </a:extLst>
          </p:cNvPr>
          <p:cNvSpPr>
            <a:spLocks noGrp="1"/>
          </p:cNvSpPr>
          <p:nvPr>
            <p:ph type="body" sz="quarter" idx="26" hasCustomPrompt="1"/>
          </p:nvPr>
        </p:nvSpPr>
        <p:spPr>
          <a:xfrm>
            <a:off x="1246187" y="5457825"/>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21" name="Text Placeholder 10">
            <a:extLst>
              <a:ext uri="{FF2B5EF4-FFF2-40B4-BE49-F238E27FC236}">
                <a16:creationId xmlns:a16="http://schemas.microsoft.com/office/drawing/2014/main" id="{3E261C05-6C74-FD1D-ABDF-FD57E2364FC6}"/>
              </a:ext>
            </a:extLst>
          </p:cNvPr>
          <p:cNvSpPr>
            <a:spLocks noGrp="1"/>
          </p:cNvSpPr>
          <p:nvPr>
            <p:ph type="body" sz="quarter" idx="27" hasCustomPrompt="1"/>
          </p:nvPr>
        </p:nvSpPr>
        <p:spPr>
          <a:xfrm>
            <a:off x="414337" y="5876290"/>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Tree>
    <p:extLst>
      <p:ext uri="{BB962C8B-B14F-4D97-AF65-F5344CB8AC3E}">
        <p14:creationId xmlns:p14="http://schemas.microsoft.com/office/powerpoint/2010/main" val="8701513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FAA613-2912-544B-8C5A-8052A87E69EA}"/>
              </a:ext>
            </a:extLst>
          </p:cNvPr>
          <p:cNvSpPr>
            <a:spLocks/>
          </p:cNvSpPr>
          <p:nvPr userDrawn="1"/>
        </p:nvSpPr>
        <p:spPr>
          <a:xfrm>
            <a:off x="0" y="0"/>
            <a:ext cx="12192000" cy="6577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err="1">
              <a:solidFill>
                <a:schemeClr val="tx2"/>
              </a:solidFill>
            </a:endParaRPr>
          </a:p>
        </p:txBody>
      </p:sp>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8434F52A-91D6-43DA-9C68-0CFF170258BB}"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1" name="Text Placeholder 10">
            <a:extLst>
              <a:ext uri="{FF2B5EF4-FFF2-40B4-BE49-F238E27FC236}">
                <a16:creationId xmlns:a16="http://schemas.microsoft.com/office/drawing/2014/main" id="{6375B8A8-C72F-43C8-21A3-E4DA5EE2A690}"/>
              </a:ext>
            </a:extLst>
          </p:cNvPr>
          <p:cNvSpPr>
            <a:spLocks noGrp="1"/>
          </p:cNvSpPr>
          <p:nvPr>
            <p:ph type="body" sz="quarter" idx="13" hasCustomPrompt="1"/>
          </p:nvPr>
        </p:nvSpPr>
        <p:spPr>
          <a:xfrm>
            <a:off x="414338" y="1540510"/>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2" name="Text Placeholder 10">
            <a:extLst>
              <a:ext uri="{FF2B5EF4-FFF2-40B4-BE49-F238E27FC236}">
                <a16:creationId xmlns:a16="http://schemas.microsoft.com/office/drawing/2014/main" id="{71A3FCE1-ADBF-CC2C-0B1B-34C37AF1AEAC}"/>
              </a:ext>
            </a:extLst>
          </p:cNvPr>
          <p:cNvSpPr>
            <a:spLocks noGrp="1"/>
          </p:cNvSpPr>
          <p:nvPr>
            <p:ph type="body" sz="quarter" idx="14" hasCustomPrompt="1"/>
          </p:nvPr>
        </p:nvSpPr>
        <p:spPr>
          <a:xfrm>
            <a:off x="1246187" y="1540510"/>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3" name="Text Placeholder 10">
            <a:extLst>
              <a:ext uri="{FF2B5EF4-FFF2-40B4-BE49-F238E27FC236}">
                <a16:creationId xmlns:a16="http://schemas.microsoft.com/office/drawing/2014/main" id="{1014131A-1908-499C-25E8-082C282559AE}"/>
              </a:ext>
            </a:extLst>
          </p:cNvPr>
          <p:cNvSpPr>
            <a:spLocks noGrp="1"/>
          </p:cNvSpPr>
          <p:nvPr>
            <p:ph type="body" sz="quarter" idx="15" hasCustomPrompt="1"/>
          </p:nvPr>
        </p:nvSpPr>
        <p:spPr>
          <a:xfrm>
            <a:off x="414337" y="1958975"/>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7" name="Text Placeholder 10">
            <a:extLst>
              <a:ext uri="{FF2B5EF4-FFF2-40B4-BE49-F238E27FC236}">
                <a16:creationId xmlns:a16="http://schemas.microsoft.com/office/drawing/2014/main" id="{57DAB05B-6074-7A6E-0309-17DC9F68903C}"/>
              </a:ext>
            </a:extLst>
          </p:cNvPr>
          <p:cNvSpPr>
            <a:spLocks noGrp="1"/>
          </p:cNvSpPr>
          <p:nvPr>
            <p:ph type="body" sz="quarter" idx="16" hasCustomPrompt="1"/>
          </p:nvPr>
        </p:nvSpPr>
        <p:spPr>
          <a:xfrm>
            <a:off x="414338" y="2519363"/>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8" name="Text Placeholder 10">
            <a:extLst>
              <a:ext uri="{FF2B5EF4-FFF2-40B4-BE49-F238E27FC236}">
                <a16:creationId xmlns:a16="http://schemas.microsoft.com/office/drawing/2014/main" id="{202BD8C8-731E-2093-C331-14CE8556CB74}"/>
              </a:ext>
            </a:extLst>
          </p:cNvPr>
          <p:cNvSpPr>
            <a:spLocks noGrp="1"/>
          </p:cNvSpPr>
          <p:nvPr>
            <p:ph type="body" sz="quarter" idx="17" hasCustomPrompt="1"/>
          </p:nvPr>
        </p:nvSpPr>
        <p:spPr>
          <a:xfrm>
            <a:off x="1246187" y="2519363"/>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9" name="Text Placeholder 10">
            <a:extLst>
              <a:ext uri="{FF2B5EF4-FFF2-40B4-BE49-F238E27FC236}">
                <a16:creationId xmlns:a16="http://schemas.microsoft.com/office/drawing/2014/main" id="{796201B8-E872-19AE-FCAA-3A72DD74FA3E}"/>
              </a:ext>
            </a:extLst>
          </p:cNvPr>
          <p:cNvSpPr>
            <a:spLocks noGrp="1"/>
          </p:cNvSpPr>
          <p:nvPr>
            <p:ph type="body" sz="quarter" idx="18" hasCustomPrompt="1"/>
          </p:nvPr>
        </p:nvSpPr>
        <p:spPr>
          <a:xfrm>
            <a:off x="414337" y="2937828"/>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0" name="Text Placeholder 10">
            <a:extLst>
              <a:ext uri="{FF2B5EF4-FFF2-40B4-BE49-F238E27FC236}">
                <a16:creationId xmlns:a16="http://schemas.microsoft.com/office/drawing/2014/main" id="{DE6F72EE-0490-F46F-58BF-788F839BF887}"/>
              </a:ext>
            </a:extLst>
          </p:cNvPr>
          <p:cNvSpPr>
            <a:spLocks noGrp="1"/>
          </p:cNvSpPr>
          <p:nvPr>
            <p:ph type="body" sz="quarter" idx="19" hasCustomPrompt="1"/>
          </p:nvPr>
        </p:nvSpPr>
        <p:spPr>
          <a:xfrm>
            <a:off x="414338" y="3500120"/>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4" name="Text Placeholder 10">
            <a:extLst>
              <a:ext uri="{FF2B5EF4-FFF2-40B4-BE49-F238E27FC236}">
                <a16:creationId xmlns:a16="http://schemas.microsoft.com/office/drawing/2014/main" id="{ED8270AC-0F9F-2118-89A5-4FA011AA860A}"/>
              </a:ext>
            </a:extLst>
          </p:cNvPr>
          <p:cNvSpPr>
            <a:spLocks noGrp="1"/>
          </p:cNvSpPr>
          <p:nvPr>
            <p:ph type="body" sz="quarter" idx="20" hasCustomPrompt="1"/>
          </p:nvPr>
        </p:nvSpPr>
        <p:spPr>
          <a:xfrm>
            <a:off x="1246187" y="3500120"/>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5" name="Text Placeholder 10">
            <a:extLst>
              <a:ext uri="{FF2B5EF4-FFF2-40B4-BE49-F238E27FC236}">
                <a16:creationId xmlns:a16="http://schemas.microsoft.com/office/drawing/2014/main" id="{45AD80A4-7289-76F8-470C-2D27648F2DA6}"/>
              </a:ext>
            </a:extLst>
          </p:cNvPr>
          <p:cNvSpPr>
            <a:spLocks noGrp="1"/>
          </p:cNvSpPr>
          <p:nvPr>
            <p:ph type="body" sz="quarter" idx="21" hasCustomPrompt="1"/>
          </p:nvPr>
        </p:nvSpPr>
        <p:spPr>
          <a:xfrm>
            <a:off x="414337" y="3918585"/>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6" name="Text Placeholder 10">
            <a:extLst>
              <a:ext uri="{FF2B5EF4-FFF2-40B4-BE49-F238E27FC236}">
                <a16:creationId xmlns:a16="http://schemas.microsoft.com/office/drawing/2014/main" id="{0CE0D423-B333-FFB1-9833-F67B0EFB28CE}"/>
              </a:ext>
            </a:extLst>
          </p:cNvPr>
          <p:cNvSpPr>
            <a:spLocks noGrp="1"/>
          </p:cNvSpPr>
          <p:nvPr>
            <p:ph type="body" sz="quarter" idx="22" hasCustomPrompt="1"/>
          </p:nvPr>
        </p:nvSpPr>
        <p:spPr>
          <a:xfrm>
            <a:off x="414338" y="4478973"/>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7" name="Text Placeholder 10">
            <a:extLst>
              <a:ext uri="{FF2B5EF4-FFF2-40B4-BE49-F238E27FC236}">
                <a16:creationId xmlns:a16="http://schemas.microsoft.com/office/drawing/2014/main" id="{D9EC909C-EB31-356E-B47C-67E2AB56524E}"/>
              </a:ext>
            </a:extLst>
          </p:cNvPr>
          <p:cNvSpPr>
            <a:spLocks noGrp="1"/>
          </p:cNvSpPr>
          <p:nvPr>
            <p:ph type="body" sz="quarter" idx="23" hasCustomPrompt="1"/>
          </p:nvPr>
        </p:nvSpPr>
        <p:spPr>
          <a:xfrm>
            <a:off x="1246187" y="4478973"/>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8" name="Text Placeholder 10">
            <a:extLst>
              <a:ext uri="{FF2B5EF4-FFF2-40B4-BE49-F238E27FC236}">
                <a16:creationId xmlns:a16="http://schemas.microsoft.com/office/drawing/2014/main" id="{B9550632-E8D5-9674-66E2-E2EEA055280C}"/>
              </a:ext>
            </a:extLst>
          </p:cNvPr>
          <p:cNvSpPr>
            <a:spLocks noGrp="1"/>
          </p:cNvSpPr>
          <p:nvPr>
            <p:ph type="body" sz="quarter" idx="24" hasCustomPrompt="1"/>
          </p:nvPr>
        </p:nvSpPr>
        <p:spPr>
          <a:xfrm>
            <a:off x="414337" y="4897438"/>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9" name="Text Placeholder 10">
            <a:extLst>
              <a:ext uri="{FF2B5EF4-FFF2-40B4-BE49-F238E27FC236}">
                <a16:creationId xmlns:a16="http://schemas.microsoft.com/office/drawing/2014/main" id="{433FC44C-E6EF-0123-A942-4B073E4D7F68}"/>
              </a:ext>
            </a:extLst>
          </p:cNvPr>
          <p:cNvSpPr>
            <a:spLocks noGrp="1"/>
          </p:cNvSpPr>
          <p:nvPr>
            <p:ph type="body" sz="quarter" idx="25" hasCustomPrompt="1"/>
          </p:nvPr>
        </p:nvSpPr>
        <p:spPr>
          <a:xfrm>
            <a:off x="414338" y="545782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0" name="Text Placeholder 10">
            <a:extLst>
              <a:ext uri="{FF2B5EF4-FFF2-40B4-BE49-F238E27FC236}">
                <a16:creationId xmlns:a16="http://schemas.microsoft.com/office/drawing/2014/main" id="{18F836E2-4985-6202-6619-0FA850EBEAED}"/>
              </a:ext>
            </a:extLst>
          </p:cNvPr>
          <p:cNvSpPr>
            <a:spLocks noGrp="1"/>
          </p:cNvSpPr>
          <p:nvPr>
            <p:ph type="body" sz="quarter" idx="26" hasCustomPrompt="1"/>
          </p:nvPr>
        </p:nvSpPr>
        <p:spPr>
          <a:xfrm>
            <a:off x="1246187" y="5457825"/>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21" name="Text Placeholder 10">
            <a:extLst>
              <a:ext uri="{FF2B5EF4-FFF2-40B4-BE49-F238E27FC236}">
                <a16:creationId xmlns:a16="http://schemas.microsoft.com/office/drawing/2014/main" id="{3E261C05-6C74-FD1D-ABDF-FD57E2364FC6}"/>
              </a:ext>
            </a:extLst>
          </p:cNvPr>
          <p:cNvSpPr>
            <a:spLocks noGrp="1"/>
          </p:cNvSpPr>
          <p:nvPr>
            <p:ph type="body" sz="quarter" idx="27" hasCustomPrompt="1"/>
          </p:nvPr>
        </p:nvSpPr>
        <p:spPr>
          <a:xfrm>
            <a:off x="414337" y="5876290"/>
            <a:ext cx="11361737" cy="421323"/>
          </a:xfrm>
          <a:blipFill>
            <a:blip>
              <a:extLst>
                <a:ext uri="{96DAC541-7B7A-43D3-8B79-37D633B846F1}">
                  <asvg:svgBlip xmlns:asvg="http://schemas.microsoft.com/office/drawing/2016/SVG/main" r:embed="rId3"/>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Tree>
    <p:extLst>
      <p:ext uri="{BB962C8B-B14F-4D97-AF65-F5344CB8AC3E}">
        <p14:creationId xmlns:p14="http://schemas.microsoft.com/office/powerpoint/2010/main" val="4150290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FAA613-2912-544B-8C5A-8052A87E69EA}"/>
              </a:ext>
            </a:extLst>
          </p:cNvPr>
          <p:cNvSpPr>
            <a:spLocks/>
          </p:cNvSpPr>
          <p:nvPr userDrawn="1"/>
        </p:nvSpPr>
        <p:spPr>
          <a:xfrm>
            <a:off x="0" y="0"/>
            <a:ext cx="12192000" cy="6577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err="1">
              <a:solidFill>
                <a:schemeClr val="tx2"/>
              </a:solidFill>
              <a:latin typeface="+mj-lt"/>
            </a:endParaRPr>
          </a:p>
        </p:txBody>
      </p:sp>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DF09D3B9-83C9-4FF9-82E3-3F433A67E736}"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1" name="Text Placeholder 10">
            <a:extLst>
              <a:ext uri="{FF2B5EF4-FFF2-40B4-BE49-F238E27FC236}">
                <a16:creationId xmlns:a16="http://schemas.microsoft.com/office/drawing/2014/main" id="{6375B8A8-C72F-43C8-21A3-E4DA5EE2A690}"/>
              </a:ext>
            </a:extLst>
          </p:cNvPr>
          <p:cNvSpPr>
            <a:spLocks noGrp="1"/>
          </p:cNvSpPr>
          <p:nvPr>
            <p:ph type="body" sz="quarter" idx="13" hasCustomPrompt="1"/>
          </p:nvPr>
        </p:nvSpPr>
        <p:spPr>
          <a:xfrm>
            <a:off x="414338" y="1538288"/>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2" name="Text Placeholder 10">
            <a:extLst>
              <a:ext uri="{FF2B5EF4-FFF2-40B4-BE49-F238E27FC236}">
                <a16:creationId xmlns:a16="http://schemas.microsoft.com/office/drawing/2014/main" id="{71A3FCE1-ADBF-CC2C-0B1B-34C37AF1AEAC}"/>
              </a:ext>
            </a:extLst>
          </p:cNvPr>
          <p:cNvSpPr>
            <a:spLocks noGrp="1"/>
          </p:cNvSpPr>
          <p:nvPr>
            <p:ph type="body" sz="quarter" idx="14" hasCustomPrompt="1"/>
          </p:nvPr>
        </p:nvSpPr>
        <p:spPr>
          <a:xfrm>
            <a:off x="1246188" y="153828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3" name="Text Placeholder 10">
            <a:extLst>
              <a:ext uri="{FF2B5EF4-FFF2-40B4-BE49-F238E27FC236}">
                <a16:creationId xmlns:a16="http://schemas.microsoft.com/office/drawing/2014/main" id="{1014131A-1908-499C-25E8-082C282559AE}"/>
              </a:ext>
            </a:extLst>
          </p:cNvPr>
          <p:cNvSpPr>
            <a:spLocks noGrp="1"/>
          </p:cNvSpPr>
          <p:nvPr>
            <p:ph type="body" sz="quarter" idx="15" hasCustomPrompt="1"/>
          </p:nvPr>
        </p:nvSpPr>
        <p:spPr>
          <a:xfrm>
            <a:off x="414338" y="1956753"/>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7" name="Text Placeholder 10">
            <a:extLst>
              <a:ext uri="{FF2B5EF4-FFF2-40B4-BE49-F238E27FC236}">
                <a16:creationId xmlns:a16="http://schemas.microsoft.com/office/drawing/2014/main" id="{2A7BC332-2FA7-F1A3-09E3-C341D8745667}"/>
              </a:ext>
            </a:extLst>
          </p:cNvPr>
          <p:cNvSpPr>
            <a:spLocks noGrp="1"/>
          </p:cNvSpPr>
          <p:nvPr>
            <p:ph type="body" sz="quarter" idx="16" hasCustomPrompt="1"/>
          </p:nvPr>
        </p:nvSpPr>
        <p:spPr>
          <a:xfrm>
            <a:off x="6232525" y="1538288"/>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8" name="Text Placeholder 10">
            <a:extLst>
              <a:ext uri="{FF2B5EF4-FFF2-40B4-BE49-F238E27FC236}">
                <a16:creationId xmlns:a16="http://schemas.microsoft.com/office/drawing/2014/main" id="{42AF2EC7-B01A-38A9-8C46-D34E8D9D8673}"/>
              </a:ext>
            </a:extLst>
          </p:cNvPr>
          <p:cNvSpPr>
            <a:spLocks noGrp="1"/>
          </p:cNvSpPr>
          <p:nvPr>
            <p:ph type="body" sz="quarter" idx="17" hasCustomPrompt="1"/>
          </p:nvPr>
        </p:nvSpPr>
        <p:spPr>
          <a:xfrm>
            <a:off x="7064375" y="153828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9" name="Text Placeholder 10">
            <a:extLst>
              <a:ext uri="{FF2B5EF4-FFF2-40B4-BE49-F238E27FC236}">
                <a16:creationId xmlns:a16="http://schemas.microsoft.com/office/drawing/2014/main" id="{696D7500-DA7D-A834-AF45-1DB4737C8AA6}"/>
              </a:ext>
            </a:extLst>
          </p:cNvPr>
          <p:cNvSpPr>
            <a:spLocks noGrp="1"/>
          </p:cNvSpPr>
          <p:nvPr>
            <p:ph type="body" sz="quarter" idx="18" hasCustomPrompt="1"/>
          </p:nvPr>
        </p:nvSpPr>
        <p:spPr>
          <a:xfrm>
            <a:off x="6232525" y="1956753"/>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25" name="Text Placeholder 10">
            <a:extLst>
              <a:ext uri="{FF2B5EF4-FFF2-40B4-BE49-F238E27FC236}">
                <a16:creationId xmlns:a16="http://schemas.microsoft.com/office/drawing/2014/main" id="{CD198459-CA3D-F1B9-857A-FE2CBFD17E95}"/>
              </a:ext>
            </a:extLst>
          </p:cNvPr>
          <p:cNvSpPr>
            <a:spLocks noGrp="1"/>
          </p:cNvSpPr>
          <p:nvPr>
            <p:ph type="body" sz="quarter" idx="19" hasCustomPrompt="1"/>
          </p:nvPr>
        </p:nvSpPr>
        <p:spPr>
          <a:xfrm>
            <a:off x="414338" y="251777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6" name="Text Placeholder 10">
            <a:extLst>
              <a:ext uri="{FF2B5EF4-FFF2-40B4-BE49-F238E27FC236}">
                <a16:creationId xmlns:a16="http://schemas.microsoft.com/office/drawing/2014/main" id="{552CA2D2-3D50-84DB-50BF-020B1295E057}"/>
              </a:ext>
            </a:extLst>
          </p:cNvPr>
          <p:cNvSpPr>
            <a:spLocks noGrp="1"/>
          </p:cNvSpPr>
          <p:nvPr>
            <p:ph type="body" sz="quarter" idx="20" hasCustomPrompt="1"/>
          </p:nvPr>
        </p:nvSpPr>
        <p:spPr>
          <a:xfrm>
            <a:off x="1246188" y="251777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27" name="Text Placeholder 10">
            <a:extLst>
              <a:ext uri="{FF2B5EF4-FFF2-40B4-BE49-F238E27FC236}">
                <a16:creationId xmlns:a16="http://schemas.microsoft.com/office/drawing/2014/main" id="{81C2CE5B-E309-F041-C31C-98F18DA2E6D3}"/>
              </a:ext>
            </a:extLst>
          </p:cNvPr>
          <p:cNvSpPr>
            <a:spLocks noGrp="1"/>
          </p:cNvSpPr>
          <p:nvPr>
            <p:ph type="body" sz="quarter" idx="21" hasCustomPrompt="1"/>
          </p:nvPr>
        </p:nvSpPr>
        <p:spPr>
          <a:xfrm>
            <a:off x="414338" y="2936240"/>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28" name="Text Placeholder 10">
            <a:extLst>
              <a:ext uri="{FF2B5EF4-FFF2-40B4-BE49-F238E27FC236}">
                <a16:creationId xmlns:a16="http://schemas.microsoft.com/office/drawing/2014/main" id="{A913D01E-430B-9F11-9C5A-55450E37BE14}"/>
              </a:ext>
            </a:extLst>
          </p:cNvPr>
          <p:cNvSpPr>
            <a:spLocks noGrp="1"/>
          </p:cNvSpPr>
          <p:nvPr>
            <p:ph type="body" sz="quarter" idx="22" hasCustomPrompt="1"/>
          </p:nvPr>
        </p:nvSpPr>
        <p:spPr>
          <a:xfrm>
            <a:off x="6232525" y="251777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9" name="Text Placeholder 10">
            <a:extLst>
              <a:ext uri="{FF2B5EF4-FFF2-40B4-BE49-F238E27FC236}">
                <a16:creationId xmlns:a16="http://schemas.microsoft.com/office/drawing/2014/main" id="{5333B725-90CA-25E3-32F5-0EECCDA6FB7C}"/>
              </a:ext>
            </a:extLst>
          </p:cNvPr>
          <p:cNvSpPr>
            <a:spLocks noGrp="1"/>
          </p:cNvSpPr>
          <p:nvPr>
            <p:ph type="body" sz="quarter" idx="23" hasCustomPrompt="1"/>
          </p:nvPr>
        </p:nvSpPr>
        <p:spPr>
          <a:xfrm>
            <a:off x="7064375" y="251777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30" name="Text Placeholder 10">
            <a:extLst>
              <a:ext uri="{FF2B5EF4-FFF2-40B4-BE49-F238E27FC236}">
                <a16:creationId xmlns:a16="http://schemas.microsoft.com/office/drawing/2014/main" id="{C1B2ED87-62C7-4F16-6B8A-03759F72F441}"/>
              </a:ext>
            </a:extLst>
          </p:cNvPr>
          <p:cNvSpPr>
            <a:spLocks noGrp="1"/>
          </p:cNvSpPr>
          <p:nvPr>
            <p:ph type="body" sz="quarter" idx="24" hasCustomPrompt="1"/>
          </p:nvPr>
        </p:nvSpPr>
        <p:spPr>
          <a:xfrm>
            <a:off x="6232525" y="2936240"/>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31" name="Text Placeholder 10">
            <a:extLst>
              <a:ext uri="{FF2B5EF4-FFF2-40B4-BE49-F238E27FC236}">
                <a16:creationId xmlns:a16="http://schemas.microsoft.com/office/drawing/2014/main" id="{05B34670-3E45-AE0B-5342-CA165683CD11}"/>
              </a:ext>
            </a:extLst>
          </p:cNvPr>
          <p:cNvSpPr>
            <a:spLocks noGrp="1"/>
          </p:cNvSpPr>
          <p:nvPr>
            <p:ph type="body" sz="quarter" idx="25" hasCustomPrompt="1"/>
          </p:nvPr>
        </p:nvSpPr>
        <p:spPr>
          <a:xfrm>
            <a:off x="414338" y="3498850"/>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32" name="Text Placeholder 10">
            <a:extLst>
              <a:ext uri="{FF2B5EF4-FFF2-40B4-BE49-F238E27FC236}">
                <a16:creationId xmlns:a16="http://schemas.microsoft.com/office/drawing/2014/main" id="{4213B1FA-7DEF-F70C-FCBA-E74F51E9AB27}"/>
              </a:ext>
            </a:extLst>
          </p:cNvPr>
          <p:cNvSpPr>
            <a:spLocks noGrp="1"/>
          </p:cNvSpPr>
          <p:nvPr>
            <p:ph type="body" sz="quarter" idx="26" hasCustomPrompt="1"/>
          </p:nvPr>
        </p:nvSpPr>
        <p:spPr>
          <a:xfrm>
            <a:off x="1246188" y="3498850"/>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33" name="Text Placeholder 10">
            <a:extLst>
              <a:ext uri="{FF2B5EF4-FFF2-40B4-BE49-F238E27FC236}">
                <a16:creationId xmlns:a16="http://schemas.microsoft.com/office/drawing/2014/main" id="{72CA03C1-E0FE-0E41-9C6D-21E2FF617A16}"/>
              </a:ext>
            </a:extLst>
          </p:cNvPr>
          <p:cNvSpPr>
            <a:spLocks noGrp="1"/>
          </p:cNvSpPr>
          <p:nvPr>
            <p:ph type="body" sz="quarter" idx="27" hasCustomPrompt="1"/>
          </p:nvPr>
        </p:nvSpPr>
        <p:spPr>
          <a:xfrm>
            <a:off x="414338" y="3917315"/>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0" name="Text Placeholder 10">
            <a:extLst>
              <a:ext uri="{FF2B5EF4-FFF2-40B4-BE49-F238E27FC236}">
                <a16:creationId xmlns:a16="http://schemas.microsoft.com/office/drawing/2014/main" id="{AAED3781-A0B6-CE6C-7DC3-3F2D7F549C8C}"/>
              </a:ext>
            </a:extLst>
          </p:cNvPr>
          <p:cNvSpPr>
            <a:spLocks noGrp="1"/>
          </p:cNvSpPr>
          <p:nvPr>
            <p:ph type="body" sz="quarter" idx="28" hasCustomPrompt="1"/>
          </p:nvPr>
        </p:nvSpPr>
        <p:spPr>
          <a:xfrm>
            <a:off x="6232525" y="3498850"/>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1" name="Text Placeholder 10">
            <a:extLst>
              <a:ext uri="{FF2B5EF4-FFF2-40B4-BE49-F238E27FC236}">
                <a16:creationId xmlns:a16="http://schemas.microsoft.com/office/drawing/2014/main" id="{1EEE46EE-855C-5EE3-E945-D3B737984F37}"/>
              </a:ext>
            </a:extLst>
          </p:cNvPr>
          <p:cNvSpPr>
            <a:spLocks noGrp="1"/>
          </p:cNvSpPr>
          <p:nvPr>
            <p:ph type="body" sz="quarter" idx="29" hasCustomPrompt="1"/>
          </p:nvPr>
        </p:nvSpPr>
        <p:spPr>
          <a:xfrm>
            <a:off x="7064375" y="3498850"/>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2" name="Text Placeholder 10">
            <a:extLst>
              <a:ext uri="{FF2B5EF4-FFF2-40B4-BE49-F238E27FC236}">
                <a16:creationId xmlns:a16="http://schemas.microsoft.com/office/drawing/2014/main" id="{C28B688E-4DE7-8342-DF5C-95265A69B458}"/>
              </a:ext>
            </a:extLst>
          </p:cNvPr>
          <p:cNvSpPr>
            <a:spLocks noGrp="1"/>
          </p:cNvSpPr>
          <p:nvPr>
            <p:ph type="body" sz="quarter" idx="30" hasCustomPrompt="1"/>
          </p:nvPr>
        </p:nvSpPr>
        <p:spPr>
          <a:xfrm>
            <a:off x="6232525" y="3917315"/>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3" name="Text Placeholder 10">
            <a:extLst>
              <a:ext uri="{FF2B5EF4-FFF2-40B4-BE49-F238E27FC236}">
                <a16:creationId xmlns:a16="http://schemas.microsoft.com/office/drawing/2014/main" id="{A4837B86-41C8-AB5C-2675-FBD75158BA5C}"/>
              </a:ext>
            </a:extLst>
          </p:cNvPr>
          <p:cNvSpPr>
            <a:spLocks noGrp="1"/>
          </p:cNvSpPr>
          <p:nvPr>
            <p:ph type="body" sz="quarter" idx="31" hasCustomPrompt="1"/>
          </p:nvPr>
        </p:nvSpPr>
        <p:spPr>
          <a:xfrm>
            <a:off x="414338" y="4478338"/>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4" name="Text Placeholder 10">
            <a:extLst>
              <a:ext uri="{FF2B5EF4-FFF2-40B4-BE49-F238E27FC236}">
                <a16:creationId xmlns:a16="http://schemas.microsoft.com/office/drawing/2014/main" id="{AAF3AAF7-0DAB-24EA-7626-ADAABC4F6EEE}"/>
              </a:ext>
            </a:extLst>
          </p:cNvPr>
          <p:cNvSpPr>
            <a:spLocks noGrp="1"/>
          </p:cNvSpPr>
          <p:nvPr>
            <p:ph type="body" sz="quarter" idx="32" hasCustomPrompt="1"/>
          </p:nvPr>
        </p:nvSpPr>
        <p:spPr>
          <a:xfrm>
            <a:off x="1246188" y="447833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5" name="Text Placeholder 10">
            <a:extLst>
              <a:ext uri="{FF2B5EF4-FFF2-40B4-BE49-F238E27FC236}">
                <a16:creationId xmlns:a16="http://schemas.microsoft.com/office/drawing/2014/main" id="{ACE17940-A783-9C4D-1E41-D345143F94C7}"/>
              </a:ext>
            </a:extLst>
          </p:cNvPr>
          <p:cNvSpPr>
            <a:spLocks noGrp="1"/>
          </p:cNvSpPr>
          <p:nvPr>
            <p:ph type="body" sz="quarter" idx="33" hasCustomPrompt="1"/>
          </p:nvPr>
        </p:nvSpPr>
        <p:spPr>
          <a:xfrm>
            <a:off x="414338" y="4896803"/>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6" name="Text Placeholder 10">
            <a:extLst>
              <a:ext uri="{FF2B5EF4-FFF2-40B4-BE49-F238E27FC236}">
                <a16:creationId xmlns:a16="http://schemas.microsoft.com/office/drawing/2014/main" id="{79F90DB9-40F3-A4D8-3667-9046C1C323EC}"/>
              </a:ext>
            </a:extLst>
          </p:cNvPr>
          <p:cNvSpPr>
            <a:spLocks noGrp="1"/>
          </p:cNvSpPr>
          <p:nvPr>
            <p:ph type="body" sz="quarter" idx="34" hasCustomPrompt="1"/>
          </p:nvPr>
        </p:nvSpPr>
        <p:spPr>
          <a:xfrm>
            <a:off x="6232525" y="4478338"/>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7" name="Text Placeholder 10">
            <a:extLst>
              <a:ext uri="{FF2B5EF4-FFF2-40B4-BE49-F238E27FC236}">
                <a16:creationId xmlns:a16="http://schemas.microsoft.com/office/drawing/2014/main" id="{5B1748D5-635C-A876-74ED-5337661C20A2}"/>
              </a:ext>
            </a:extLst>
          </p:cNvPr>
          <p:cNvSpPr>
            <a:spLocks noGrp="1"/>
          </p:cNvSpPr>
          <p:nvPr>
            <p:ph type="body" sz="quarter" idx="35" hasCustomPrompt="1"/>
          </p:nvPr>
        </p:nvSpPr>
        <p:spPr>
          <a:xfrm>
            <a:off x="7064375" y="447833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8" name="Text Placeholder 10">
            <a:extLst>
              <a:ext uri="{FF2B5EF4-FFF2-40B4-BE49-F238E27FC236}">
                <a16:creationId xmlns:a16="http://schemas.microsoft.com/office/drawing/2014/main" id="{F4671A07-6B4A-D052-BF3B-D014DA746981}"/>
              </a:ext>
            </a:extLst>
          </p:cNvPr>
          <p:cNvSpPr>
            <a:spLocks noGrp="1"/>
          </p:cNvSpPr>
          <p:nvPr>
            <p:ph type="body" sz="quarter" idx="36" hasCustomPrompt="1"/>
          </p:nvPr>
        </p:nvSpPr>
        <p:spPr>
          <a:xfrm>
            <a:off x="6232525" y="4896803"/>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56" name="Text Placeholder 10">
            <a:extLst>
              <a:ext uri="{FF2B5EF4-FFF2-40B4-BE49-F238E27FC236}">
                <a16:creationId xmlns:a16="http://schemas.microsoft.com/office/drawing/2014/main" id="{AA1B1338-7AB2-28B2-CE61-42AB9F6E7E45}"/>
              </a:ext>
            </a:extLst>
          </p:cNvPr>
          <p:cNvSpPr>
            <a:spLocks noGrp="1"/>
          </p:cNvSpPr>
          <p:nvPr>
            <p:ph type="body" sz="quarter" idx="37" hasCustomPrompt="1"/>
          </p:nvPr>
        </p:nvSpPr>
        <p:spPr>
          <a:xfrm>
            <a:off x="414338" y="545782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57" name="Text Placeholder 10">
            <a:extLst>
              <a:ext uri="{FF2B5EF4-FFF2-40B4-BE49-F238E27FC236}">
                <a16:creationId xmlns:a16="http://schemas.microsoft.com/office/drawing/2014/main" id="{CBC3BA55-9CAE-931A-CA5F-B8556887571E}"/>
              </a:ext>
            </a:extLst>
          </p:cNvPr>
          <p:cNvSpPr>
            <a:spLocks noGrp="1"/>
          </p:cNvSpPr>
          <p:nvPr>
            <p:ph type="body" sz="quarter" idx="38" hasCustomPrompt="1"/>
          </p:nvPr>
        </p:nvSpPr>
        <p:spPr>
          <a:xfrm>
            <a:off x="1246188" y="545782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58" name="Text Placeholder 10">
            <a:extLst>
              <a:ext uri="{FF2B5EF4-FFF2-40B4-BE49-F238E27FC236}">
                <a16:creationId xmlns:a16="http://schemas.microsoft.com/office/drawing/2014/main" id="{CB3C9DA4-E7D8-7A16-640E-32690CDB0991}"/>
              </a:ext>
            </a:extLst>
          </p:cNvPr>
          <p:cNvSpPr>
            <a:spLocks noGrp="1"/>
          </p:cNvSpPr>
          <p:nvPr>
            <p:ph type="body" sz="quarter" idx="39" hasCustomPrompt="1"/>
          </p:nvPr>
        </p:nvSpPr>
        <p:spPr>
          <a:xfrm>
            <a:off x="414338" y="5876290"/>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59" name="Text Placeholder 10">
            <a:extLst>
              <a:ext uri="{FF2B5EF4-FFF2-40B4-BE49-F238E27FC236}">
                <a16:creationId xmlns:a16="http://schemas.microsoft.com/office/drawing/2014/main" id="{6F706B84-9AA8-DE8D-58A5-66F3DB430B87}"/>
              </a:ext>
            </a:extLst>
          </p:cNvPr>
          <p:cNvSpPr>
            <a:spLocks noGrp="1"/>
          </p:cNvSpPr>
          <p:nvPr>
            <p:ph type="body" sz="quarter" idx="40" hasCustomPrompt="1"/>
          </p:nvPr>
        </p:nvSpPr>
        <p:spPr>
          <a:xfrm>
            <a:off x="6232525" y="545782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60" name="Text Placeholder 10">
            <a:extLst>
              <a:ext uri="{FF2B5EF4-FFF2-40B4-BE49-F238E27FC236}">
                <a16:creationId xmlns:a16="http://schemas.microsoft.com/office/drawing/2014/main" id="{8B9A91E2-2BF6-7A4D-450E-C65593E49A06}"/>
              </a:ext>
            </a:extLst>
          </p:cNvPr>
          <p:cNvSpPr>
            <a:spLocks noGrp="1"/>
          </p:cNvSpPr>
          <p:nvPr>
            <p:ph type="body" sz="quarter" idx="41" hasCustomPrompt="1"/>
          </p:nvPr>
        </p:nvSpPr>
        <p:spPr>
          <a:xfrm>
            <a:off x="7064375" y="545782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61" name="Text Placeholder 10">
            <a:extLst>
              <a:ext uri="{FF2B5EF4-FFF2-40B4-BE49-F238E27FC236}">
                <a16:creationId xmlns:a16="http://schemas.microsoft.com/office/drawing/2014/main" id="{EE3C840A-5046-305A-D59A-A81269FDA511}"/>
              </a:ext>
            </a:extLst>
          </p:cNvPr>
          <p:cNvSpPr>
            <a:spLocks noGrp="1"/>
          </p:cNvSpPr>
          <p:nvPr>
            <p:ph type="body" sz="quarter" idx="42" hasCustomPrompt="1"/>
          </p:nvPr>
        </p:nvSpPr>
        <p:spPr>
          <a:xfrm>
            <a:off x="6232525" y="5876290"/>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Tree>
    <p:extLst>
      <p:ext uri="{BB962C8B-B14F-4D97-AF65-F5344CB8AC3E}">
        <p14:creationId xmlns:p14="http://schemas.microsoft.com/office/powerpoint/2010/main" val="2342815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Breaker slide 1">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a:t>Klik for at redigere titeltypografien i masteren</a:t>
            </a:r>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FDFC6D1B-07D9-415D-A55C-DE2481AD3AD3}" type="datetime1">
              <a:rPr lang="da-DK" smtClean="0"/>
              <a:t>14-04-2026</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3267233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reaker slide 2">
    <p:bg>
      <p:bgPr>
        <a:solidFill>
          <a:srgbClr val="A4B2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a:t>Klik for at redigere titeltypografien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EF3A2B88-988D-46F1-926C-C8EC226CB2C1}" type="datetime1">
              <a:rPr lang="da-DK" smtClean="0"/>
              <a:t>14-04-2026</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4" name="Text Placeholder 2">
            <a:extLst>
              <a:ext uri="{FF2B5EF4-FFF2-40B4-BE49-F238E27FC236}">
                <a16:creationId xmlns:a16="http://schemas.microsoft.com/office/drawing/2014/main" id="{43C825B3-AB94-0172-ECAF-43161A2E67C6}"/>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3231068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eaker slide 3">
    <p:bg>
      <p:bgPr>
        <a:solidFill>
          <a:srgbClr val="AB20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solidFill>
                  <a:schemeClr val="bg1"/>
                </a:solidFill>
              </a:defRPr>
            </a:lvl1pPr>
          </a:lstStyle>
          <a:p>
            <a:r>
              <a:rPr lang="da-DK"/>
              <a:t>Klik for at redigere titeltypografien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3FC7814C-EE9E-4709-8760-62D5B6D0350B}" type="datetime1">
              <a:rPr lang="da-DK" smtClean="0"/>
              <a:t>14-04-2026</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4" name="Text Placeholder 2">
            <a:extLst>
              <a:ext uri="{FF2B5EF4-FFF2-40B4-BE49-F238E27FC236}">
                <a16:creationId xmlns:a16="http://schemas.microsoft.com/office/drawing/2014/main" id="{55201C48-4BC4-18E7-1327-7D4595164E78}"/>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3886724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F3EF4D5A-4651-4B9C-924F-A1DBD1BE844D}"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a:t>
            </a:r>
            <a:r>
              <a:rPr lang="da-DK" err="1"/>
              <a:t>nivau</a:t>
            </a:r>
            <a:r>
              <a:rPr lang="da-DK"/>
              <a:t> for bullet)</a:t>
            </a:r>
          </a:p>
          <a:p>
            <a:pPr lvl="1"/>
            <a:r>
              <a:rPr lang="da-DK"/>
              <a:t>Bullet 1</a:t>
            </a:r>
          </a:p>
          <a:p>
            <a:pPr lvl="2"/>
            <a:r>
              <a:rPr lang="da-DK"/>
              <a:t>Dash til “bullet1”</a:t>
            </a:r>
          </a:p>
          <a:p>
            <a:pPr lvl="3"/>
            <a:r>
              <a:rPr lang="da-DK"/>
              <a:t>Bullet 2</a:t>
            </a:r>
          </a:p>
          <a:p>
            <a:pPr lvl="4"/>
            <a:r>
              <a:rPr lang="da-DK"/>
              <a:t>Dash til “bullet2”</a:t>
            </a:r>
          </a:p>
        </p:txBody>
      </p:sp>
    </p:spTree>
    <p:extLst>
      <p:ext uri="{BB962C8B-B14F-4D97-AF65-F5344CB8AC3E}">
        <p14:creationId xmlns:p14="http://schemas.microsoft.com/office/powerpoint/2010/main" val="27502488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91689223-5211-426B-9C4B-0029DBBD0F7E}"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2294387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e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4296913"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F62FD97E-0BB8-44DA-9DA7-8AC671A82CAA}"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
        <p:nvSpPr>
          <p:cNvPr id="9" name="Content Placeholder 3">
            <a:extLst>
              <a:ext uri="{FF2B5EF4-FFF2-40B4-BE49-F238E27FC236}">
                <a16:creationId xmlns:a16="http://schemas.microsoft.com/office/drawing/2014/main" id="{D3E80DA8-52D5-4DFA-7BA2-3A66929D657E}"/>
              </a:ext>
            </a:extLst>
          </p:cNvPr>
          <p:cNvSpPr>
            <a:spLocks noGrp="1"/>
          </p:cNvSpPr>
          <p:nvPr>
            <p:ph sz="half" idx="13" hasCustomPrompt="1"/>
          </p:nvPr>
        </p:nvSpPr>
        <p:spPr>
          <a:xfrm>
            <a:off x="8173244"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206524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dhold og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80CF806E-5202-4939-91DC-FB45EBF365F0}"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7" y="419100"/>
            <a:ext cx="5541963" cy="839788"/>
          </a:xfrm>
        </p:spPr>
        <p:txBody>
          <a:bodyPr/>
          <a:lstStyle/>
          <a:p>
            <a:r>
              <a:rPr lang="da-DK"/>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419100"/>
            <a:ext cx="5541962" cy="5738813"/>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21940065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dhold med indholds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4571749-1273-4AC7-814C-2DAAF45F35CD}"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8" y="419100"/>
            <a:ext cx="11361738" cy="839788"/>
          </a:xfrm>
        </p:spPr>
        <p:txBody>
          <a:bodyPr/>
          <a:lstStyle/>
          <a:p>
            <a:r>
              <a:rPr lang="da-DK"/>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1677988"/>
            <a:ext cx="5541962" cy="4479925"/>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2394638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FAA613-2912-544B-8C5A-8052A87E69EA}"/>
              </a:ext>
            </a:extLst>
          </p:cNvPr>
          <p:cNvSpPr>
            <a:spLocks/>
          </p:cNvSpPr>
          <p:nvPr userDrawn="1"/>
        </p:nvSpPr>
        <p:spPr>
          <a:xfrm>
            <a:off x="0" y="0"/>
            <a:ext cx="12192000" cy="6577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err="1">
              <a:solidFill>
                <a:schemeClr val="tx2"/>
              </a:solidFill>
              <a:latin typeface="+mj-lt"/>
            </a:endParaRPr>
          </a:p>
        </p:txBody>
      </p:sp>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58C45D7-6462-489C-A979-B114E41E8386}"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1" name="Text Placeholder 10">
            <a:extLst>
              <a:ext uri="{FF2B5EF4-FFF2-40B4-BE49-F238E27FC236}">
                <a16:creationId xmlns:a16="http://schemas.microsoft.com/office/drawing/2014/main" id="{6375B8A8-C72F-43C8-21A3-E4DA5EE2A690}"/>
              </a:ext>
            </a:extLst>
          </p:cNvPr>
          <p:cNvSpPr>
            <a:spLocks noGrp="1"/>
          </p:cNvSpPr>
          <p:nvPr>
            <p:ph type="body" sz="quarter" idx="13" hasCustomPrompt="1"/>
          </p:nvPr>
        </p:nvSpPr>
        <p:spPr>
          <a:xfrm>
            <a:off x="414338" y="1538288"/>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2" name="Text Placeholder 10">
            <a:extLst>
              <a:ext uri="{FF2B5EF4-FFF2-40B4-BE49-F238E27FC236}">
                <a16:creationId xmlns:a16="http://schemas.microsoft.com/office/drawing/2014/main" id="{71A3FCE1-ADBF-CC2C-0B1B-34C37AF1AEAC}"/>
              </a:ext>
            </a:extLst>
          </p:cNvPr>
          <p:cNvSpPr>
            <a:spLocks noGrp="1"/>
          </p:cNvSpPr>
          <p:nvPr>
            <p:ph type="body" sz="quarter" idx="14" hasCustomPrompt="1"/>
          </p:nvPr>
        </p:nvSpPr>
        <p:spPr>
          <a:xfrm>
            <a:off x="1246188" y="153828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3" name="Text Placeholder 10">
            <a:extLst>
              <a:ext uri="{FF2B5EF4-FFF2-40B4-BE49-F238E27FC236}">
                <a16:creationId xmlns:a16="http://schemas.microsoft.com/office/drawing/2014/main" id="{1014131A-1908-499C-25E8-082C282559AE}"/>
              </a:ext>
            </a:extLst>
          </p:cNvPr>
          <p:cNvSpPr>
            <a:spLocks noGrp="1"/>
          </p:cNvSpPr>
          <p:nvPr>
            <p:ph type="body" sz="quarter" idx="15" hasCustomPrompt="1"/>
          </p:nvPr>
        </p:nvSpPr>
        <p:spPr>
          <a:xfrm>
            <a:off x="414338" y="1956753"/>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7" name="Text Placeholder 10">
            <a:extLst>
              <a:ext uri="{FF2B5EF4-FFF2-40B4-BE49-F238E27FC236}">
                <a16:creationId xmlns:a16="http://schemas.microsoft.com/office/drawing/2014/main" id="{2A7BC332-2FA7-F1A3-09E3-C341D8745667}"/>
              </a:ext>
            </a:extLst>
          </p:cNvPr>
          <p:cNvSpPr>
            <a:spLocks noGrp="1"/>
          </p:cNvSpPr>
          <p:nvPr>
            <p:ph type="body" sz="quarter" idx="16" hasCustomPrompt="1"/>
          </p:nvPr>
        </p:nvSpPr>
        <p:spPr>
          <a:xfrm>
            <a:off x="6232525" y="1538288"/>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8" name="Text Placeholder 10">
            <a:extLst>
              <a:ext uri="{FF2B5EF4-FFF2-40B4-BE49-F238E27FC236}">
                <a16:creationId xmlns:a16="http://schemas.microsoft.com/office/drawing/2014/main" id="{42AF2EC7-B01A-38A9-8C46-D34E8D9D8673}"/>
              </a:ext>
            </a:extLst>
          </p:cNvPr>
          <p:cNvSpPr>
            <a:spLocks noGrp="1"/>
          </p:cNvSpPr>
          <p:nvPr>
            <p:ph type="body" sz="quarter" idx="17" hasCustomPrompt="1"/>
          </p:nvPr>
        </p:nvSpPr>
        <p:spPr>
          <a:xfrm>
            <a:off x="7064375" y="153828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9" name="Text Placeholder 10">
            <a:extLst>
              <a:ext uri="{FF2B5EF4-FFF2-40B4-BE49-F238E27FC236}">
                <a16:creationId xmlns:a16="http://schemas.microsoft.com/office/drawing/2014/main" id="{696D7500-DA7D-A834-AF45-1DB4737C8AA6}"/>
              </a:ext>
            </a:extLst>
          </p:cNvPr>
          <p:cNvSpPr>
            <a:spLocks noGrp="1"/>
          </p:cNvSpPr>
          <p:nvPr>
            <p:ph type="body" sz="quarter" idx="18" hasCustomPrompt="1"/>
          </p:nvPr>
        </p:nvSpPr>
        <p:spPr>
          <a:xfrm>
            <a:off x="6232525" y="1956753"/>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25" name="Text Placeholder 10">
            <a:extLst>
              <a:ext uri="{FF2B5EF4-FFF2-40B4-BE49-F238E27FC236}">
                <a16:creationId xmlns:a16="http://schemas.microsoft.com/office/drawing/2014/main" id="{CD198459-CA3D-F1B9-857A-FE2CBFD17E95}"/>
              </a:ext>
            </a:extLst>
          </p:cNvPr>
          <p:cNvSpPr>
            <a:spLocks noGrp="1"/>
          </p:cNvSpPr>
          <p:nvPr>
            <p:ph type="body" sz="quarter" idx="19" hasCustomPrompt="1"/>
          </p:nvPr>
        </p:nvSpPr>
        <p:spPr>
          <a:xfrm>
            <a:off x="414338" y="251777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6" name="Text Placeholder 10">
            <a:extLst>
              <a:ext uri="{FF2B5EF4-FFF2-40B4-BE49-F238E27FC236}">
                <a16:creationId xmlns:a16="http://schemas.microsoft.com/office/drawing/2014/main" id="{552CA2D2-3D50-84DB-50BF-020B1295E057}"/>
              </a:ext>
            </a:extLst>
          </p:cNvPr>
          <p:cNvSpPr>
            <a:spLocks noGrp="1"/>
          </p:cNvSpPr>
          <p:nvPr>
            <p:ph type="body" sz="quarter" idx="20" hasCustomPrompt="1"/>
          </p:nvPr>
        </p:nvSpPr>
        <p:spPr>
          <a:xfrm>
            <a:off x="1246188" y="251777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27" name="Text Placeholder 10">
            <a:extLst>
              <a:ext uri="{FF2B5EF4-FFF2-40B4-BE49-F238E27FC236}">
                <a16:creationId xmlns:a16="http://schemas.microsoft.com/office/drawing/2014/main" id="{81C2CE5B-E309-F041-C31C-98F18DA2E6D3}"/>
              </a:ext>
            </a:extLst>
          </p:cNvPr>
          <p:cNvSpPr>
            <a:spLocks noGrp="1"/>
          </p:cNvSpPr>
          <p:nvPr>
            <p:ph type="body" sz="quarter" idx="21" hasCustomPrompt="1"/>
          </p:nvPr>
        </p:nvSpPr>
        <p:spPr>
          <a:xfrm>
            <a:off x="414338" y="2936240"/>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28" name="Text Placeholder 10">
            <a:extLst>
              <a:ext uri="{FF2B5EF4-FFF2-40B4-BE49-F238E27FC236}">
                <a16:creationId xmlns:a16="http://schemas.microsoft.com/office/drawing/2014/main" id="{A913D01E-430B-9F11-9C5A-55450E37BE14}"/>
              </a:ext>
            </a:extLst>
          </p:cNvPr>
          <p:cNvSpPr>
            <a:spLocks noGrp="1"/>
          </p:cNvSpPr>
          <p:nvPr>
            <p:ph type="body" sz="quarter" idx="22" hasCustomPrompt="1"/>
          </p:nvPr>
        </p:nvSpPr>
        <p:spPr>
          <a:xfrm>
            <a:off x="6232525" y="251777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9" name="Text Placeholder 10">
            <a:extLst>
              <a:ext uri="{FF2B5EF4-FFF2-40B4-BE49-F238E27FC236}">
                <a16:creationId xmlns:a16="http://schemas.microsoft.com/office/drawing/2014/main" id="{5333B725-90CA-25E3-32F5-0EECCDA6FB7C}"/>
              </a:ext>
            </a:extLst>
          </p:cNvPr>
          <p:cNvSpPr>
            <a:spLocks noGrp="1"/>
          </p:cNvSpPr>
          <p:nvPr>
            <p:ph type="body" sz="quarter" idx="23" hasCustomPrompt="1"/>
          </p:nvPr>
        </p:nvSpPr>
        <p:spPr>
          <a:xfrm>
            <a:off x="7064375" y="251777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30" name="Text Placeholder 10">
            <a:extLst>
              <a:ext uri="{FF2B5EF4-FFF2-40B4-BE49-F238E27FC236}">
                <a16:creationId xmlns:a16="http://schemas.microsoft.com/office/drawing/2014/main" id="{C1B2ED87-62C7-4F16-6B8A-03759F72F441}"/>
              </a:ext>
            </a:extLst>
          </p:cNvPr>
          <p:cNvSpPr>
            <a:spLocks noGrp="1"/>
          </p:cNvSpPr>
          <p:nvPr>
            <p:ph type="body" sz="quarter" idx="24" hasCustomPrompt="1"/>
          </p:nvPr>
        </p:nvSpPr>
        <p:spPr>
          <a:xfrm>
            <a:off x="6232525" y="2936240"/>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31" name="Text Placeholder 10">
            <a:extLst>
              <a:ext uri="{FF2B5EF4-FFF2-40B4-BE49-F238E27FC236}">
                <a16:creationId xmlns:a16="http://schemas.microsoft.com/office/drawing/2014/main" id="{05B34670-3E45-AE0B-5342-CA165683CD11}"/>
              </a:ext>
            </a:extLst>
          </p:cNvPr>
          <p:cNvSpPr>
            <a:spLocks noGrp="1"/>
          </p:cNvSpPr>
          <p:nvPr>
            <p:ph type="body" sz="quarter" idx="25" hasCustomPrompt="1"/>
          </p:nvPr>
        </p:nvSpPr>
        <p:spPr>
          <a:xfrm>
            <a:off x="414338" y="3498850"/>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32" name="Text Placeholder 10">
            <a:extLst>
              <a:ext uri="{FF2B5EF4-FFF2-40B4-BE49-F238E27FC236}">
                <a16:creationId xmlns:a16="http://schemas.microsoft.com/office/drawing/2014/main" id="{4213B1FA-7DEF-F70C-FCBA-E74F51E9AB27}"/>
              </a:ext>
            </a:extLst>
          </p:cNvPr>
          <p:cNvSpPr>
            <a:spLocks noGrp="1"/>
          </p:cNvSpPr>
          <p:nvPr>
            <p:ph type="body" sz="quarter" idx="26" hasCustomPrompt="1"/>
          </p:nvPr>
        </p:nvSpPr>
        <p:spPr>
          <a:xfrm>
            <a:off x="1246188" y="3498850"/>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33" name="Text Placeholder 10">
            <a:extLst>
              <a:ext uri="{FF2B5EF4-FFF2-40B4-BE49-F238E27FC236}">
                <a16:creationId xmlns:a16="http://schemas.microsoft.com/office/drawing/2014/main" id="{72CA03C1-E0FE-0E41-9C6D-21E2FF617A16}"/>
              </a:ext>
            </a:extLst>
          </p:cNvPr>
          <p:cNvSpPr>
            <a:spLocks noGrp="1"/>
          </p:cNvSpPr>
          <p:nvPr>
            <p:ph type="body" sz="quarter" idx="27" hasCustomPrompt="1"/>
          </p:nvPr>
        </p:nvSpPr>
        <p:spPr>
          <a:xfrm>
            <a:off x="414338" y="3917315"/>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0" name="Text Placeholder 10">
            <a:extLst>
              <a:ext uri="{FF2B5EF4-FFF2-40B4-BE49-F238E27FC236}">
                <a16:creationId xmlns:a16="http://schemas.microsoft.com/office/drawing/2014/main" id="{AAED3781-A0B6-CE6C-7DC3-3F2D7F549C8C}"/>
              </a:ext>
            </a:extLst>
          </p:cNvPr>
          <p:cNvSpPr>
            <a:spLocks noGrp="1"/>
          </p:cNvSpPr>
          <p:nvPr>
            <p:ph type="body" sz="quarter" idx="28" hasCustomPrompt="1"/>
          </p:nvPr>
        </p:nvSpPr>
        <p:spPr>
          <a:xfrm>
            <a:off x="6232525" y="3498850"/>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1" name="Text Placeholder 10">
            <a:extLst>
              <a:ext uri="{FF2B5EF4-FFF2-40B4-BE49-F238E27FC236}">
                <a16:creationId xmlns:a16="http://schemas.microsoft.com/office/drawing/2014/main" id="{1EEE46EE-855C-5EE3-E945-D3B737984F37}"/>
              </a:ext>
            </a:extLst>
          </p:cNvPr>
          <p:cNvSpPr>
            <a:spLocks noGrp="1"/>
          </p:cNvSpPr>
          <p:nvPr>
            <p:ph type="body" sz="quarter" idx="29" hasCustomPrompt="1"/>
          </p:nvPr>
        </p:nvSpPr>
        <p:spPr>
          <a:xfrm>
            <a:off x="7064375" y="3498850"/>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2" name="Text Placeholder 10">
            <a:extLst>
              <a:ext uri="{FF2B5EF4-FFF2-40B4-BE49-F238E27FC236}">
                <a16:creationId xmlns:a16="http://schemas.microsoft.com/office/drawing/2014/main" id="{C28B688E-4DE7-8342-DF5C-95265A69B458}"/>
              </a:ext>
            </a:extLst>
          </p:cNvPr>
          <p:cNvSpPr>
            <a:spLocks noGrp="1"/>
          </p:cNvSpPr>
          <p:nvPr>
            <p:ph type="body" sz="quarter" idx="30" hasCustomPrompt="1"/>
          </p:nvPr>
        </p:nvSpPr>
        <p:spPr>
          <a:xfrm>
            <a:off x="6232525" y="3917315"/>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3" name="Text Placeholder 10">
            <a:extLst>
              <a:ext uri="{FF2B5EF4-FFF2-40B4-BE49-F238E27FC236}">
                <a16:creationId xmlns:a16="http://schemas.microsoft.com/office/drawing/2014/main" id="{A4837B86-41C8-AB5C-2675-FBD75158BA5C}"/>
              </a:ext>
            </a:extLst>
          </p:cNvPr>
          <p:cNvSpPr>
            <a:spLocks noGrp="1"/>
          </p:cNvSpPr>
          <p:nvPr>
            <p:ph type="body" sz="quarter" idx="31" hasCustomPrompt="1"/>
          </p:nvPr>
        </p:nvSpPr>
        <p:spPr>
          <a:xfrm>
            <a:off x="414338" y="4478338"/>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4" name="Text Placeholder 10">
            <a:extLst>
              <a:ext uri="{FF2B5EF4-FFF2-40B4-BE49-F238E27FC236}">
                <a16:creationId xmlns:a16="http://schemas.microsoft.com/office/drawing/2014/main" id="{AAF3AAF7-0DAB-24EA-7626-ADAABC4F6EEE}"/>
              </a:ext>
            </a:extLst>
          </p:cNvPr>
          <p:cNvSpPr>
            <a:spLocks noGrp="1"/>
          </p:cNvSpPr>
          <p:nvPr>
            <p:ph type="body" sz="quarter" idx="32" hasCustomPrompt="1"/>
          </p:nvPr>
        </p:nvSpPr>
        <p:spPr>
          <a:xfrm>
            <a:off x="1246188" y="447833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5" name="Text Placeholder 10">
            <a:extLst>
              <a:ext uri="{FF2B5EF4-FFF2-40B4-BE49-F238E27FC236}">
                <a16:creationId xmlns:a16="http://schemas.microsoft.com/office/drawing/2014/main" id="{ACE17940-A783-9C4D-1E41-D345143F94C7}"/>
              </a:ext>
            </a:extLst>
          </p:cNvPr>
          <p:cNvSpPr>
            <a:spLocks noGrp="1"/>
          </p:cNvSpPr>
          <p:nvPr>
            <p:ph type="body" sz="quarter" idx="33" hasCustomPrompt="1"/>
          </p:nvPr>
        </p:nvSpPr>
        <p:spPr>
          <a:xfrm>
            <a:off x="414338" y="4896803"/>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6" name="Text Placeholder 10">
            <a:extLst>
              <a:ext uri="{FF2B5EF4-FFF2-40B4-BE49-F238E27FC236}">
                <a16:creationId xmlns:a16="http://schemas.microsoft.com/office/drawing/2014/main" id="{79F90DB9-40F3-A4D8-3667-9046C1C323EC}"/>
              </a:ext>
            </a:extLst>
          </p:cNvPr>
          <p:cNvSpPr>
            <a:spLocks noGrp="1"/>
          </p:cNvSpPr>
          <p:nvPr>
            <p:ph type="body" sz="quarter" idx="34" hasCustomPrompt="1"/>
          </p:nvPr>
        </p:nvSpPr>
        <p:spPr>
          <a:xfrm>
            <a:off x="6232525" y="4478338"/>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7" name="Text Placeholder 10">
            <a:extLst>
              <a:ext uri="{FF2B5EF4-FFF2-40B4-BE49-F238E27FC236}">
                <a16:creationId xmlns:a16="http://schemas.microsoft.com/office/drawing/2014/main" id="{5B1748D5-635C-A876-74ED-5337661C20A2}"/>
              </a:ext>
            </a:extLst>
          </p:cNvPr>
          <p:cNvSpPr>
            <a:spLocks noGrp="1"/>
          </p:cNvSpPr>
          <p:nvPr>
            <p:ph type="body" sz="quarter" idx="35" hasCustomPrompt="1"/>
          </p:nvPr>
        </p:nvSpPr>
        <p:spPr>
          <a:xfrm>
            <a:off x="7064375" y="447833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8" name="Text Placeholder 10">
            <a:extLst>
              <a:ext uri="{FF2B5EF4-FFF2-40B4-BE49-F238E27FC236}">
                <a16:creationId xmlns:a16="http://schemas.microsoft.com/office/drawing/2014/main" id="{F4671A07-6B4A-D052-BF3B-D014DA746981}"/>
              </a:ext>
            </a:extLst>
          </p:cNvPr>
          <p:cNvSpPr>
            <a:spLocks noGrp="1"/>
          </p:cNvSpPr>
          <p:nvPr>
            <p:ph type="body" sz="quarter" idx="36" hasCustomPrompt="1"/>
          </p:nvPr>
        </p:nvSpPr>
        <p:spPr>
          <a:xfrm>
            <a:off x="6232525" y="4896803"/>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56" name="Text Placeholder 10">
            <a:extLst>
              <a:ext uri="{FF2B5EF4-FFF2-40B4-BE49-F238E27FC236}">
                <a16:creationId xmlns:a16="http://schemas.microsoft.com/office/drawing/2014/main" id="{AA1B1338-7AB2-28B2-CE61-42AB9F6E7E45}"/>
              </a:ext>
            </a:extLst>
          </p:cNvPr>
          <p:cNvSpPr>
            <a:spLocks noGrp="1"/>
          </p:cNvSpPr>
          <p:nvPr>
            <p:ph type="body" sz="quarter" idx="37" hasCustomPrompt="1"/>
          </p:nvPr>
        </p:nvSpPr>
        <p:spPr>
          <a:xfrm>
            <a:off x="414338" y="545782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57" name="Text Placeholder 10">
            <a:extLst>
              <a:ext uri="{FF2B5EF4-FFF2-40B4-BE49-F238E27FC236}">
                <a16:creationId xmlns:a16="http://schemas.microsoft.com/office/drawing/2014/main" id="{CBC3BA55-9CAE-931A-CA5F-B8556887571E}"/>
              </a:ext>
            </a:extLst>
          </p:cNvPr>
          <p:cNvSpPr>
            <a:spLocks noGrp="1"/>
          </p:cNvSpPr>
          <p:nvPr>
            <p:ph type="body" sz="quarter" idx="38" hasCustomPrompt="1"/>
          </p:nvPr>
        </p:nvSpPr>
        <p:spPr>
          <a:xfrm>
            <a:off x="1246188" y="545782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58" name="Text Placeholder 10">
            <a:extLst>
              <a:ext uri="{FF2B5EF4-FFF2-40B4-BE49-F238E27FC236}">
                <a16:creationId xmlns:a16="http://schemas.microsoft.com/office/drawing/2014/main" id="{CB3C9DA4-E7D8-7A16-640E-32690CDB0991}"/>
              </a:ext>
            </a:extLst>
          </p:cNvPr>
          <p:cNvSpPr>
            <a:spLocks noGrp="1"/>
          </p:cNvSpPr>
          <p:nvPr>
            <p:ph type="body" sz="quarter" idx="39" hasCustomPrompt="1"/>
          </p:nvPr>
        </p:nvSpPr>
        <p:spPr>
          <a:xfrm>
            <a:off x="414338" y="5876290"/>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59" name="Text Placeholder 10">
            <a:extLst>
              <a:ext uri="{FF2B5EF4-FFF2-40B4-BE49-F238E27FC236}">
                <a16:creationId xmlns:a16="http://schemas.microsoft.com/office/drawing/2014/main" id="{6F706B84-9AA8-DE8D-58A5-66F3DB430B87}"/>
              </a:ext>
            </a:extLst>
          </p:cNvPr>
          <p:cNvSpPr>
            <a:spLocks noGrp="1"/>
          </p:cNvSpPr>
          <p:nvPr>
            <p:ph type="body" sz="quarter" idx="40" hasCustomPrompt="1"/>
          </p:nvPr>
        </p:nvSpPr>
        <p:spPr>
          <a:xfrm>
            <a:off x="6232525" y="5457825"/>
            <a:ext cx="831850" cy="419100"/>
          </a:xfrm>
          <a:blipFill>
            <a:blip>
              <a:extLst>
                <a:ext uri="{96DAC541-7B7A-43D3-8B79-37D633B846F1}">
                  <asvg:svgBlip xmlns:asvg="http://schemas.microsoft.com/office/drawing/2016/SVG/main" r:embed="rId2"/>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60" name="Text Placeholder 10">
            <a:extLst>
              <a:ext uri="{FF2B5EF4-FFF2-40B4-BE49-F238E27FC236}">
                <a16:creationId xmlns:a16="http://schemas.microsoft.com/office/drawing/2014/main" id="{8B9A91E2-2BF6-7A4D-450E-C65593E49A06}"/>
              </a:ext>
            </a:extLst>
          </p:cNvPr>
          <p:cNvSpPr>
            <a:spLocks noGrp="1"/>
          </p:cNvSpPr>
          <p:nvPr>
            <p:ph type="body" sz="quarter" idx="41" hasCustomPrompt="1"/>
          </p:nvPr>
        </p:nvSpPr>
        <p:spPr>
          <a:xfrm>
            <a:off x="7064375" y="545782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61" name="Text Placeholder 10">
            <a:extLst>
              <a:ext uri="{FF2B5EF4-FFF2-40B4-BE49-F238E27FC236}">
                <a16:creationId xmlns:a16="http://schemas.microsoft.com/office/drawing/2014/main" id="{EE3C840A-5046-305A-D59A-A81269FDA511}"/>
              </a:ext>
            </a:extLst>
          </p:cNvPr>
          <p:cNvSpPr>
            <a:spLocks noGrp="1"/>
          </p:cNvSpPr>
          <p:nvPr>
            <p:ph type="body" sz="quarter" idx="42" hasCustomPrompt="1"/>
          </p:nvPr>
        </p:nvSpPr>
        <p:spPr>
          <a:xfrm>
            <a:off x="6232525" y="5876290"/>
            <a:ext cx="5541962" cy="421323"/>
          </a:xfrm>
          <a:blipFill>
            <a:blip>
              <a:extLst>
                <a:ext uri="{96DAC541-7B7A-43D3-8B79-37D633B846F1}">
                  <asvg:svgBlip xmlns:asvg="http://schemas.microsoft.com/office/drawing/2016/SVG/main" r:embed="rId3"/>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Tree>
    <p:extLst>
      <p:ext uri="{BB962C8B-B14F-4D97-AF65-F5344CB8AC3E}">
        <p14:creationId xmlns:p14="http://schemas.microsoft.com/office/powerpoint/2010/main" val="967277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B1FEB7-81CF-0755-490B-C17BD37E1F36}"/>
              </a:ext>
            </a:extLst>
          </p:cNvPr>
          <p:cNvSpPr>
            <a:spLocks noGrp="1"/>
          </p:cNvSpPr>
          <p:nvPr>
            <p:ph type="body" idx="1" hasCustomPrompt="1"/>
          </p:nvPr>
        </p:nvSpPr>
        <p:spPr>
          <a:xfrm>
            <a:off x="414339" y="1677988"/>
            <a:ext cx="5541962"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F1762049-B8F7-13AF-4B0E-706AFE0EB249}"/>
              </a:ext>
            </a:extLst>
          </p:cNvPr>
          <p:cNvSpPr>
            <a:spLocks noGrp="1"/>
          </p:cNvSpPr>
          <p:nvPr>
            <p:ph sz="half" idx="2" hasCustomPrompt="1"/>
          </p:nvPr>
        </p:nvSpPr>
        <p:spPr>
          <a:xfrm>
            <a:off x="414339" y="2517775"/>
            <a:ext cx="5541962" cy="36401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AA00EA7F-859C-B039-CB57-83760701FF5B}"/>
              </a:ext>
            </a:extLst>
          </p:cNvPr>
          <p:cNvSpPr>
            <a:spLocks noGrp="1"/>
          </p:cNvSpPr>
          <p:nvPr>
            <p:ph type="body" sz="quarter" idx="3" hasCustomPrompt="1"/>
          </p:nvPr>
        </p:nvSpPr>
        <p:spPr>
          <a:xfrm>
            <a:off x="6234112" y="1677988"/>
            <a:ext cx="5541963"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a:extLst>
              <a:ext uri="{FF2B5EF4-FFF2-40B4-BE49-F238E27FC236}">
                <a16:creationId xmlns:a16="http://schemas.microsoft.com/office/drawing/2014/main" id="{6103ABD9-CCBE-8281-3BFE-AE34A9D8F06C}"/>
              </a:ext>
            </a:extLst>
          </p:cNvPr>
          <p:cNvSpPr>
            <a:spLocks noGrp="1"/>
          </p:cNvSpPr>
          <p:nvPr>
            <p:ph sz="quarter" idx="4" hasCustomPrompt="1"/>
          </p:nvPr>
        </p:nvSpPr>
        <p:spPr>
          <a:xfrm>
            <a:off x="6234112" y="2517775"/>
            <a:ext cx="5541963" cy="36401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a:extLst>
              <a:ext uri="{FF2B5EF4-FFF2-40B4-BE49-F238E27FC236}">
                <a16:creationId xmlns:a16="http://schemas.microsoft.com/office/drawing/2014/main" id="{4EEE389F-05A7-795B-3EA5-FDE2744ADC75}"/>
              </a:ext>
            </a:extLst>
          </p:cNvPr>
          <p:cNvSpPr>
            <a:spLocks noGrp="1"/>
          </p:cNvSpPr>
          <p:nvPr>
            <p:ph type="dt" sz="half" idx="10"/>
          </p:nvPr>
        </p:nvSpPr>
        <p:spPr/>
        <p:txBody>
          <a:bodyPr/>
          <a:lstStyle/>
          <a:p>
            <a:fld id="{4BC5E4F5-30C3-4EA4-A5A2-06FB4943C120}" type="datetime1">
              <a:rPr lang="da-DK" smtClean="0"/>
              <a:t>14-04-2026</a:t>
            </a:fld>
            <a:endParaRPr lang="da-DK"/>
          </a:p>
        </p:txBody>
      </p:sp>
      <p:sp>
        <p:nvSpPr>
          <p:cNvPr id="8" name="Footer Placeholder 7">
            <a:extLst>
              <a:ext uri="{FF2B5EF4-FFF2-40B4-BE49-F238E27FC236}">
                <a16:creationId xmlns:a16="http://schemas.microsoft.com/office/drawing/2014/main" id="{49168A9E-8F50-7596-35B4-0F1D5BEE51D2}"/>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2F914F73-FE74-B45F-0B29-A7D2C6461793}"/>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0" name="Titel 9">
            <a:extLst>
              <a:ext uri="{FF2B5EF4-FFF2-40B4-BE49-F238E27FC236}">
                <a16:creationId xmlns:a16="http://schemas.microsoft.com/office/drawing/2014/main" id="{5E7B53BF-4DC0-5FDB-1039-C35AF634255D}"/>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3400957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78EC-B021-7464-1BF3-731F2D6DD87A}"/>
              </a:ext>
            </a:extLst>
          </p:cNvPr>
          <p:cNvSpPr>
            <a:spLocks noGrp="1"/>
          </p:cNvSpPr>
          <p:nvPr>
            <p:ph type="title" hasCustomPrompt="1"/>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FD622DCB-5FEB-2ECF-9492-27A9548FB489}"/>
              </a:ext>
            </a:extLst>
          </p:cNvPr>
          <p:cNvSpPr>
            <a:spLocks noGrp="1"/>
          </p:cNvSpPr>
          <p:nvPr>
            <p:ph type="dt" sz="half" idx="10"/>
          </p:nvPr>
        </p:nvSpPr>
        <p:spPr/>
        <p:txBody>
          <a:bodyPr/>
          <a:lstStyle/>
          <a:p>
            <a:fld id="{6D5D1A30-15C3-4239-83E6-F465C8049868}" type="datetime1">
              <a:rPr lang="da-DK" smtClean="0"/>
              <a:t>14-04-2026</a:t>
            </a:fld>
            <a:endParaRPr lang="da-DK"/>
          </a:p>
        </p:txBody>
      </p:sp>
      <p:sp>
        <p:nvSpPr>
          <p:cNvPr id="4" name="Footer Placeholder 3">
            <a:extLst>
              <a:ext uri="{FF2B5EF4-FFF2-40B4-BE49-F238E27FC236}">
                <a16:creationId xmlns:a16="http://schemas.microsoft.com/office/drawing/2014/main" id="{05EA7E87-0555-0CE2-B957-CA4A213A234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AE1C199D-18D3-3981-EA70-1E1D37AAC43C}"/>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12466528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E1E62A-639D-621A-9430-7777049F56A2}"/>
              </a:ext>
            </a:extLst>
          </p:cNvPr>
          <p:cNvSpPr>
            <a:spLocks noGrp="1"/>
          </p:cNvSpPr>
          <p:nvPr>
            <p:ph type="dt" sz="half" idx="10"/>
          </p:nvPr>
        </p:nvSpPr>
        <p:spPr/>
        <p:txBody>
          <a:bodyPr/>
          <a:lstStyle/>
          <a:p>
            <a:fld id="{E56792C7-FB83-4951-A066-7E6F19046B9D}" type="datetime1">
              <a:rPr lang="da-DK" smtClean="0"/>
              <a:t>14-04-2026</a:t>
            </a:fld>
            <a:endParaRPr lang="da-DK"/>
          </a:p>
        </p:txBody>
      </p:sp>
      <p:sp>
        <p:nvSpPr>
          <p:cNvPr id="3" name="Footer Placeholder 2">
            <a:extLst>
              <a:ext uri="{FF2B5EF4-FFF2-40B4-BE49-F238E27FC236}">
                <a16:creationId xmlns:a16="http://schemas.microsoft.com/office/drawing/2014/main" id="{C6167648-3F4D-BFA4-7005-73BFC3C22D98}"/>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F8D64F91-3C0D-2797-769A-BEFAB2FE0E7A}"/>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2813036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bg>
      <p:bgPr>
        <a:solidFill>
          <a:schemeClr val="tx2"/>
        </a:solidFill>
        <a:effectLst/>
      </p:bgPr>
    </p:bg>
    <p:spTree>
      <p:nvGrpSpPr>
        <p:cNvPr id="1" name=""/>
        <p:cNvGrpSpPr/>
        <p:nvPr/>
      </p:nvGrpSpPr>
      <p:grpSpPr>
        <a:xfrm>
          <a:off x="0" y="0"/>
          <a:ext cx="0" cy="0"/>
          <a:chOff x="0" y="0"/>
          <a:chExt cx="0" cy="0"/>
        </a:xfrm>
      </p:grpSpPr>
      <p:grpSp>
        <p:nvGrpSpPr>
          <p:cNvPr id="6" name="Gruppe 14">
            <a:extLst>
              <a:ext uri="{FF2B5EF4-FFF2-40B4-BE49-F238E27FC236}">
                <a16:creationId xmlns:a16="http://schemas.microsoft.com/office/drawing/2014/main" id="{9F79B45E-8217-B58D-3E89-3F617B2ADDF4}"/>
              </a:ext>
            </a:extLst>
          </p:cNvPr>
          <p:cNvGrpSpPr/>
          <p:nvPr userDrawn="1"/>
        </p:nvGrpSpPr>
        <p:grpSpPr>
          <a:xfrm>
            <a:off x="4198901" y="3001824"/>
            <a:ext cx="3794198" cy="654672"/>
            <a:chOff x="830263" y="777875"/>
            <a:chExt cx="1665288" cy="287338"/>
          </a:xfrm>
        </p:grpSpPr>
        <p:sp>
          <p:nvSpPr>
            <p:cNvPr id="7" name="Freeform 5">
              <a:extLst>
                <a:ext uri="{FF2B5EF4-FFF2-40B4-BE49-F238E27FC236}">
                  <a16:creationId xmlns:a16="http://schemas.microsoft.com/office/drawing/2014/main" id="{8304C4EE-1C4A-B0B1-DF89-75D5C48186D0}"/>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8" name="Freeform 6">
              <a:extLst>
                <a:ext uri="{FF2B5EF4-FFF2-40B4-BE49-F238E27FC236}">
                  <a16:creationId xmlns:a16="http://schemas.microsoft.com/office/drawing/2014/main" id="{57686CB7-A5E5-F2FF-814D-66791C8122D3}"/>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9" name="Freeform 7">
              <a:extLst>
                <a:ext uri="{FF2B5EF4-FFF2-40B4-BE49-F238E27FC236}">
                  <a16:creationId xmlns:a16="http://schemas.microsoft.com/office/drawing/2014/main" id="{2758C93F-719F-2B35-81D4-733D50A1EDA4}"/>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0" name="Freeform 8">
              <a:extLst>
                <a:ext uri="{FF2B5EF4-FFF2-40B4-BE49-F238E27FC236}">
                  <a16:creationId xmlns:a16="http://schemas.microsoft.com/office/drawing/2014/main" id="{EF5B63F4-89F6-AB3F-9E6B-D85799EF1991}"/>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1" name="Freeform 9">
              <a:extLst>
                <a:ext uri="{FF2B5EF4-FFF2-40B4-BE49-F238E27FC236}">
                  <a16:creationId xmlns:a16="http://schemas.microsoft.com/office/drawing/2014/main" id="{E9E614E6-1970-448B-1500-759C06FFC643}"/>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2" name="Freeform 10">
              <a:extLst>
                <a:ext uri="{FF2B5EF4-FFF2-40B4-BE49-F238E27FC236}">
                  <a16:creationId xmlns:a16="http://schemas.microsoft.com/office/drawing/2014/main" id="{A457392A-3531-BC47-42AF-E1B668775E68}"/>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3" name="Freeform 11">
              <a:extLst>
                <a:ext uri="{FF2B5EF4-FFF2-40B4-BE49-F238E27FC236}">
                  <a16:creationId xmlns:a16="http://schemas.microsoft.com/office/drawing/2014/main" id="{60324151-AF46-311F-B23C-410A4C1FA926}"/>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4" name="Freeform 12">
              <a:extLst>
                <a:ext uri="{FF2B5EF4-FFF2-40B4-BE49-F238E27FC236}">
                  <a16:creationId xmlns:a16="http://schemas.microsoft.com/office/drawing/2014/main" id="{BE2466F4-3A44-E9E6-C276-0E82D93201BC}"/>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5" name="Freeform 13">
              <a:extLst>
                <a:ext uri="{FF2B5EF4-FFF2-40B4-BE49-F238E27FC236}">
                  <a16:creationId xmlns:a16="http://schemas.microsoft.com/office/drawing/2014/main" id="{B46B731E-6376-EFDE-3765-8592679FBAED}"/>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6" name="Kombinationstegning: figur 25">
              <a:extLst>
                <a:ext uri="{FF2B5EF4-FFF2-40B4-BE49-F238E27FC236}">
                  <a16:creationId xmlns:a16="http://schemas.microsoft.com/office/drawing/2014/main" id="{0FA64D4B-A242-56F4-BC3A-890C6FC050E8}"/>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17" name="Freeform 16">
              <a:extLst>
                <a:ext uri="{FF2B5EF4-FFF2-40B4-BE49-F238E27FC236}">
                  <a16:creationId xmlns:a16="http://schemas.microsoft.com/office/drawing/2014/main" id="{30C90425-B8E0-6A02-A2BE-214C67B9446E}"/>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953425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2"/>
        </a:solidFill>
        <a:effectLst/>
      </p:bgPr>
    </p:bg>
    <p:spTree>
      <p:nvGrpSpPr>
        <p:cNvPr id="1" name=""/>
        <p:cNvGrpSpPr/>
        <p:nvPr/>
      </p:nvGrpSpPr>
      <p:grpSpPr>
        <a:xfrm>
          <a:off x="0" y="0"/>
          <a:ext cx="0" cy="0"/>
          <a:chOff x="0" y="0"/>
          <a:chExt cx="0" cy="0"/>
        </a:xfrm>
      </p:grpSpPr>
      <p:pic>
        <p:nvPicPr>
          <p:cNvPr id="2" name="ÆS_logo_POS_CMYK.pdf">
            <a:extLst>
              <a:ext uri="{FF2B5EF4-FFF2-40B4-BE49-F238E27FC236}">
                <a16:creationId xmlns:a16="http://schemas.microsoft.com/office/drawing/2014/main" id="{8279718C-33AA-1D63-F4AE-507BFFAAA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 r="152"/>
          <a:stretch/>
        </p:blipFill>
        <p:spPr>
          <a:xfrm>
            <a:off x="4198901" y="3001824"/>
            <a:ext cx="3794197" cy="654672"/>
          </a:xfrm>
          <a:prstGeom prst="rect">
            <a:avLst/>
          </a:prstGeom>
          <a:ln w="12700">
            <a:miter lim="400000"/>
          </a:ln>
        </p:spPr>
      </p:pic>
    </p:spTree>
    <p:extLst>
      <p:ext uri="{BB962C8B-B14F-4D97-AF65-F5344CB8AC3E}">
        <p14:creationId xmlns:p14="http://schemas.microsoft.com/office/powerpoint/2010/main" val="3146518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Brugerdefineret layout">
    <p:bg>
      <p:bgPr>
        <a:solidFill>
          <a:srgbClr val="E0B362"/>
        </a:solid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E6E6FBE5-FD89-5517-7C26-F9DBB9ADF36A}"/>
              </a:ext>
            </a:extLst>
          </p:cNvPr>
          <p:cNvSpPr txBox="1"/>
          <p:nvPr userDrawn="1">
            <p:custDataLst>
              <p:tags r:id="rId1"/>
            </p:custDataLst>
          </p:nvPr>
        </p:nvSpPr>
        <p:spPr>
          <a:xfrm>
            <a:off x="477837" y="1958975"/>
            <a:ext cx="11234737" cy="2431435"/>
          </a:xfrm>
          <a:prstGeom prst="rect">
            <a:avLst/>
          </a:prstGeom>
          <a:noFill/>
          <a:ln w="12700">
            <a:miter lim="400000"/>
          </a:ln>
        </p:spPr>
        <p:txBody>
          <a:bodyPr wrap="square" lIns="0" tIns="0" rIns="0" bIns="0" rtlCol="0">
            <a:spAutoFit/>
          </a:bodyPr>
          <a:lstStyle/>
          <a:p>
            <a:pPr algn="ctr"/>
            <a:r>
              <a:rPr lang="da-DK" sz="4800" kern="1200">
                <a:solidFill>
                  <a:srgbClr val="192B37"/>
                </a:solidFill>
                <a:latin typeface="+mj-lt"/>
                <a:ea typeface="IBM Plex Sans" panose="020B0503050203000203" pitchFamily="34" charset="0"/>
                <a:cs typeface="+mj-cs"/>
              </a:rPr>
              <a:t>Brug ikke masterlayouts, </a:t>
            </a:r>
            <a:br>
              <a:rPr lang="da-DK" sz="4800" kern="1200">
                <a:solidFill>
                  <a:srgbClr val="192B37"/>
                </a:solidFill>
                <a:latin typeface="+mj-lt"/>
                <a:ea typeface="IBM Plex Sans" panose="020B0503050203000203" pitchFamily="34" charset="0"/>
                <a:cs typeface="+mj-cs"/>
              </a:rPr>
            </a:br>
            <a:r>
              <a:rPr lang="da-DK" sz="4800" kern="1200">
                <a:solidFill>
                  <a:srgbClr val="192B37"/>
                </a:solidFill>
                <a:latin typeface="+mj-lt"/>
                <a:ea typeface="IBM Plex Sans" panose="020B0503050203000203" pitchFamily="34" charset="0"/>
                <a:cs typeface="+mj-cs"/>
              </a:rPr>
              <a:t>der ligger efter dette</a:t>
            </a:r>
          </a:p>
          <a:p>
            <a:pPr algn="ctr"/>
            <a:endParaRPr lang="da-DK" sz="1100" b="1">
              <a:solidFill>
                <a:srgbClr val="192B37"/>
              </a:solidFill>
            </a:endParaRPr>
          </a:p>
          <a:p>
            <a:pPr algn="ctr">
              <a:spcBef>
                <a:spcPts val="1800"/>
              </a:spcBef>
            </a:pPr>
            <a:r>
              <a:rPr lang="da-DK" sz="1800">
                <a:solidFill>
                  <a:srgbClr val="192B37"/>
                </a:solidFill>
              </a:rPr>
              <a:t>Slides i præsentationen efter denne er fra den præsentation, du har kopieret slides fra </a:t>
            </a:r>
            <a:br>
              <a:rPr lang="da-DK" sz="1800">
                <a:solidFill>
                  <a:schemeClr val="bg1"/>
                </a:solidFill>
              </a:rPr>
            </a:br>
            <a:r>
              <a:rPr lang="da-DK" sz="1800">
                <a:solidFill>
                  <a:srgbClr val="B94335"/>
                </a:solidFill>
              </a:rPr>
              <a:t>Slet layout fra masteren og brug et af de eksisterende layouts (før dette slide)</a:t>
            </a:r>
          </a:p>
        </p:txBody>
      </p:sp>
    </p:spTree>
    <p:extLst>
      <p:ext uri="{BB962C8B-B14F-4D97-AF65-F5344CB8AC3E}">
        <p14:creationId xmlns:p14="http://schemas.microsoft.com/office/powerpoint/2010/main" val="1735440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3600">
                <a:solidFill>
                  <a:schemeClr val="tx2"/>
                </a:solidFill>
              </a:defRPr>
            </a:lvl1pPr>
          </a:lstStyle>
          <a:p>
            <a:pPr lvl="0"/>
            <a:r>
              <a:rPr lang="da-DK"/>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defRPr sz="1800">
                <a:solidFill>
                  <a:srgbClr val="000000"/>
                </a:solidFill>
              </a:defRPr>
            </a:pPr>
            <a:r>
              <a:rPr lang="da-DK" sz="2200">
                <a:solidFill>
                  <a:srgbClr val="414141"/>
                </a:solidFill>
              </a:rPr>
              <a:t>Brødtekst, niveau et</a:t>
            </a:r>
          </a:p>
          <a:p>
            <a:pPr lvl="1">
              <a:defRPr sz="1800">
                <a:solidFill>
                  <a:srgbClr val="000000"/>
                </a:solidFill>
              </a:defRPr>
            </a:pPr>
            <a:r>
              <a:rPr lang="da-DK" sz="2200">
                <a:solidFill>
                  <a:srgbClr val="414141"/>
                </a:solidFill>
              </a:rPr>
              <a:t>Brødtekst, niveau to</a:t>
            </a:r>
          </a:p>
          <a:p>
            <a:pPr lvl="2">
              <a:defRPr sz="1800">
                <a:solidFill>
                  <a:srgbClr val="000000"/>
                </a:solidFill>
              </a:defRPr>
            </a:pPr>
            <a:r>
              <a:rPr lang="da-DK" sz="2200">
                <a:solidFill>
                  <a:srgbClr val="414141"/>
                </a:solidFill>
              </a:rPr>
              <a:t>Brødtekst, niveau tre</a:t>
            </a:r>
          </a:p>
          <a:p>
            <a:pPr lvl="3">
              <a:defRPr sz="1800">
                <a:solidFill>
                  <a:srgbClr val="000000"/>
                </a:solidFill>
              </a:defRPr>
            </a:pPr>
            <a:r>
              <a:rPr lang="da-DK" sz="2200">
                <a:solidFill>
                  <a:srgbClr val="414141"/>
                </a:solidFill>
              </a:rPr>
              <a:t>Brødtekst, niveau fire</a:t>
            </a:r>
          </a:p>
          <a:p>
            <a:pPr lvl="4">
              <a:defRPr sz="1800">
                <a:solidFill>
                  <a:srgbClr val="000000"/>
                </a:solidFill>
              </a:defRPr>
            </a:pPr>
            <a:r>
              <a:rPr lang="da-DK" sz="2200">
                <a:solidFill>
                  <a:srgbClr val="414141"/>
                </a:solidFill>
              </a:rPr>
              <a:t>Brødtekst, niveau fem</a:t>
            </a:r>
          </a:p>
        </p:txBody>
      </p:sp>
      <p:sp>
        <p:nvSpPr>
          <p:cNvPr id="4"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accent1"/>
                </a:solidFill>
                <a:latin typeface="Arial"/>
                <a:cs typeface="Arial"/>
              </a:defRPr>
            </a:lvl1pPr>
          </a:lstStyle>
          <a:p>
            <a:pPr lvl="0"/>
            <a:r>
              <a:rPr lang="da-DK"/>
              <a:t>Rediger typografien i masteren</a:t>
            </a:r>
          </a:p>
        </p:txBody>
      </p:sp>
    </p:spTree>
    <p:extLst>
      <p:ext uri="{BB962C8B-B14F-4D97-AF65-F5344CB8AC3E}">
        <p14:creationId xmlns:p14="http://schemas.microsoft.com/office/powerpoint/2010/main" val="391787566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a:ln w="12700">
            <a:miter lim="400000"/>
          </a:ln>
        </p:spPr>
        <p:txBody>
          <a:bodyPr vert="horz" lIns="0" tIns="0" rIns="0" bIns="0" anchor="ctr">
            <a:noAutofit/>
          </a:bodyPr>
          <a:lstStyle>
            <a:lvl1pPr>
              <a:defRPr lang="da-DK" sz="3600"/>
            </a:lvl1pPr>
          </a:lstStyle>
          <a:p>
            <a:pPr lvl="0">
              <a:spcBef>
                <a:spcPts val="0"/>
              </a:spcBef>
            </a:pPr>
            <a:r>
              <a:rPr lang="da-DK"/>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p>
            <a:pPr lvl="0">
              <a:defRPr sz="1800">
                <a:solidFill>
                  <a:srgbClr val="000000"/>
                </a:solidFill>
              </a:defRPr>
            </a:pPr>
            <a:r>
              <a:rPr lang="da-DK" sz="2200">
                <a:solidFill>
                  <a:srgbClr val="414141"/>
                </a:solidFill>
              </a:rPr>
              <a:t>Brødtekst, niveau et</a:t>
            </a:r>
          </a:p>
          <a:p>
            <a:pPr lvl="1">
              <a:defRPr sz="1800">
                <a:solidFill>
                  <a:srgbClr val="000000"/>
                </a:solidFill>
              </a:defRPr>
            </a:pPr>
            <a:r>
              <a:rPr lang="da-DK" sz="2200">
                <a:solidFill>
                  <a:srgbClr val="414141"/>
                </a:solidFill>
              </a:rPr>
              <a:t>Brødtekst, niveau to</a:t>
            </a:r>
          </a:p>
          <a:p>
            <a:pPr lvl="2">
              <a:defRPr sz="1800">
                <a:solidFill>
                  <a:srgbClr val="000000"/>
                </a:solidFill>
              </a:defRPr>
            </a:pPr>
            <a:r>
              <a:rPr lang="da-DK" sz="2200">
                <a:solidFill>
                  <a:srgbClr val="414141"/>
                </a:solidFill>
              </a:rPr>
              <a:t>Brødtekst, niveau tre</a:t>
            </a:r>
          </a:p>
          <a:p>
            <a:pPr lvl="3">
              <a:defRPr sz="1800">
                <a:solidFill>
                  <a:srgbClr val="000000"/>
                </a:solidFill>
              </a:defRPr>
            </a:pPr>
            <a:r>
              <a:rPr lang="da-DK" sz="2200">
                <a:solidFill>
                  <a:srgbClr val="414141"/>
                </a:solidFill>
              </a:rPr>
              <a:t>Brødtekst, niveau fire</a:t>
            </a:r>
          </a:p>
          <a:p>
            <a:pPr lvl="4">
              <a:defRPr sz="1800">
                <a:solidFill>
                  <a:srgbClr val="000000"/>
                </a:solidFill>
              </a:defRPr>
            </a:pPr>
            <a:r>
              <a:rPr lang="da-DK" sz="2200">
                <a:solidFill>
                  <a:srgbClr val="414141"/>
                </a:solidFill>
              </a:rPr>
              <a:t>Brødtekst, niveau fem</a:t>
            </a:r>
          </a:p>
        </p:txBody>
      </p:sp>
    </p:spTree>
    <p:extLst>
      <p:ext uri="{BB962C8B-B14F-4D97-AF65-F5344CB8AC3E}">
        <p14:creationId xmlns:p14="http://schemas.microsoft.com/office/powerpoint/2010/main" val="131313674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ormAutofit/>
          </a:bodyPr>
          <a:lstStyle>
            <a:lvl1pPr marL="241200" indent="-241200">
              <a:lnSpc>
                <a:spcPct val="100000"/>
              </a:lnSpc>
              <a:spcBef>
                <a:spcPts val="1000"/>
              </a:spcBef>
              <a:buFont typeface="Arial"/>
              <a:buChar char="•"/>
              <a:defRPr lang="da-DK" sz="2200" b="0" i="0" baseline="0" dirty="0" smtClean="0">
                <a:solidFill>
                  <a:schemeClr val="tx2"/>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2"/>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2"/>
                </a:solidFill>
                <a:latin typeface="+mn-lt"/>
                <a:ea typeface="Georgia"/>
                <a:cs typeface="Arial"/>
                <a:sym typeface="Georgia"/>
              </a:defRPr>
            </a:lvl4pPr>
            <a:lvl5pPr>
              <a:defRPr sz="2300"/>
            </a:lvl5pPr>
            <a:lvl6pPr>
              <a:defRPr sz="2400"/>
            </a:lvl6pPr>
            <a:lvl7pPr>
              <a:defRPr sz="2400"/>
            </a:lvl7pPr>
            <a:lvl8pPr>
              <a:defRPr sz="2400"/>
            </a:lvl8pPr>
            <a:lvl9pPr>
              <a:defRPr sz="2600"/>
            </a:lvl9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8" name="Pladsholder til indhold 5"/>
          <p:cNvSpPr>
            <a:spLocks noGrp="1"/>
          </p:cNvSpPr>
          <p:nvPr>
            <p:ph sz="quarter" idx="14" hasCustomPrompt="1"/>
          </p:nvPr>
        </p:nvSpPr>
        <p:spPr>
          <a:xfrm>
            <a:off x="476251" y="1919883"/>
            <a:ext cx="5459763" cy="4286250"/>
          </a:xfrm>
        </p:spPr>
        <p:txBody>
          <a:bodyPr vert="horz" anchor="ctr">
            <a:normAutofit/>
          </a:bodyPr>
          <a:lstStyle>
            <a:lvl1pPr marL="240460" indent="-241200" algn="l" defTabSz="410751" eaLnBrk="1" hangingPunct="1">
              <a:lnSpc>
                <a:spcPct val="100000"/>
              </a:lnSpc>
              <a:spcBef>
                <a:spcPts val="1000"/>
              </a:spcBef>
              <a:buSzPct val="75000"/>
              <a:buFont typeface="Arial"/>
              <a:buChar char="•"/>
              <a:defRPr sz="2200">
                <a:solidFill>
                  <a:schemeClr val="tx2"/>
                </a:solidFill>
              </a:defRPr>
            </a:lvl1pPr>
            <a:lvl2pPr marL="480920" indent="-241200" algn="l">
              <a:lnSpc>
                <a:spcPct val="100000"/>
              </a:lnSpc>
              <a:spcBef>
                <a:spcPts val="1000"/>
              </a:spcBef>
              <a:buFont typeface="Arial"/>
              <a:buChar char="•"/>
              <a:defRPr sz="2200">
                <a:solidFill>
                  <a:schemeClr val="tx2"/>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2"/>
                </a:solidFill>
                <a:latin typeface="+mn-lt"/>
                <a:ea typeface="Georgia"/>
                <a:cs typeface="Arial"/>
                <a:sym typeface="Georgia"/>
              </a:defRPr>
            </a:lvl4pPr>
            <a:lvl5pPr indent="-241200" algn="l">
              <a:spcBef>
                <a:spcPts val="1000"/>
              </a:spcBef>
              <a:defRPr sz="2100"/>
            </a:lvl5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accent1"/>
                </a:solidFill>
                <a:latin typeface="Arial"/>
                <a:cs typeface="Arial"/>
              </a:defRPr>
            </a:lvl1pPr>
          </a:lstStyle>
          <a:p>
            <a:pPr lvl="0"/>
            <a:r>
              <a:rPr lang="da-DK"/>
              <a:t>Klik for at tilføje tekst</a:t>
            </a:r>
          </a:p>
        </p:txBody>
      </p:sp>
      <p:sp>
        <p:nvSpPr>
          <p:cNvPr id="2" name="Titel 1"/>
          <p:cNvSpPr>
            <a:spLocks noGrp="1"/>
          </p:cNvSpPr>
          <p:nvPr>
            <p:ph type="title" hasCustomPrompt="1"/>
          </p:nvPr>
        </p:nvSpPr>
        <p:spPr>
          <a:ln w="12700">
            <a:miter lim="400000"/>
          </a:ln>
        </p:spPr>
        <p:txBody>
          <a:bodyPr vert="horz" lIns="0" tIns="0" rIns="0" bIns="0" anchor="ctr">
            <a:noAutofit/>
          </a:bodyPr>
          <a:lstStyle>
            <a:lvl1pPr>
              <a:defRPr lang="da-DK" sz="3600"/>
            </a:lvl1pPr>
          </a:lstStyle>
          <a:p>
            <a:pPr lvl="0">
              <a:spcBef>
                <a:spcPts val="0"/>
              </a:spcBef>
            </a:pPr>
            <a:r>
              <a:rPr lang="da-DK"/>
              <a:t>Klik for at tilføje tekst</a:t>
            </a:r>
          </a:p>
        </p:txBody>
      </p:sp>
    </p:spTree>
    <p:extLst>
      <p:ext uri="{BB962C8B-B14F-4D97-AF65-F5344CB8AC3E}">
        <p14:creationId xmlns:p14="http://schemas.microsoft.com/office/powerpoint/2010/main" val="283899155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9FEC2BFC-3378-4EF7-8619-CC3C620E9302}"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957838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fsnitsoverskrift">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a:t>Klik for at redigere titeltypografien i masteren</a:t>
            </a:r>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E7903C06-FBFF-4527-9249-04B5DDF988CE}" type="datetime1">
              <a:rPr lang="da-DK" smtClean="0"/>
              <a:t>14-04-2026</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r>
              <a:rPr lang="da-DK"/>
              <a:t>Test af footer element</a:t>
            </a:r>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35163506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p:cSld name="2_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ormAutofit/>
          </a:bodyPr>
          <a:lstStyle>
            <a:lvl1pPr marL="342900" marR="0" indent="-342900" algn="l" defTabSz="410751" eaLnBrk="1" fontAlgn="auto" latinLnBrk="0" hangingPunct="1">
              <a:lnSpc>
                <a:spcPct val="100000"/>
              </a:lnSpc>
              <a:spcBef>
                <a:spcPts val="1000"/>
              </a:spcBef>
              <a:spcAft>
                <a:spcPts val="0"/>
              </a:spcAft>
              <a:buClrTx/>
              <a:buSzPct val="75000"/>
              <a:buFont typeface="Arial" panose="020B0604020202020204" pitchFamily="34" charset="0"/>
              <a:buChar char="•"/>
              <a:tabLst/>
              <a:defRPr lang="da-DK" sz="2200" b="0" i="0">
                <a:solidFill>
                  <a:schemeClr val="tx2"/>
                </a:solidFill>
                <a:latin typeface="+mn-lt"/>
                <a:ea typeface="Georgia"/>
                <a:cs typeface="Arial"/>
                <a:sym typeface="Georgia"/>
              </a:defRPr>
            </a:lvl1pPr>
            <a:lvl2pPr marL="482400" indent="-241200">
              <a:spcBef>
                <a:spcPts val="1000"/>
              </a:spcBef>
              <a:defRPr lang="da-DK" sz="2100" b="0" i="0" dirty="0" smtClean="0">
                <a:solidFill>
                  <a:schemeClr val="tx2"/>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2"/>
                </a:solidFill>
                <a:latin typeface="+mn-lt"/>
                <a:ea typeface="Georgia"/>
                <a:cs typeface="Arial"/>
                <a:sym typeface="Georgia"/>
              </a:defRPr>
            </a:lvl4pPr>
            <a:lvl5pPr>
              <a:defRPr sz="2100"/>
            </a:lvl5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9" name="Pladsholder til indhold 5"/>
          <p:cNvSpPr>
            <a:spLocks noGrp="1"/>
          </p:cNvSpPr>
          <p:nvPr>
            <p:ph sz="quarter" idx="14" hasCustomPrompt="1"/>
          </p:nvPr>
        </p:nvSpPr>
        <p:spPr>
          <a:xfrm>
            <a:off x="476251" y="1919883"/>
            <a:ext cx="5459763" cy="4286250"/>
          </a:xfrm>
        </p:spPr>
        <p:txBody>
          <a:bodyPr vert="horz">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2" name="Titel 1"/>
          <p:cNvSpPr>
            <a:spLocks noGrp="1"/>
          </p:cNvSpPr>
          <p:nvPr>
            <p:ph type="title" hasCustomPrompt="1"/>
          </p:nvPr>
        </p:nvSpPr>
        <p:spPr>
          <a:xfrm>
            <a:off x="484210" y="234619"/>
            <a:ext cx="11229673" cy="972000"/>
          </a:xfrm>
          <a:ln w="12700">
            <a:miter lim="400000"/>
          </a:ln>
        </p:spPr>
        <p:txBody>
          <a:bodyPr vert="horz" lIns="0" tIns="0" rIns="0" bIns="0" anchor="ctr">
            <a:noAutofit/>
          </a:bodyPr>
          <a:lstStyle>
            <a:lvl1pPr>
              <a:defRPr lang="da-DK" sz="3600"/>
            </a:lvl1pPr>
          </a:lstStyle>
          <a:p>
            <a:pPr lvl="0">
              <a:spcBef>
                <a:spcPts val="0"/>
              </a:spcBef>
            </a:pPr>
            <a:r>
              <a:rPr lang="da-DK"/>
              <a:t>Klik for at tilføje tekst</a:t>
            </a:r>
          </a:p>
        </p:txBody>
      </p:sp>
    </p:spTree>
    <p:extLst>
      <p:ext uri="{BB962C8B-B14F-4D97-AF65-F5344CB8AC3E}">
        <p14:creationId xmlns:p14="http://schemas.microsoft.com/office/powerpoint/2010/main" val="113962061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3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91689223-5211-426B-9C4B-0029DBBD0F7E}"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301214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817D11C-2CBD-4402-BE8F-90DD8F283EF2}"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nivau for bullet)</a:t>
            </a:r>
          </a:p>
          <a:p>
            <a:pPr lvl="1"/>
            <a:r>
              <a:rPr lang="da-DK"/>
              <a:t>Bullet 1</a:t>
            </a:r>
          </a:p>
          <a:p>
            <a:pPr lvl="2"/>
            <a:r>
              <a:rPr lang="da-DK"/>
              <a:t>Dash til “bullet1”</a:t>
            </a:r>
          </a:p>
          <a:p>
            <a:pPr lvl="3"/>
            <a:r>
              <a:rPr lang="da-DK"/>
              <a:t>Bullet 2</a:t>
            </a:r>
          </a:p>
          <a:p>
            <a:pPr lvl="4"/>
            <a:r>
              <a:rPr lang="da-DK"/>
              <a:t>Dash til “bullet2”</a:t>
            </a:r>
          </a:p>
        </p:txBody>
      </p:sp>
    </p:spTree>
    <p:extLst>
      <p:ext uri="{BB962C8B-B14F-4D97-AF65-F5344CB8AC3E}">
        <p14:creationId xmlns:p14="http://schemas.microsoft.com/office/powerpoint/2010/main" val="711471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5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9FEC2BFC-3378-4EF7-8619-CC3C620E9302}"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141280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6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9FEC2BFC-3378-4EF7-8619-CC3C620E9302}"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40208844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7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9FEC2BFC-3378-4EF7-8619-CC3C620E9302}"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4984520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8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9FEC2BFC-3378-4EF7-8619-CC3C620E9302}" type="datetime1">
              <a:rPr lang="da-DK" smtClean="0"/>
              <a:t>14-04-2026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26991139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F3EF4D5A-4651-4B9C-924F-A1DBD1BE844D}"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a:t>
            </a:r>
            <a:r>
              <a:rPr lang="da-DK" err="1"/>
              <a:t>nivau</a:t>
            </a:r>
            <a:r>
              <a:rPr lang="da-DK"/>
              <a:t> for bullet)</a:t>
            </a:r>
          </a:p>
          <a:p>
            <a:pPr lvl="1"/>
            <a:r>
              <a:rPr lang="da-DK"/>
              <a:t>Bullet 1</a:t>
            </a:r>
          </a:p>
          <a:p>
            <a:pPr lvl="2"/>
            <a:r>
              <a:rPr lang="da-DK"/>
              <a:t>Dash til “bullet1”</a:t>
            </a:r>
          </a:p>
          <a:p>
            <a:pPr lvl="3"/>
            <a:r>
              <a:rPr lang="da-DK"/>
              <a:t>Bullet 2</a:t>
            </a:r>
          </a:p>
          <a:p>
            <a:pPr lvl="4"/>
            <a:r>
              <a:rPr lang="da-DK"/>
              <a:t>Dash til “bullet2”</a:t>
            </a:r>
          </a:p>
        </p:txBody>
      </p:sp>
    </p:spTree>
    <p:extLst>
      <p:ext uri="{BB962C8B-B14F-4D97-AF65-F5344CB8AC3E}">
        <p14:creationId xmlns:p14="http://schemas.microsoft.com/office/powerpoint/2010/main" val="212550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F3EF4D5A-4651-4B9C-924F-A1DBD1BE844D}"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a:t>
            </a:r>
            <a:r>
              <a:rPr lang="da-DK" err="1"/>
              <a:t>nivau</a:t>
            </a:r>
            <a:r>
              <a:rPr lang="da-DK"/>
              <a:t> for bullet)</a:t>
            </a:r>
          </a:p>
          <a:p>
            <a:pPr lvl="1"/>
            <a:r>
              <a:rPr lang="da-DK"/>
              <a:t>Bullet 1</a:t>
            </a:r>
          </a:p>
          <a:p>
            <a:pPr lvl="2"/>
            <a:r>
              <a:rPr lang="da-DK"/>
              <a:t>Dash til “bullet1”</a:t>
            </a:r>
          </a:p>
          <a:p>
            <a:pPr lvl="3"/>
            <a:r>
              <a:rPr lang="da-DK"/>
              <a:t>Bullet 2</a:t>
            </a:r>
          </a:p>
          <a:p>
            <a:pPr lvl="4"/>
            <a:r>
              <a:rPr lang="da-DK"/>
              <a:t>Dash til “bullet2”</a:t>
            </a:r>
          </a:p>
        </p:txBody>
      </p:sp>
    </p:spTree>
    <p:extLst>
      <p:ext uri="{BB962C8B-B14F-4D97-AF65-F5344CB8AC3E}">
        <p14:creationId xmlns:p14="http://schemas.microsoft.com/office/powerpoint/2010/main" val="11273551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F3EF4D5A-4651-4B9C-924F-A1DBD1BE844D}"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a:t>
            </a:r>
            <a:r>
              <a:rPr lang="da-DK" err="1"/>
              <a:t>nivau</a:t>
            </a:r>
            <a:r>
              <a:rPr lang="da-DK"/>
              <a:t> for bullet)</a:t>
            </a:r>
          </a:p>
          <a:p>
            <a:pPr lvl="1"/>
            <a:r>
              <a:rPr lang="da-DK"/>
              <a:t>Bullet 1</a:t>
            </a:r>
          </a:p>
          <a:p>
            <a:pPr lvl="2"/>
            <a:r>
              <a:rPr lang="da-DK"/>
              <a:t>Dash til “bullet1”</a:t>
            </a:r>
          </a:p>
          <a:p>
            <a:pPr lvl="3"/>
            <a:r>
              <a:rPr lang="da-DK"/>
              <a:t>Bullet 2</a:t>
            </a:r>
          </a:p>
          <a:p>
            <a:pPr lvl="4"/>
            <a:r>
              <a:rPr lang="da-DK"/>
              <a:t>Dash til “bullet2”</a:t>
            </a:r>
          </a:p>
        </p:txBody>
      </p:sp>
    </p:spTree>
    <p:extLst>
      <p:ext uri="{BB962C8B-B14F-4D97-AF65-F5344CB8AC3E}">
        <p14:creationId xmlns:p14="http://schemas.microsoft.com/office/powerpoint/2010/main" val="3123051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Afsnitsoverskrift">
    <p:bg>
      <p:bgPr>
        <a:solidFill>
          <a:srgbClr val="A4B2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a:t>Klik for at redigere titeltypografien i masteren</a:t>
            </a:r>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589463"/>
            <a:ext cx="8034338" cy="1568450"/>
          </a:xfrm>
          <a:prstGeom prst="rect">
            <a:avLst/>
          </a:prstGeom>
        </p:spPr>
        <p:txBody>
          <a:bodyPr/>
          <a:lstStyle>
            <a:lvl1pPr marL="0" indent="0">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05CA2EBE-A064-4738-AAF1-6E6DA5417EF9}" type="datetime1">
              <a:rPr lang="da-DK" smtClean="0"/>
              <a:t>14-04-2026</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r>
              <a:rPr lang="da-DK"/>
              <a:t>Test af footer element</a:t>
            </a:r>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605645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F3EF4D5A-4651-4B9C-924F-A1DBD1BE844D}"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a:t>
            </a:r>
            <a:r>
              <a:rPr lang="da-DK" err="1"/>
              <a:t>nivau</a:t>
            </a:r>
            <a:r>
              <a:rPr lang="da-DK"/>
              <a:t> for bullet)</a:t>
            </a:r>
          </a:p>
          <a:p>
            <a:pPr lvl="1"/>
            <a:r>
              <a:rPr lang="da-DK"/>
              <a:t>Bullet 1</a:t>
            </a:r>
          </a:p>
          <a:p>
            <a:pPr lvl="2"/>
            <a:r>
              <a:rPr lang="da-DK"/>
              <a:t>Dash til “bullet1”</a:t>
            </a:r>
          </a:p>
          <a:p>
            <a:pPr lvl="3"/>
            <a:r>
              <a:rPr lang="da-DK"/>
              <a:t>Bullet 2</a:t>
            </a:r>
          </a:p>
          <a:p>
            <a:pPr lvl="4"/>
            <a:r>
              <a:rPr lang="da-DK"/>
              <a:t>Dash til “bullet2”</a:t>
            </a:r>
          </a:p>
        </p:txBody>
      </p:sp>
    </p:spTree>
    <p:extLst>
      <p:ext uri="{BB962C8B-B14F-4D97-AF65-F5344CB8AC3E}">
        <p14:creationId xmlns:p14="http://schemas.microsoft.com/office/powerpoint/2010/main" val="836963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2_Afsnitsoverskrift">
    <p:bg>
      <p:bgPr>
        <a:solidFill>
          <a:srgbClr val="AB20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solidFill>
                  <a:schemeClr val="bg1"/>
                </a:solidFill>
              </a:defRPr>
            </a:lvl1pPr>
          </a:lstStyle>
          <a:p>
            <a:r>
              <a:rPr lang="da-DK"/>
              <a:t>Klik for at redigere titeltypografien i masteren</a:t>
            </a:r>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589463"/>
            <a:ext cx="8034338" cy="1568450"/>
          </a:xfrm>
          <a:prstGeom prst="rect">
            <a:avLst/>
          </a:prstGeo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160CAF42-F3BD-4BCC-8901-8E0DFAE0D901}" type="datetime1">
              <a:rPr lang="da-DK" smtClean="0"/>
              <a:t>14-04-2026</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r>
              <a:rPr lang="da-DK"/>
              <a:t>Test af footer element</a:t>
            </a:r>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3864874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58C45D7-6462-489C-A979-B114E41E8386}" type="datetime1">
              <a:rPr lang="da-DK" smtClean="0"/>
              <a:t>14-04-2026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nivau for bullet)</a:t>
            </a:r>
          </a:p>
          <a:p>
            <a:pPr lvl="1"/>
            <a:r>
              <a:rPr lang="da-DK"/>
              <a:t>Bullet 1</a:t>
            </a:r>
          </a:p>
          <a:p>
            <a:pPr lvl="2"/>
            <a:r>
              <a:rPr lang="da-DK"/>
              <a:t>Dash til “bullet1”</a:t>
            </a:r>
          </a:p>
          <a:p>
            <a:pPr lvl="3"/>
            <a:r>
              <a:rPr lang="da-DK"/>
              <a:t>Bullet 2</a:t>
            </a:r>
          </a:p>
          <a:p>
            <a:pPr lvl="4"/>
            <a:r>
              <a:rPr lang="da-DK"/>
              <a:t>Dash til “bullet2”</a:t>
            </a:r>
          </a:p>
        </p:txBody>
      </p:sp>
    </p:spTree>
    <p:extLst>
      <p:ext uri="{BB962C8B-B14F-4D97-AF65-F5344CB8AC3E}">
        <p14:creationId xmlns:p14="http://schemas.microsoft.com/office/powerpoint/2010/main" val="3032783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theme" Target="../theme/theme3.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28031AD-EEFD-6FEA-4BEC-EBD7D9B6716F}"/>
              </a:ext>
            </a:extLst>
          </p:cNvPr>
          <p:cNvSpPr/>
          <p:nvPr userDrawn="1"/>
        </p:nvSpPr>
        <p:spPr>
          <a:xfrm>
            <a:off x="0" y="6576219"/>
            <a:ext cx="12192000" cy="281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800"/>
          </a:p>
        </p:txBody>
      </p:sp>
      <p:sp>
        <p:nvSpPr>
          <p:cNvPr id="41" name="Rektangel 40">
            <a:extLst>
              <a:ext uri="{FF2B5EF4-FFF2-40B4-BE49-F238E27FC236}">
                <a16:creationId xmlns:a16="http://schemas.microsoft.com/office/drawing/2014/main" id="{7246CA8F-7E1F-FCBD-6F4E-A6278E462C59}"/>
              </a:ext>
            </a:extLst>
          </p:cNvPr>
          <p:cNvSpPr/>
          <p:nvPr/>
        </p:nvSpPr>
        <p:spPr>
          <a:xfrm>
            <a:off x="0" y="6576219"/>
            <a:ext cx="12192000" cy="281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800"/>
          </a:p>
        </p:txBody>
      </p:sp>
      <p:sp>
        <p:nvSpPr>
          <p:cNvPr id="2" name="Title Placeholder 1">
            <a:extLst>
              <a:ext uri="{FF2B5EF4-FFF2-40B4-BE49-F238E27FC236}">
                <a16:creationId xmlns:a16="http://schemas.microsoft.com/office/drawing/2014/main" id="{CEA75624-6F22-75AD-7F9C-B5C12884A0BE}"/>
              </a:ext>
            </a:extLst>
          </p:cNvPr>
          <p:cNvSpPr>
            <a:spLocks noGrp="1"/>
          </p:cNvSpPr>
          <p:nvPr>
            <p:ph type="title"/>
          </p:nvPr>
        </p:nvSpPr>
        <p:spPr>
          <a:xfrm>
            <a:off x="414337" y="419100"/>
            <a:ext cx="11361737" cy="839788"/>
          </a:xfrm>
          <a:prstGeom prst="rect">
            <a:avLst/>
          </a:prstGeom>
        </p:spPr>
        <p:txBody>
          <a:bodyPr vert="horz" lIns="0" tIns="0" rIns="0" bIns="0" rtlCol="0" anchor="t">
            <a:noAutofit/>
          </a:bodyPr>
          <a:lstStyle/>
          <a:p>
            <a:r>
              <a:rPr lang="da-DK"/>
              <a:t>Klik for at redigere titeltypografien i masteren</a:t>
            </a:r>
          </a:p>
        </p:txBody>
      </p:sp>
      <p:sp>
        <p:nvSpPr>
          <p:cNvPr id="3" name="Text Placeholder 2">
            <a:extLst>
              <a:ext uri="{FF2B5EF4-FFF2-40B4-BE49-F238E27FC236}">
                <a16:creationId xmlns:a16="http://schemas.microsoft.com/office/drawing/2014/main" id="{1DF682E3-1200-6DFD-1151-577DC0B95422}"/>
              </a:ext>
            </a:extLst>
          </p:cNvPr>
          <p:cNvSpPr>
            <a:spLocks noGrp="1"/>
          </p:cNvSpPr>
          <p:nvPr>
            <p:ph type="body" idx="1"/>
          </p:nvPr>
        </p:nvSpPr>
        <p:spPr>
          <a:xfrm>
            <a:off x="414337" y="1677988"/>
            <a:ext cx="11361737" cy="4479925"/>
          </a:xfrm>
          <a:prstGeom prst="rect">
            <a:avLst/>
          </a:prstGeom>
        </p:spPr>
        <p:txBody>
          <a:bodyPr vert="horz" lIns="0" tIns="0" rIns="0" bIns="0" rtlCol="0">
            <a:noAutofit/>
          </a:bodyPr>
          <a:lstStyle/>
          <a:p>
            <a:pPr lvl="0"/>
            <a:r>
              <a:rPr lang="da-DK"/>
              <a:t>Normal tekst (bold for mellemrubrik, forøg nivau for bullet)</a:t>
            </a:r>
          </a:p>
          <a:p>
            <a:pPr lvl="1"/>
            <a:r>
              <a:rPr lang="da-DK"/>
              <a:t>Bullet 1</a:t>
            </a:r>
          </a:p>
          <a:p>
            <a:pPr lvl="2"/>
            <a:r>
              <a:rPr lang="da-DK"/>
              <a:t>Dash til “bullet1”</a:t>
            </a:r>
          </a:p>
          <a:p>
            <a:pPr lvl="3"/>
            <a:r>
              <a:rPr lang="da-DK"/>
              <a:t>Bullet 2</a:t>
            </a:r>
          </a:p>
          <a:p>
            <a:pPr lvl="4"/>
            <a:r>
              <a:rPr lang="da-DK"/>
              <a:t>Dash til “bullet2”</a:t>
            </a:r>
          </a:p>
        </p:txBody>
      </p:sp>
      <p:sp>
        <p:nvSpPr>
          <p:cNvPr id="4" name="Date Placeholder 3">
            <a:extLst>
              <a:ext uri="{FF2B5EF4-FFF2-40B4-BE49-F238E27FC236}">
                <a16:creationId xmlns:a16="http://schemas.microsoft.com/office/drawing/2014/main" id="{F332DC6F-A788-7B4D-06CB-E5D0B635EF72}"/>
              </a:ext>
            </a:extLst>
          </p:cNvPr>
          <p:cNvSpPr>
            <a:spLocks noGrp="1"/>
          </p:cNvSpPr>
          <p:nvPr>
            <p:ph type="dt" sz="half" idx="2"/>
          </p:nvPr>
        </p:nvSpPr>
        <p:spPr>
          <a:xfrm>
            <a:off x="8866188" y="6577013"/>
            <a:ext cx="1939925" cy="273050"/>
          </a:xfrm>
          <a:prstGeom prst="rect">
            <a:avLst/>
          </a:prstGeom>
        </p:spPr>
        <p:txBody>
          <a:bodyPr vert="horz" lIns="0" tIns="0" rIns="0" bIns="0" rtlCol="0" anchor="ctr"/>
          <a:lstStyle>
            <a:lvl1pPr algn="r">
              <a:defRPr sz="800">
                <a:solidFill>
                  <a:schemeClr val="bg1"/>
                </a:solidFill>
              </a:defRPr>
            </a:lvl1pPr>
          </a:lstStyle>
          <a:p>
            <a:fld id="{619C5E17-E3FE-46F1-9A9E-4EDB6E4D0AA7}" type="datetime1">
              <a:rPr lang="da-DK" smtClean="0"/>
              <a:t>14-04-2026</a:t>
            </a:fld>
            <a:endParaRPr lang="da-DK"/>
          </a:p>
        </p:txBody>
      </p:sp>
      <p:sp>
        <p:nvSpPr>
          <p:cNvPr id="5" name="Footer Placeholder 4">
            <a:extLst>
              <a:ext uri="{FF2B5EF4-FFF2-40B4-BE49-F238E27FC236}">
                <a16:creationId xmlns:a16="http://schemas.microsoft.com/office/drawing/2014/main" id="{6F227101-A64C-B695-DC11-5349CB46A7A8}"/>
              </a:ext>
            </a:extLst>
          </p:cNvPr>
          <p:cNvSpPr>
            <a:spLocks noGrp="1"/>
          </p:cNvSpPr>
          <p:nvPr>
            <p:ph type="ftr" sz="quarter" idx="3"/>
          </p:nvPr>
        </p:nvSpPr>
        <p:spPr>
          <a:xfrm>
            <a:off x="2354262" y="6577013"/>
            <a:ext cx="6511926" cy="273050"/>
          </a:xfrm>
          <a:prstGeom prst="rect">
            <a:avLst/>
          </a:prstGeom>
        </p:spPr>
        <p:txBody>
          <a:bodyPr vert="horz" lIns="0" tIns="0" rIns="0" bIns="0" rtlCol="0" anchor="ctr"/>
          <a:lstStyle>
            <a:lvl1pPr algn="l">
              <a:defRPr sz="800">
                <a:solidFill>
                  <a:schemeClr val="bg1"/>
                </a:solidFill>
              </a:defRPr>
            </a:lvl1pPr>
          </a:lstStyle>
          <a:p>
            <a:r>
              <a:rPr lang="da-DK"/>
              <a:t>Test af footer element</a:t>
            </a:r>
          </a:p>
        </p:txBody>
      </p:sp>
      <p:sp>
        <p:nvSpPr>
          <p:cNvPr id="6" name="Slide Number Placeholder 5">
            <a:extLst>
              <a:ext uri="{FF2B5EF4-FFF2-40B4-BE49-F238E27FC236}">
                <a16:creationId xmlns:a16="http://schemas.microsoft.com/office/drawing/2014/main" id="{78AA4518-9894-242B-21BB-F4A3B6876019}"/>
              </a:ext>
            </a:extLst>
          </p:cNvPr>
          <p:cNvSpPr>
            <a:spLocks noGrp="1"/>
          </p:cNvSpPr>
          <p:nvPr>
            <p:ph type="sldNum" sz="quarter" idx="4"/>
          </p:nvPr>
        </p:nvSpPr>
        <p:spPr>
          <a:xfrm>
            <a:off x="11082337" y="6577013"/>
            <a:ext cx="693737" cy="273050"/>
          </a:xfrm>
          <a:prstGeom prst="rect">
            <a:avLst/>
          </a:prstGeom>
        </p:spPr>
        <p:txBody>
          <a:bodyPr vert="horz" lIns="0" tIns="0" rIns="0" bIns="0" rtlCol="0" anchor="ctr"/>
          <a:lstStyle>
            <a:lvl1pPr algn="r">
              <a:defRPr sz="800">
                <a:solidFill>
                  <a:schemeClr val="bg1"/>
                </a:solidFill>
              </a:defRPr>
            </a:lvl1pPr>
          </a:lstStyle>
          <a:p>
            <a:fld id="{0E8862F4-759C-4937-98C7-CDEB1EE77131}" type="slidenum">
              <a:rPr lang="da-DK" smtClean="0"/>
              <a:pPr/>
              <a:t>‹nr.›</a:t>
            </a:fld>
            <a:endParaRPr lang="da-DK"/>
          </a:p>
        </p:txBody>
      </p:sp>
      <p:grpSp>
        <p:nvGrpSpPr>
          <p:cNvPr id="40" name="Gruppe 39">
            <a:extLst>
              <a:ext uri="{FF2B5EF4-FFF2-40B4-BE49-F238E27FC236}">
                <a16:creationId xmlns:a16="http://schemas.microsoft.com/office/drawing/2014/main" id="{2BC78506-0AA1-4479-72F8-ACEE3E335213}"/>
              </a:ext>
            </a:extLst>
          </p:cNvPr>
          <p:cNvGrpSpPr/>
          <p:nvPr/>
        </p:nvGrpSpPr>
        <p:grpSpPr>
          <a:xfrm>
            <a:off x="414338" y="6667500"/>
            <a:ext cx="627122" cy="108207"/>
            <a:chOff x="-3222625" y="8053388"/>
            <a:chExt cx="1665288" cy="287338"/>
          </a:xfrm>
        </p:grpSpPr>
        <p:sp>
          <p:nvSpPr>
            <p:cNvPr id="18" name="Freeform 5">
              <a:extLst>
                <a:ext uri="{FF2B5EF4-FFF2-40B4-BE49-F238E27FC236}">
                  <a16:creationId xmlns:a16="http://schemas.microsoft.com/office/drawing/2014/main" id="{B9A3E7CD-E2C2-DF6A-5910-7EBB2C471CEB}"/>
                </a:ext>
              </a:extLst>
            </p:cNvPr>
            <p:cNvSpPr>
              <a:spLocks/>
            </p:cNvSpPr>
            <p:nvPr/>
          </p:nvSpPr>
          <p:spPr bwMode="auto">
            <a:xfrm>
              <a:off x="-2232025" y="8085138"/>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4" name="Freeform 6">
              <a:extLst>
                <a:ext uri="{FF2B5EF4-FFF2-40B4-BE49-F238E27FC236}">
                  <a16:creationId xmlns:a16="http://schemas.microsoft.com/office/drawing/2014/main" id="{3F96DF0B-F14F-DF4D-007B-43E022DCAEB1}"/>
                </a:ext>
              </a:extLst>
            </p:cNvPr>
            <p:cNvSpPr>
              <a:spLocks noEditPoints="1"/>
            </p:cNvSpPr>
            <p:nvPr/>
          </p:nvSpPr>
          <p:spPr bwMode="auto">
            <a:xfrm>
              <a:off x="-1806575" y="8128001"/>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6" name="Freeform 7">
              <a:extLst>
                <a:ext uri="{FF2B5EF4-FFF2-40B4-BE49-F238E27FC236}">
                  <a16:creationId xmlns:a16="http://schemas.microsoft.com/office/drawing/2014/main" id="{A458A159-6BEC-08A3-6E61-A61A52B4F8EE}"/>
                </a:ext>
              </a:extLst>
            </p:cNvPr>
            <p:cNvSpPr>
              <a:spLocks noEditPoints="1"/>
            </p:cNvSpPr>
            <p:nvPr/>
          </p:nvSpPr>
          <p:spPr bwMode="auto">
            <a:xfrm>
              <a:off x="-2665413" y="8128001"/>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8" name="Freeform 8">
              <a:extLst>
                <a:ext uri="{FF2B5EF4-FFF2-40B4-BE49-F238E27FC236}">
                  <a16:creationId xmlns:a16="http://schemas.microsoft.com/office/drawing/2014/main" id="{CA0E538F-7715-9CB7-6DEA-0A6144353091}"/>
                </a:ext>
              </a:extLst>
            </p:cNvPr>
            <p:cNvSpPr>
              <a:spLocks noEditPoints="1"/>
            </p:cNvSpPr>
            <p:nvPr/>
          </p:nvSpPr>
          <p:spPr bwMode="auto">
            <a:xfrm>
              <a:off x="-2097088" y="8128001"/>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0" name="Freeform 9">
              <a:extLst>
                <a:ext uri="{FF2B5EF4-FFF2-40B4-BE49-F238E27FC236}">
                  <a16:creationId xmlns:a16="http://schemas.microsoft.com/office/drawing/2014/main" id="{B2A6D11B-4C36-DEAA-F006-95C973F655F8}"/>
                </a:ext>
              </a:extLst>
            </p:cNvPr>
            <p:cNvSpPr>
              <a:spLocks/>
            </p:cNvSpPr>
            <p:nvPr/>
          </p:nvSpPr>
          <p:spPr bwMode="auto">
            <a:xfrm>
              <a:off x="-2954338" y="8086726"/>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2" name="Freeform 10">
              <a:extLst>
                <a:ext uri="{FF2B5EF4-FFF2-40B4-BE49-F238E27FC236}">
                  <a16:creationId xmlns:a16="http://schemas.microsoft.com/office/drawing/2014/main" id="{5B2BECF9-08D5-DB58-18B1-8922BB0C9E64}"/>
                </a:ext>
              </a:extLst>
            </p:cNvPr>
            <p:cNvSpPr>
              <a:spLocks noEditPoints="1"/>
            </p:cNvSpPr>
            <p:nvPr/>
          </p:nvSpPr>
          <p:spPr bwMode="auto">
            <a:xfrm>
              <a:off x="-1958975" y="8128001"/>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3" name="Freeform 11">
              <a:extLst>
                <a:ext uri="{FF2B5EF4-FFF2-40B4-BE49-F238E27FC236}">
                  <a16:creationId xmlns:a16="http://schemas.microsoft.com/office/drawing/2014/main" id="{12E8FBC7-DBC9-9177-A00D-7C20C2109E05}"/>
                </a:ext>
              </a:extLst>
            </p:cNvPr>
            <p:cNvSpPr>
              <a:spLocks/>
            </p:cNvSpPr>
            <p:nvPr/>
          </p:nvSpPr>
          <p:spPr bwMode="auto">
            <a:xfrm>
              <a:off x="-2754313" y="8128001"/>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4" name="Freeform 12">
              <a:extLst>
                <a:ext uri="{FF2B5EF4-FFF2-40B4-BE49-F238E27FC236}">
                  <a16:creationId xmlns:a16="http://schemas.microsoft.com/office/drawing/2014/main" id="{5F175DEA-C979-C10D-9739-1A7C1AC38996}"/>
                </a:ext>
              </a:extLst>
            </p:cNvPr>
            <p:cNvSpPr>
              <a:spLocks noEditPoints="1"/>
            </p:cNvSpPr>
            <p:nvPr/>
          </p:nvSpPr>
          <p:spPr bwMode="auto">
            <a:xfrm>
              <a:off x="-2895600" y="8086726"/>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5" name="Freeform 13">
              <a:extLst>
                <a:ext uri="{FF2B5EF4-FFF2-40B4-BE49-F238E27FC236}">
                  <a16:creationId xmlns:a16="http://schemas.microsoft.com/office/drawing/2014/main" id="{7EFE5A71-B05C-90EF-A1EA-AC09D0FE1364}"/>
                </a:ext>
              </a:extLst>
            </p:cNvPr>
            <p:cNvSpPr>
              <a:spLocks noEditPoints="1"/>
            </p:cNvSpPr>
            <p:nvPr/>
          </p:nvSpPr>
          <p:spPr bwMode="auto">
            <a:xfrm>
              <a:off x="-3222625" y="8086726"/>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9" name="Kombinationstegning: figur 38">
              <a:extLst>
                <a:ext uri="{FF2B5EF4-FFF2-40B4-BE49-F238E27FC236}">
                  <a16:creationId xmlns:a16="http://schemas.microsoft.com/office/drawing/2014/main" id="{378FDDF4-9A84-2972-8A9F-84F8B6340A2F}"/>
                </a:ext>
              </a:extLst>
            </p:cNvPr>
            <p:cNvSpPr>
              <a:spLocks/>
            </p:cNvSpPr>
            <p:nvPr/>
          </p:nvSpPr>
          <p:spPr bwMode="auto">
            <a:xfrm>
              <a:off x="-2516188" y="8053388"/>
              <a:ext cx="252413" cy="252413"/>
            </a:xfrm>
            <a:custGeom>
              <a:avLst/>
              <a:gdLst>
                <a:gd name="connsiteX0" fmla="*/ 129802 w 252413"/>
                <a:gd name="connsiteY0" fmla="*/ 32470 h 252413"/>
                <a:gd name="connsiteX1" fmla="*/ 127677 w 252413"/>
                <a:gd name="connsiteY1" fmla="*/ 32800 h 252413"/>
                <a:gd name="connsiteX2" fmla="*/ 125390 w 252413"/>
                <a:gd name="connsiteY2" fmla="*/ 32965 h 252413"/>
                <a:gd name="connsiteX3" fmla="*/ 124409 w 252413"/>
                <a:gd name="connsiteY3" fmla="*/ 33130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90 w 252413"/>
                <a:gd name="connsiteY10" fmla="*/ 40051 h 252413"/>
                <a:gd name="connsiteX11" fmla="*/ 127677 w 252413"/>
                <a:gd name="connsiteY11" fmla="*/ 40545 h 252413"/>
                <a:gd name="connsiteX12" fmla="*/ 154315 w 252413"/>
                <a:gd name="connsiteY12" fmla="*/ 52081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4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3 h 252413"/>
                <a:gd name="connsiteX30" fmla="*/ 135522 w 252413"/>
                <a:gd name="connsiteY30" fmla="*/ 216049 h 252413"/>
                <a:gd name="connsiteX31" fmla="*/ 136992 w 252413"/>
                <a:gd name="connsiteY31" fmla="*/ 215555 h 252413"/>
                <a:gd name="connsiteX32" fmla="*/ 137973 w 252413"/>
                <a:gd name="connsiteY32" fmla="*/ 214236 h 252413"/>
                <a:gd name="connsiteX33" fmla="*/ 136339 w 252413"/>
                <a:gd name="connsiteY33" fmla="*/ 212753 h 252413"/>
                <a:gd name="connsiteX34" fmla="*/ 135031 w 252413"/>
                <a:gd name="connsiteY34" fmla="*/ 212424 h 252413"/>
                <a:gd name="connsiteX35" fmla="*/ 127187 w 252413"/>
                <a:gd name="connsiteY35" fmla="*/ 210776 h 252413"/>
                <a:gd name="connsiteX36" fmla="*/ 124899 w 252413"/>
                <a:gd name="connsiteY36" fmla="*/ 210281 h 252413"/>
                <a:gd name="connsiteX37" fmla="*/ 98098 w 252413"/>
                <a:gd name="connsiteY37" fmla="*/ 198746 h 252413"/>
                <a:gd name="connsiteX38" fmla="*/ 71788 w 252413"/>
                <a:gd name="connsiteY38" fmla="*/ 128380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6 w 252413"/>
                <a:gd name="connsiteY42" fmla="*/ 117338 h 252413"/>
                <a:gd name="connsiteX43" fmla="*/ 129312 w 252413"/>
                <a:gd name="connsiteY43" fmla="*/ 114043 h 252413"/>
                <a:gd name="connsiteX44" fmla="*/ 115584 w 252413"/>
                <a:gd name="connsiteY44" fmla="*/ 106627 h 252413"/>
                <a:gd name="connsiteX45" fmla="*/ 113133 w 252413"/>
                <a:gd name="connsiteY45" fmla="*/ 106792 h 252413"/>
                <a:gd name="connsiteX46" fmla="*/ 99896 w 252413"/>
                <a:gd name="connsiteY46" fmla="*/ 179136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90" y="32965"/>
                  </a:cubicBezTo>
                  <a:cubicBezTo>
                    <a:pt x="125063" y="33130"/>
                    <a:pt x="124736" y="33130"/>
                    <a:pt x="124409" y="33130"/>
                  </a:cubicBezTo>
                  <a:cubicBezTo>
                    <a:pt x="123428" y="33294"/>
                    <a:pt x="122448" y="33459"/>
                    <a:pt x="121467" y="33624"/>
                  </a:cubicBezTo>
                  <a:cubicBezTo>
                    <a:pt x="121304" y="33789"/>
                    <a:pt x="117382" y="34613"/>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90" y="40051"/>
                  </a:cubicBezTo>
                  <a:cubicBezTo>
                    <a:pt x="126207" y="40216"/>
                    <a:pt x="127024" y="40545"/>
                    <a:pt x="127677" y="40545"/>
                  </a:cubicBezTo>
                  <a:cubicBezTo>
                    <a:pt x="137156" y="42687"/>
                    <a:pt x="146307" y="46313"/>
                    <a:pt x="154315" y="52081"/>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8"/>
                    <a:pt x="120977" y="133488"/>
                    <a:pt x="121141" y="133323"/>
                  </a:cubicBezTo>
                  <a:cubicBezTo>
                    <a:pt x="121141" y="133323"/>
                    <a:pt x="121141" y="133158"/>
                    <a:pt x="121304" y="133158"/>
                  </a:cubicBezTo>
                  <a:cubicBezTo>
                    <a:pt x="121304" y="132994"/>
                    <a:pt x="121467" y="132994"/>
                    <a:pt x="121467" y="132994"/>
                  </a:cubicBezTo>
                  <a:cubicBezTo>
                    <a:pt x="121794" y="132994"/>
                    <a:pt x="121958" y="133158"/>
                    <a:pt x="122121" y="133488"/>
                  </a:cubicBezTo>
                  <a:cubicBezTo>
                    <a:pt x="122121" y="133488"/>
                    <a:pt x="122611" y="135466"/>
                    <a:pt x="123102" y="136784"/>
                  </a:cubicBezTo>
                  <a:cubicBezTo>
                    <a:pt x="125880" y="142222"/>
                    <a:pt x="131273" y="144364"/>
                    <a:pt x="136992" y="144364"/>
                  </a:cubicBezTo>
                  <a:cubicBezTo>
                    <a:pt x="137809" y="144200"/>
                    <a:pt x="138463" y="144200"/>
                    <a:pt x="139280" y="144035"/>
                  </a:cubicBezTo>
                  <a:cubicBezTo>
                    <a:pt x="173435" y="139750"/>
                    <a:pt x="175723" y="93114"/>
                    <a:pt x="152517" y="71691"/>
                  </a:cubicBezTo>
                  <a:cubicBezTo>
                    <a:pt x="113460" y="35272"/>
                    <a:pt x="50217" y="56860"/>
                    <a:pt x="37306" y="107945"/>
                  </a:cubicBezTo>
                  <a:cubicBezTo>
                    <a:pt x="31750" y="125908"/>
                    <a:pt x="32567" y="147331"/>
                    <a:pt x="42863" y="170731"/>
                  </a:cubicBezTo>
                  <a:cubicBezTo>
                    <a:pt x="55609" y="199075"/>
                    <a:pt x="88130" y="220663"/>
                    <a:pt x="121631" y="218356"/>
                  </a:cubicBezTo>
                  <a:cubicBezTo>
                    <a:pt x="121958" y="218356"/>
                    <a:pt x="124082" y="218191"/>
                    <a:pt x="124736" y="218191"/>
                  </a:cubicBezTo>
                  <a:cubicBezTo>
                    <a:pt x="125553" y="218027"/>
                    <a:pt x="126370" y="217862"/>
                    <a:pt x="127024" y="217862"/>
                  </a:cubicBezTo>
                  <a:cubicBezTo>
                    <a:pt x="127351" y="217862"/>
                    <a:pt x="129965" y="217367"/>
                    <a:pt x="131109" y="217203"/>
                  </a:cubicBezTo>
                  <a:cubicBezTo>
                    <a:pt x="131109" y="217203"/>
                    <a:pt x="135195" y="216214"/>
                    <a:pt x="135522" y="216049"/>
                  </a:cubicBezTo>
                  <a:cubicBezTo>
                    <a:pt x="135848" y="216049"/>
                    <a:pt x="136829" y="215719"/>
                    <a:pt x="136992" y="215555"/>
                  </a:cubicBezTo>
                  <a:cubicBezTo>
                    <a:pt x="137483" y="215225"/>
                    <a:pt x="137973" y="214896"/>
                    <a:pt x="137973" y="214236"/>
                  </a:cubicBezTo>
                  <a:cubicBezTo>
                    <a:pt x="137973" y="213412"/>
                    <a:pt x="137319" y="212918"/>
                    <a:pt x="136339" y="212753"/>
                  </a:cubicBezTo>
                  <a:cubicBezTo>
                    <a:pt x="136339" y="212753"/>
                    <a:pt x="135522" y="212424"/>
                    <a:pt x="135031" y="212424"/>
                  </a:cubicBezTo>
                  <a:cubicBezTo>
                    <a:pt x="133234" y="212094"/>
                    <a:pt x="129638" y="211270"/>
                    <a:pt x="127187" y="210776"/>
                  </a:cubicBezTo>
                  <a:cubicBezTo>
                    <a:pt x="126207" y="210611"/>
                    <a:pt x="125553" y="210446"/>
                    <a:pt x="124899" y="210281"/>
                  </a:cubicBezTo>
                  <a:cubicBezTo>
                    <a:pt x="115421" y="208139"/>
                    <a:pt x="106269" y="204514"/>
                    <a:pt x="98098" y="198746"/>
                  </a:cubicBezTo>
                  <a:cubicBezTo>
                    <a:pt x="76200" y="183091"/>
                    <a:pt x="63127" y="156065"/>
                    <a:pt x="71788" y="128380"/>
                  </a:cubicBezTo>
                  <a:cubicBezTo>
                    <a:pt x="77998" y="108769"/>
                    <a:pt x="91398" y="99211"/>
                    <a:pt x="104145" y="96739"/>
                  </a:cubicBezTo>
                  <a:cubicBezTo>
                    <a:pt x="120487" y="93608"/>
                    <a:pt x="135522" y="102178"/>
                    <a:pt x="131763" y="116844"/>
                  </a:cubicBezTo>
                  <a:cubicBezTo>
                    <a:pt x="131599" y="117503"/>
                    <a:pt x="131273" y="117833"/>
                    <a:pt x="131109" y="117833"/>
                  </a:cubicBezTo>
                  <a:cubicBezTo>
                    <a:pt x="130782" y="117833"/>
                    <a:pt x="130456" y="117338"/>
                    <a:pt x="130456" y="117338"/>
                  </a:cubicBezTo>
                  <a:cubicBezTo>
                    <a:pt x="130456" y="117338"/>
                    <a:pt x="129965" y="115361"/>
                    <a:pt x="129312" y="114043"/>
                  </a:cubicBezTo>
                  <a:cubicBezTo>
                    <a:pt x="126533" y="108604"/>
                    <a:pt x="121141" y="106462"/>
                    <a:pt x="115584" y="106627"/>
                  </a:cubicBezTo>
                  <a:cubicBezTo>
                    <a:pt x="114767" y="106627"/>
                    <a:pt x="113950" y="106627"/>
                    <a:pt x="113133" y="106792"/>
                  </a:cubicBezTo>
                  <a:cubicBezTo>
                    <a:pt x="78978" y="111076"/>
                    <a:pt x="76854" y="157877"/>
                    <a:pt x="99896" y="179136"/>
                  </a:cubicBezTo>
                  <a:cubicBezTo>
                    <a:pt x="139117" y="215555"/>
                    <a:pt x="202360" y="194132"/>
                    <a:pt x="215270" y="142881"/>
                  </a:cubicBezTo>
                  <a:cubicBezTo>
                    <a:pt x="220663" y="124919"/>
                    <a:pt x="220009" y="103496"/>
                    <a:pt x="209551" y="80095"/>
                  </a:cubicBezTo>
                  <a:cubicBezTo>
                    <a:pt x="196967" y="51916"/>
                    <a:pt x="164447" y="30163"/>
                    <a:pt x="130782" y="32470"/>
                  </a:cubicBezTo>
                  <a:cubicBezTo>
                    <a:pt x="130456"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sz="800"/>
            </a:p>
          </p:txBody>
        </p:sp>
        <p:sp>
          <p:nvSpPr>
            <p:cNvPr id="38" name="Freeform 16">
              <a:extLst>
                <a:ext uri="{FF2B5EF4-FFF2-40B4-BE49-F238E27FC236}">
                  <a16:creationId xmlns:a16="http://schemas.microsoft.com/office/drawing/2014/main" id="{5089C09F-C5DD-384C-1289-E6A4A7199AB2}"/>
                </a:ext>
              </a:extLst>
            </p:cNvPr>
            <p:cNvSpPr>
              <a:spLocks/>
            </p:cNvSpPr>
            <p:nvPr/>
          </p:nvSpPr>
          <p:spPr bwMode="auto">
            <a:xfrm>
              <a:off x="-1670050" y="8128001"/>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grpSp>
      <p:grpSp>
        <p:nvGrpSpPr>
          <p:cNvPr id="8" name="Gruppe 7">
            <a:extLst>
              <a:ext uri="{FF2B5EF4-FFF2-40B4-BE49-F238E27FC236}">
                <a16:creationId xmlns:a16="http://schemas.microsoft.com/office/drawing/2014/main" id="{826778AB-4ADA-476F-F5BC-1877799972DF}"/>
              </a:ext>
            </a:extLst>
          </p:cNvPr>
          <p:cNvGrpSpPr/>
          <p:nvPr userDrawn="1"/>
        </p:nvGrpSpPr>
        <p:grpSpPr>
          <a:xfrm>
            <a:off x="414338" y="6667500"/>
            <a:ext cx="627122" cy="108207"/>
            <a:chOff x="-3222625" y="8053388"/>
            <a:chExt cx="1665288" cy="287338"/>
          </a:xfrm>
        </p:grpSpPr>
        <p:sp>
          <p:nvSpPr>
            <p:cNvPr id="9" name="Freeform 5">
              <a:extLst>
                <a:ext uri="{FF2B5EF4-FFF2-40B4-BE49-F238E27FC236}">
                  <a16:creationId xmlns:a16="http://schemas.microsoft.com/office/drawing/2014/main" id="{D5163BCA-ACBB-EFA8-5BF0-3AA08C8B923C}"/>
                </a:ext>
              </a:extLst>
            </p:cNvPr>
            <p:cNvSpPr>
              <a:spLocks/>
            </p:cNvSpPr>
            <p:nvPr userDrawn="1"/>
          </p:nvSpPr>
          <p:spPr bwMode="auto">
            <a:xfrm>
              <a:off x="-2232025" y="8085138"/>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0" name="Freeform 6">
              <a:extLst>
                <a:ext uri="{FF2B5EF4-FFF2-40B4-BE49-F238E27FC236}">
                  <a16:creationId xmlns:a16="http://schemas.microsoft.com/office/drawing/2014/main" id="{466C5F51-4FA5-495F-9851-0349C3DE106E}"/>
                </a:ext>
              </a:extLst>
            </p:cNvPr>
            <p:cNvSpPr>
              <a:spLocks noEditPoints="1"/>
            </p:cNvSpPr>
            <p:nvPr userDrawn="1"/>
          </p:nvSpPr>
          <p:spPr bwMode="auto">
            <a:xfrm>
              <a:off x="-1806575" y="8128001"/>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1" name="Freeform 7">
              <a:extLst>
                <a:ext uri="{FF2B5EF4-FFF2-40B4-BE49-F238E27FC236}">
                  <a16:creationId xmlns:a16="http://schemas.microsoft.com/office/drawing/2014/main" id="{1A57C059-3599-F8FD-D7B8-EBC19BD2F60D}"/>
                </a:ext>
              </a:extLst>
            </p:cNvPr>
            <p:cNvSpPr>
              <a:spLocks noEditPoints="1"/>
            </p:cNvSpPr>
            <p:nvPr userDrawn="1"/>
          </p:nvSpPr>
          <p:spPr bwMode="auto">
            <a:xfrm>
              <a:off x="-2665413" y="8128001"/>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2" name="Freeform 8">
              <a:extLst>
                <a:ext uri="{FF2B5EF4-FFF2-40B4-BE49-F238E27FC236}">
                  <a16:creationId xmlns:a16="http://schemas.microsoft.com/office/drawing/2014/main" id="{B6912E3C-5050-5981-FC1D-6B6FB35C3F11}"/>
                </a:ext>
              </a:extLst>
            </p:cNvPr>
            <p:cNvSpPr>
              <a:spLocks noEditPoints="1"/>
            </p:cNvSpPr>
            <p:nvPr userDrawn="1"/>
          </p:nvSpPr>
          <p:spPr bwMode="auto">
            <a:xfrm>
              <a:off x="-2097088" y="8128001"/>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3" name="Freeform 9">
              <a:extLst>
                <a:ext uri="{FF2B5EF4-FFF2-40B4-BE49-F238E27FC236}">
                  <a16:creationId xmlns:a16="http://schemas.microsoft.com/office/drawing/2014/main" id="{A668AE9A-D61F-D111-3D25-940444DF7A3B}"/>
                </a:ext>
              </a:extLst>
            </p:cNvPr>
            <p:cNvSpPr>
              <a:spLocks/>
            </p:cNvSpPr>
            <p:nvPr userDrawn="1"/>
          </p:nvSpPr>
          <p:spPr bwMode="auto">
            <a:xfrm>
              <a:off x="-2954338" y="8086726"/>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4" name="Freeform 10">
              <a:extLst>
                <a:ext uri="{FF2B5EF4-FFF2-40B4-BE49-F238E27FC236}">
                  <a16:creationId xmlns:a16="http://schemas.microsoft.com/office/drawing/2014/main" id="{B67EA869-8FFF-FC8D-328C-D0E1097B1DD8}"/>
                </a:ext>
              </a:extLst>
            </p:cNvPr>
            <p:cNvSpPr>
              <a:spLocks noEditPoints="1"/>
            </p:cNvSpPr>
            <p:nvPr userDrawn="1"/>
          </p:nvSpPr>
          <p:spPr bwMode="auto">
            <a:xfrm>
              <a:off x="-1958975" y="8128001"/>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5" name="Freeform 11">
              <a:extLst>
                <a:ext uri="{FF2B5EF4-FFF2-40B4-BE49-F238E27FC236}">
                  <a16:creationId xmlns:a16="http://schemas.microsoft.com/office/drawing/2014/main" id="{FCAF1BF0-8700-A105-E4C5-7E3BFD6AEB4C}"/>
                </a:ext>
              </a:extLst>
            </p:cNvPr>
            <p:cNvSpPr>
              <a:spLocks/>
            </p:cNvSpPr>
            <p:nvPr userDrawn="1"/>
          </p:nvSpPr>
          <p:spPr bwMode="auto">
            <a:xfrm>
              <a:off x="-2754313" y="8128001"/>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6" name="Freeform 12">
              <a:extLst>
                <a:ext uri="{FF2B5EF4-FFF2-40B4-BE49-F238E27FC236}">
                  <a16:creationId xmlns:a16="http://schemas.microsoft.com/office/drawing/2014/main" id="{4A1FFB29-ED07-6514-AEE9-9D98C4877F2F}"/>
                </a:ext>
              </a:extLst>
            </p:cNvPr>
            <p:cNvSpPr>
              <a:spLocks noEditPoints="1"/>
            </p:cNvSpPr>
            <p:nvPr userDrawn="1"/>
          </p:nvSpPr>
          <p:spPr bwMode="auto">
            <a:xfrm>
              <a:off x="-2895600" y="8086726"/>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7" name="Freeform 13">
              <a:extLst>
                <a:ext uri="{FF2B5EF4-FFF2-40B4-BE49-F238E27FC236}">
                  <a16:creationId xmlns:a16="http://schemas.microsoft.com/office/drawing/2014/main" id="{755CDF40-9EBD-4A5E-5125-588E0E5EEBE2}"/>
                </a:ext>
              </a:extLst>
            </p:cNvPr>
            <p:cNvSpPr>
              <a:spLocks noEditPoints="1"/>
            </p:cNvSpPr>
            <p:nvPr userDrawn="1"/>
          </p:nvSpPr>
          <p:spPr bwMode="auto">
            <a:xfrm>
              <a:off x="-3222625" y="8086726"/>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9" name="Kombinationstegning: figur 18">
              <a:extLst>
                <a:ext uri="{FF2B5EF4-FFF2-40B4-BE49-F238E27FC236}">
                  <a16:creationId xmlns:a16="http://schemas.microsoft.com/office/drawing/2014/main" id="{F6049C8D-A51E-6ACD-6B27-87584E330D29}"/>
                </a:ext>
              </a:extLst>
            </p:cNvPr>
            <p:cNvSpPr>
              <a:spLocks/>
            </p:cNvSpPr>
            <p:nvPr userDrawn="1"/>
          </p:nvSpPr>
          <p:spPr bwMode="auto">
            <a:xfrm>
              <a:off x="-2516188" y="8053388"/>
              <a:ext cx="252413" cy="252413"/>
            </a:xfrm>
            <a:custGeom>
              <a:avLst/>
              <a:gdLst>
                <a:gd name="connsiteX0" fmla="*/ 129802 w 252413"/>
                <a:gd name="connsiteY0" fmla="*/ 32470 h 252413"/>
                <a:gd name="connsiteX1" fmla="*/ 127677 w 252413"/>
                <a:gd name="connsiteY1" fmla="*/ 32800 h 252413"/>
                <a:gd name="connsiteX2" fmla="*/ 125390 w 252413"/>
                <a:gd name="connsiteY2" fmla="*/ 32965 h 252413"/>
                <a:gd name="connsiteX3" fmla="*/ 124409 w 252413"/>
                <a:gd name="connsiteY3" fmla="*/ 33130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90 w 252413"/>
                <a:gd name="connsiteY10" fmla="*/ 40051 h 252413"/>
                <a:gd name="connsiteX11" fmla="*/ 127677 w 252413"/>
                <a:gd name="connsiteY11" fmla="*/ 40545 h 252413"/>
                <a:gd name="connsiteX12" fmla="*/ 154315 w 252413"/>
                <a:gd name="connsiteY12" fmla="*/ 52081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4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3 h 252413"/>
                <a:gd name="connsiteX30" fmla="*/ 135522 w 252413"/>
                <a:gd name="connsiteY30" fmla="*/ 216049 h 252413"/>
                <a:gd name="connsiteX31" fmla="*/ 136992 w 252413"/>
                <a:gd name="connsiteY31" fmla="*/ 215555 h 252413"/>
                <a:gd name="connsiteX32" fmla="*/ 137973 w 252413"/>
                <a:gd name="connsiteY32" fmla="*/ 214236 h 252413"/>
                <a:gd name="connsiteX33" fmla="*/ 136339 w 252413"/>
                <a:gd name="connsiteY33" fmla="*/ 212753 h 252413"/>
                <a:gd name="connsiteX34" fmla="*/ 135031 w 252413"/>
                <a:gd name="connsiteY34" fmla="*/ 212424 h 252413"/>
                <a:gd name="connsiteX35" fmla="*/ 127187 w 252413"/>
                <a:gd name="connsiteY35" fmla="*/ 210776 h 252413"/>
                <a:gd name="connsiteX36" fmla="*/ 124899 w 252413"/>
                <a:gd name="connsiteY36" fmla="*/ 210281 h 252413"/>
                <a:gd name="connsiteX37" fmla="*/ 98098 w 252413"/>
                <a:gd name="connsiteY37" fmla="*/ 198746 h 252413"/>
                <a:gd name="connsiteX38" fmla="*/ 71788 w 252413"/>
                <a:gd name="connsiteY38" fmla="*/ 128380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6 w 252413"/>
                <a:gd name="connsiteY42" fmla="*/ 117338 h 252413"/>
                <a:gd name="connsiteX43" fmla="*/ 129312 w 252413"/>
                <a:gd name="connsiteY43" fmla="*/ 114043 h 252413"/>
                <a:gd name="connsiteX44" fmla="*/ 115584 w 252413"/>
                <a:gd name="connsiteY44" fmla="*/ 106627 h 252413"/>
                <a:gd name="connsiteX45" fmla="*/ 113133 w 252413"/>
                <a:gd name="connsiteY45" fmla="*/ 106792 h 252413"/>
                <a:gd name="connsiteX46" fmla="*/ 99896 w 252413"/>
                <a:gd name="connsiteY46" fmla="*/ 179136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90" y="32965"/>
                  </a:cubicBezTo>
                  <a:cubicBezTo>
                    <a:pt x="125063" y="33130"/>
                    <a:pt x="124736" y="33130"/>
                    <a:pt x="124409" y="33130"/>
                  </a:cubicBezTo>
                  <a:cubicBezTo>
                    <a:pt x="123428" y="33294"/>
                    <a:pt x="122448" y="33459"/>
                    <a:pt x="121467" y="33624"/>
                  </a:cubicBezTo>
                  <a:cubicBezTo>
                    <a:pt x="121304" y="33789"/>
                    <a:pt x="117382" y="34613"/>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90" y="40051"/>
                  </a:cubicBezTo>
                  <a:cubicBezTo>
                    <a:pt x="126207" y="40216"/>
                    <a:pt x="127024" y="40545"/>
                    <a:pt x="127677" y="40545"/>
                  </a:cubicBezTo>
                  <a:cubicBezTo>
                    <a:pt x="137156" y="42687"/>
                    <a:pt x="146307" y="46313"/>
                    <a:pt x="154315" y="52081"/>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8"/>
                    <a:pt x="120977" y="133488"/>
                    <a:pt x="121141" y="133323"/>
                  </a:cubicBezTo>
                  <a:cubicBezTo>
                    <a:pt x="121141" y="133323"/>
                    <a:pt x="121141" y="133158"/>
                    <a:pt x="121304" y="133158"/>
                  </a:cubicBezTo>
                  <a:cubicBezTo>
                    <a:pt x="121304" y="132994"/>
                    <a:pt x="121467" y="132994"/>
                    <a:pt x="121467" y="132994"/>
                  </a:cubicBezTo>
                  <a:cubicBezTo>
                    <a:pt x="121794" y="132994"/>
                    <a:pt x="121958" y="133158"/>
                    <a:pt x="122121" y="133488"/>
                  </a:cubicBezTo>
                  <a:cubicBezTo>
                    <a:pt x="122121" y="133488"/>
                    <a:pt x="122611" y="135466"/>
                    <a:pt x="123102" y="136784"/>
                  </a:cubicBezTo>
                  <a:cubicBezTo>
                    <a:pt x="125880" y="142222"/>
                    <a:pt x="131273" y="144364"/>
                    <a:pt x="136992" y="144364"/>
                  </a:cubicBezTo>
                  <a:cubicBezTo>
                    <a:pt x="137809" y="144200"/>
                    <a:pt x="138463" y="144200"/>
                    <a:pt x="139280" y="144035"/>
                  </a:cubicBezTo>
                  <a:cubicBezTo>
                    <a:pt x="173435" y="139750"/>
                    <a:pt x="175723" y="93114"/>
                    <a:pt x="152517" y="71691"/>
                  </a:cubicBezTo>
                  <a:cubicBezTo>
                    <a:pt x="113460" y="35272"/>
                    <a:pt x="50217" y="56860"/>
                    <a:pt x="37306" y="107945"/>
                  </a:cubicBezTo>
                  <a:cubicBezTo>
                    <a:pt x="31750" y="125908"/>
                    <a:pt x="32567" y="147331"/>
                    <a:pt x="42863" y="170731"/>
                  </a:cubicBezTo>
                  <a:cubicBezTo>
                    <a:pt x="55609" y="199075"/>
                    <a:pt x="88130" y="220663"/>
                    <a:pt x="121631" y="218356"/>
                  </a:cubicBezTo>
                  <a:cubicBezTo>
                    <a:pt x="121958" y="218356"/>
                    <a:pt x="124082" y="218191"/>
                    <a:pt x="124736" y="218191"/>
                  </a:cubicBezTo>
                  <a:cubicBezTo>
                    <a:pt x="125553" y="218027"/>
                    <a:pt x="126370" y="217862"/>
                    <a:pt x="127024" y="217862"/>
                  </a:cubicBezTo>
                  <a:cubicBezTo>
                    <a:pt x="127351" y="217862"/>
                    <a:pt x="129965" y="217367"/>
                    <a:pt x="131109" y="217203"/>
                  </a:cubicBezTo>
                  <a:cubicBezTo>
                    <a:pt x="131109" y="217203"/>
                    <a:pt x="135195" y="216214"/>
                    <a:pt x="135522" y="216049"/>
                  </a:cubicBezTo>
                  <a:cubicBezTo>
                    <a:pt x="135848" y="216049"/>
                    <a:pt x="136829" y="215719"/>
                    <a:pt x="136992" y="215555"/>
                  </a:cubicBezTo>
                  <a:cubicBezTo>
                    <a:pt x="137483" y="215225"/>
                    <a:pt x="137973" y="214896"/>
                    <a:pt x="137973" y="214236"/>
                  </a:cubicBezTo>
                  <a:cubicBezTo>
                    <a:pt x="137973" y="213412"/>
                    <a:pt x="137319" y="212918"/>
                    <a:pt x="136339" y="212753"/>
                  </a:cubicBezTo>
                  <a:cubicBezTo>
                    <a:pt x="136339" y="212753"/>
                    <a:pt x="135522" y="212424"/>
                    <a:pt x="135031" y="212424"/>
                  </a:cubicBezTo>
                  <a:cubicBezTo>
                    <a:pt x="133234" y="212094"/>
                    <a:pt x="129638" y="211270"/>
                    <a:pt x="127187" y="210776"/>
                  </a:cubicBezTo>
                  <a:cubicBezTo>
                    <a:pt x="126207" y="210611"/>
                    <a:pt x="125553" y="210446"/>
                    <a:pt x="124899" y="210281"/>
                  </a:cubicBezTo>
                  <a:cubicBezTo>
                    <a:pt x="115421" y="208139"/>
                    <a:pt x="106269" y="204514"/>
                    <a:pt x="98098" y="198746"/>
                  </a:cubicBezTo>
                  <a:cubicBezTo>
                    <a:pt x="76200" y="183091"/>
                    <a:pt x="63127" y="156065"/>
                    <a:pt x="71788" y="128380"/>
                  </a:cubicBezTo>
                  <a:cubicBezTo>
                    <a:pt x="77998" y="108769"/>
                    <a:pt x="91398" y="99211"/>
                    <a:pt x="104145" y="96739"/>
                  </a:cubicBezTo>
                  <a:cubicBezTo>
                    <a:pt x="120487" y="93608"/>
                    <a:pt x="135522" y="102178"/>
                    <a:pt x="131763" y="116844"/>
                  </a:cubicBezTo>
                  <a:cubicBezTo>
                    <a:pt x="131599" y="117503"/>
                    <a:pt x="131273" y="117833"/>
                    <a:pt x="131109" y="117833"/>
                  </a:cubicBezTo>
                  <a:cubicBezTo>
                    <a:pt x="130782" y="117833"/>
                    <a:pt x="130456" y="117338"/>
                    <a:pt x="130456" y="117338"/>
                  </a:cubicBezTo>
                  <a:cubicBezTo>
                    <a:pt x="130456" y="117338"/>
                    <a:pt x="129965" y="115361"/>
                    <a:pt x="129312" y="114043"/>
                  </a:cubicBezTo>
                  <a:cubicBezTo>
                    <a:pt x="126533" y="108604"/>
                    <a:pt x="121141" y="106462"/>
                    <a:pt x="115584" y="106627"/>
                  </a:cubicBezTo>
                  <a:cubicBezTo>
                    <a:pt x="114767" y="106627"/>
                    <a:pt x="113950" y="106627"/>
                    <a:pt x="113133" y="106792"/>
                  </a:cubicBezTo>
                  <a:cubicBezTo>
                    <a:pt x="78978" y="111076"/>
                    <a:pt x="76854" y="157877"/>
                    <a:pt x="99896" y="179136"/>
                  </a:cubicBezTo>
                  <a:cubicBezTo>
                    <a:pt x="139117" y="215555"/>
                    <a:pt x="202360" y="194132"/>
                    <a:pt x="215270" y="142881"/>
                  </a:cubicBezTo>
                  <a:cubicBezTo>
                    <a:pt x="220663" y="124919"/>
                    <a:pt x="220009" y="103496"/>
                    <a:pt x="209551" y="80095"/>
                  </a:cubicBezTo>
                  <a:cubicBezTo>
                    <a:pt x="196967" y="51916"/>
                    <a:pt x="164447" y="30163"/>
                    <a:pt x="130782" y="32470"/>
                  </a:cubicBezTo>
                  <a:cubicBezTo>
                    <a:pt x="130456"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sz="800"/>
            </a:p>
          </p:txBody>
        </p:sp>
        <p:sp>
          <p:nvSpPr>
            <p:cNvPr id="20" name="Freeform 16">
              <a:extLst>
                <a:ext uri="{FF2B5EF4-FFF2-40B4-BE49-F238E27FC236}">
                  <a16:creationId xmlns:a16="http://schemas.microsoft.com/office/drawing/2014/main" id="{42D4F206-276E-1B62-E4D2-9FC34DDD3EC8}"/>
                </a:ext>
              </a:extLst>
            </p:cNvPr>
            <p:cNvSpPr>
              <a:spLocks/>
            </p:cNvSpPr>
            <p:nvPr userDrawn="1"/>
          </p:nvSpPr>
          <p:spPr bwMode="auto">
            <a:xfrm>
              <a:off x="-1670050" y="8128001"/>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grpSp>
    </p:spTree>
    <p:extLst>
      <p:ext uri="{BB962C8B-B14F-4D97-AF65-F5344CB8AC3E}">
        <p14:creationId xmlns:p14="http://schemas.microsoft.com/office/powerpoint/2010/main" val="4171098412"/>
      </p:ext>
    </p:extLst>
  </p:cSld>
  <p:clrMap bg1="lt1" tx1="dk1" bg2="lt2" tx2="dk2" accent1="accent1" accent2="accent2" accent3="accent3" accent4="accent4" accent5="accent5" accent6="accent6" hlink="hlink" folHlink="folHlink"/>
  <p:sldLayoutIdLst>
    <p:sldLayoutId id="2147483697" r:id="rId1"/>
    <p:sldLayoutId id="2147483667" r:id="rId2"/>
    <p:sldLayoutId id="2147483668" r:id="rId3"/>
    <p:sldLayoutId id="2147483692" r:id="rId4"/>
    <p:sldLayoutId id="2147483691" r:id="rId5"/>
    <p:sldLayoutId id="2147483670" r:id="rId6"/>
    <p:sldLayoutId id="2147483679" r:id="rId7"/>
    <p:sldLayoutId id="2147483680" r:id="rId8"/>
    <p:sldLayoutId id="2147483669" r:id="rId9"/>
    <p:sldLayoutId id="2147483673" r:id="rId10"/>
    <p:sldLayoutId id="2147483685" r:id="rId11"/>
    <p:sldLayoutId id="2147483683" r:id="rId12"/>
    <p:sldLayoutId id="2147483684" r:id="rId13"/>
    <p:sldLayoutId id="2147483674" r:id="rId14"/>
    <p:sldLayoutId id="2147483675" r:id="rId15"/>
    <p:sldLayoutId id="2147483676" r:id="rId16"/>
    <p:sldLayoutId id="2147483686" r:id="rId17"/>
    <p:sldLayoutId id="2147483687" r:id="rId18"/>
    <p:sldLayoutId id="2147483681" r:id="rId19"/>
  </p:sldLayoutIdLst>
  <p:hf hdr="0"/>
  <p:txStyles>
    <p:titleStyle>
      <a:lvl1pPr algn="l" defTabSz="914400" rtl="0" eaLnBrk="1" latinLnBrk="0" hangingPunct="1">
        <a:lnSpc>
          <a:spcPct val="87000"/>
        </a:lnSpc>
        <a:spcBef>
          <a:spcPct val="0"/>
        </a:spcBef>
        <a:buNone/>
        <a:defRPr sz="3000" b="1" kern="1200">
          <a:solidFill>
            <a:schemeClr val="tx2"/>
          </a:solidFill>
          <a:latin typeface="+mn-lt"/>
          <a:ea typeface="+mj-ea"/>
          <a:cs typeface="+mj-cs"/>
        </a:defRPr>
      </a:lvl1pPr>
    </p:titleStyle>
    <p:bodyStyle>
      <a:lvl1pPr marL="0" indent="0" algn="l" defTabSz="914400" rtl="0" eaLnBrk="1" latinLnBrk="0" hangingPunct="1">
        <a:lnSpc>
          <a:spcPct val="110000"/>
        </a:lnSpc>
        <a:spcBef>
          <a:spcPts val="0"/>
        </a:spcBef>
        <a:buFont typeface="IBM Plex Sans" panose="020B0503050203000203" pitchFamily="34" charset="0"/>
        <a:buNone/>
        <a:defRPr sz="1600" kern="1200">
          <a:solidFill>
            <a:schemeClr val="tx2"/>
          </a:solidFill>
          <a:latin typeface="IBM Plex Sans" panose="020B0503050203000203" pitchFamily="34" charset="0"/>
          <a:ea typeface="+mn-ea"/>
          <a:cs typeface="+mn-cs"/>
        </a:defRPr>
      </a:lvl1pPr>
      <a:lvl2pPr marL="177800" indent="-17780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2pPr>
      <a:lvl3pPr marL="425450" indent="-23495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3pPr>
      <a:lvl4pPr marL="609600" indent="-158750" algn="l" defTabSz="914400" rtl="0" eaLnBrk="1" latinLnBrk="0" hangingPunct="1">
        <a:lnSpc>
          <a:spcPct val="110000"/>
        </a:lnSpc>
        <a:spcBef>
          <a:spcPts val="0"/>
        </a:spcBef>
        <a:buFont typeface="IBM Plex Sans" panose="020B0503050203000203" pitchFamily="34" charset="0"/>
        <a:buChar char="•"/>
        <a:tabLst>
          <a:tab pos="438150" algn="l"/>
        </a:tabLst>
        <a:defRPr sz="1200" kern="1200">
          <a:solidFill>
            <a:schemeClr val="tx2"/>
          </a:solidFill>
          <a:latin typeface="IBM Plex Sans" panose="020B0503050203000203" pitchFamily="34" charset="0"/>
          <a:ea typeface="+mn-ea"/>
          <a:cs typeface="+mn-cs"/>
        </a:defRPr>
      </a:lvl4pPr>
      <a:lvl5pPr marL="831850" indent="-203200" algn="l" defTabSz="914400" rtl="0" eaLnBrk="1" latinLnBrk="0" hangingPunct="1">
        <a:lnSpc>
          <a:spcPct val="110000"/>
        </a:lnSpc>
        <a:spcBef>
          <a:spcPts val="0"/>
        </a:spcBef>
        <a:buFont typeface="IBM Plex Sans" panose="020B0503050203000203" pitchFamily="34" charset="0"/>
        <a:buChar char="–"/>
        <a:defRPr sz="1200" kern="1200">
          <a:solidFill>
            <a:schemeClr val="tx2"/>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41" userDrawn="1">
          <p15:clr>
            <a:srgbClr val="D9D9D9"/>
          </p15:clr>
        </p15:guide>
        <p15:guide id="142" pos="7680" userDrawn="1">
          <p15:clr>
            <a:srgbClr val="D9D9D9"/>
          </p15:clr>
        </p15:guide>
        <p15:guide id="143" pos="87" userDrawn="1">
          <p15:clr>
            <a:srgbClr val="D9D9D9"/>
          </p15:clr>
        </p15:guide>
        <p15:guide id="144" pos="174" userDrawn="1">
          <p15:clr>
            <a:srgbClr val="D9D9D9"/>
          </p15:clr>
        </p15:guide>
        <p15:guide id="145" pos="261" userDrawn="1">
          <p15:clr>
            <a:srgbClr val="F26B43"/>
          </p15:clr>
        </p15:guide>
        <p15:guide id="146" pos="349" userDrawn="1">
          <p15:clr>
            <a:srgbClr val="D9D9D9"/>
          </p15:clr>
        </p15:guide>
        <p15:guide id="147" pos="436" userDrawn="1">
          <p15:clr>
            <a:srgbClr val="D9D9D9"/>
          </p15:clr>
        </p15:guide>
        <p15:guide id="148" pos="523" userDrawn="1">
          <p15:clr>
            <a:srgbClr val="D9D9D9"/>
          </p15:clr>
        </p15:guide>
        <p15:guide id="149" pos="610" userDrawn="1">
          <p15:clr>
            <a:srgbClr val="D9D9D9"/>
          </p15:clr>
        </p15:guide>
        <p15:guide id="150" pos="698" userDrawn="1">
          <p15:clr>
            <a:srgbClr val="A4A3A4"/>
          </p15:clr>
        </p15:guide>
        <p15:guide id="151" pos="785" userDrawn="1">
          <p15:clr>
            <a:srgbClr val="D9D9D9"/>
          </p15:clr>
        </p15:guide>
        <p15:guide id="152" pos="872" userDrawn="1">
          <p15:clr>
            <a:srgbClr val="A4A3A4"/>
          </p15:clr>
        </p15:guide>
        <p15:guide id="153" pos="960" userDrawn="1">
          <p15:clr>
            <a:srgbClr val="D9D9D9"/>
          </p15:clr>
        </p15:guide>
        <p15:guide id="154" pos="1047" userDrawn="1">
          <p15:clr>
            <a:srgbClr val="D9D9D9"/>
          </p15:clr>
        </p15:guide>
        <p15:guide id="155" pos="1134" userDrawn="1">
          <p15:clr>
            <a:srgbClr val="D9D9D9"/>
          </p15:clr>
        </p15:guide>
        <p15:guide id="156" pos="1221" userDrawn="1">
          <p15:clr>
            <a:srgbClr val="D9D9D9"/>
          </p15:clr>
        </p15:guide>
        <p15:guide id="157" pos="1309" userDrawn="1">
          <p15:clr>
            <a:srgbClr val="A4A3A4"/>
          </p15:clr>
        </p15:guide>
        <p15:guide id="158" pos="1396" userDrawn="1">
          <p15:clr>
            <a:srgbClr val="D9D9D9"/>
          </p15:clr>
        </p15:guide>
        <p15:guide id="159" pos="1483" userDrawn="1">
          <p15:clr>
            <a:srgbClr val="A4A3A4"/>
          </p15:clr>
        </p15:guide>
        <p15:guide id="160" pos="1570" userDrawn="1">
          <p15:clr>
            <a:srgbClr val="D9D9D9"/>
          </p15:clr>
        </p15:guide>
        <p15:guide id="161" pos="1658" userDrawn="1">
          <p15:clr>
            <a:srgbClr val="D9D9D9"/>
          </p15:clr>
        </p15:guide>
        <p15:guide id="162" pos="1745" userDrawn="1">
          <p15:clr>
            <a:srgbClr val="D9D9D9"/>
          </p15:clr>
        </p15:guide>
        <p15:guide id="163" pos="1832" userDrawn="1">
          <p15:clr>
            <a:srgbClr val="D9D9D9"/>
          </p15:clr>
        </p15:guide>
        <p15:guide id="164" pos="1920" userDrawn="1">
          <p15:clr>
            <a:srgbClr val="A4A3A4"/>
          </p15:clr>
        </p15:guide>
        <p15:guide id="165" pos="2007" userDrawn="1">
          <p15:clr>
            <a:srgbClr val="D9D9D9"/>
          </p15:clr>
        </p15:guide>
        <p15:guide id="166" pos="2094" userDrawn="1">
          <p15:clr>
            <a:srgbClr val="A4A3A4"/>
          </p15:clr>
        </p15:guide>
        <p15:guide id="167" pos="2181" userDrawn="1">
          <p15:clr>
            <a:srgbClr val="D9D9D9"/>
          </p15:clr>
        </p15:guide>
        <p15:guide id="168" pos="2269" userDrawn="1">
          <p15:clr>
            <a:srgbClr val="D9D9D9"/>
          </p15:clr>
        </p15:guide>
        <p15:guide id="169" pos="2356" userDrawn="1">
          <p15:clr>
            <a:srgbClr val="D9D9D9"/>
          </p15:clr>
        </p15:guide>
        <p15:guide id="170" pos="2443" userDrawn="1">
          <p15:clr>
            <a:srgbClr val="D9D9D9"/>
          </p15:clr>
        </p15:guide>
        <p15:guide id="171" pos="2530" userDrawn="1">
          <p15:clr>
            <a:srgbClr val="A4A3A4"/>
          </p15:clr>
        </p15:guide>
        <p15:guide id="172" pos="2618" userDrawn="1">
          <p15:clr>
            <a:srgbClr val="D9D9D9"/>
          </p15:clr>
        </p15:guide>
        <p15:guide id="173" pos="2705" userDrawn="1">
          <p15:clr>
            <a:srgbClr val="A4A3A4"/>
          </p15:clr>
        </p15:guide>
        <p15:guide id="174" pos="2792" userDrawn="1">
          <p15:clr>
            <a:srgbClr val="D9D9D9"/>
          </p15:clr>
        </p15:guide>
        <p15:guide id="175" pos="2880" userDrawn="1">
          <p15:clr>
            <a:srgbClr val="D9D9D9"/>
          </p15:clr>
        </p15:guide>
        <p15:guide id="176" pos="2967" userDrawn="1">
          <p15:clr>
            <a:srgbClr val="D9D9D9"/>
          </p15:clr>
        </p15:guide>
        <p15:guide id="177" pos="3054" userDrawn="1">
          <p15:clr>
            <a:srgbClr val="D9D9D9"/>
          </p15:clr>
        </p15:guide>
        <p15:guide id="178" pos="3141" userDrawn="1">
          <p15:clr>
            <a:srgbClr val="A4A3A4"/>
          </p15:clr>
        </p15:guide>
        <p15:guide id="179" pos="3229" userDrawn="1">
          <p15:clr>
            <a:srgbClr val="D9D9D9"/>
          </p15:clr>
        </p15:guide>
        <p15:guide id="180" pos="3316" userDrawn="1">
          <p15:clr>
            <a:srgbClr val="A4A3A4"/>
          </p15:clr>
        </p15:guide>
        <p15:guide id="181" pos="3403" userDrawn="1">
          <p15:clr>
            <a:srgbClr val="D9D9D9"/>
          </p15:clr>
        </p15:guide>
        <p15:guide id="182" pos="3490" userDrawn="1">
          <p15:clr>
            <a:srgbClr val="D9D9D9"/>
          </p15:clr>
        </p15:guide>
        <p15:guide id="183" pos="3578" userDrawn="1">
          <p15:clr>
            <a:srgbClr val="D9D9D9"/>
          </p15:clr>
        </p15:guide>
        <p15:guide id="184" pos="3665" userDrawn="1">
          <p15:clr>
            <a:srgbClr val="D9D9D9"/>
          </p15:clr>
        </p15:guide>
        <p15:guide id="185" pos="3752" userDrawn="1">
          <p15:clr>
            <a:srgbClr val="A4A3A4"/>
          </p15:clr>
        </p15:guide>
        <p15:guide id="186" pos="3840" userDrawn="1">
          <p15:clr>
            <a:srgbClr val="D9D9D9"/>
          </p15:clr>
        </p15:guide>
        <p15:guide id="187" pos="3927" userDrawn="1">
          <p15:clr>
            <a:srgbClr val="A4A3A4"/>
          </p15:clr>
        </p15:guide>
        <p15:guide id="188" pos="4014" userDrawn="1">
          <p15:clr>
            <a:srgbClr val="D9D9D9"/>
          </p15:clr>
        </p15:guide>
        <p15:guide id="189" pos="4101" userDrawn="1">
          <p15:clr>
            <a:srgbClr val="D9D9D9"/>
          </p15:clr>
        </p15:guide>
        <p15:guide id="190" pos="4189" userDrawn="1">
          <p15:clr>
            <a:srgbClr val="D9D9D9"/>
          </p15:clr>
        </p15:guide>
        <p15:guide id="191" pos="4276" userDrawn="1">
          <p15:clr>
            <a:srgbClr val="D9D9D9"/>
          </p15:clr>
        </p15:guide>
        <p15:guide id="192" pos="4363" userDrawn="1">
          <p15:clr>
            <a:srgbClr val="A4A3A4"/>
          </p15:clr>
        </p15:guide>
        <p15:guide id="193" pos="4450" userDrawn="1">
          <p15:clr>
            <a:srgbClr val="D9D9D9"/>
          </p15:clr>
        </p15:guide>
        <p15:guide id="194" pos="4538" userDrawn="1">
          <p15:clr>
            <a:srgbClr val="A4A3A4"/>
          </p15:clr>
        </p15:guide>
        <p15:guide id="195" pos="4625" userDrawn="1">
          <p15:clr>
            <a:srgbClr val="D9D9D9"/>
          </p15:clr>
        </p15:guide>
        <p15:guide id="196" pos="4712" userDrawn="1">
          <p15:clr>
            <a:srgbClr val="D9D9D9"/>
          </p15:clr>
        </p15:guide>
        <p15:guide id="197" pos="4800" userDrawn="1">
          <p15:clr>
            <a:srgbClr val="D9D9D9"/>
          </p15:clr>
        </p15:guide>
        <p15:guide id="198" pos="4887" userDrawn="1">
          <p15:clr>
            <a:srgbClr val="D9D9D9"/>
          </p15:clr>
        </p15:guide>
        <p15:guide id="199" pos="4974" userDrawn="1">
          <p15:clr>
            <a:srgbClr val="A4A3A4"/>
          </p15:clr>
        </p15:guide>
        <p15:guide id="200" pos="5061" userDrawn="1">
          <p15:clr>
            <a:srgbClr val="D9D9D9"/>
          </p15:clr>
        </p15:guide>
        <p15:guide id="201" pos="5149" userDrawn="1">
          <p15:clr>
            <a:srgbClr val="A4A3A4"/>
          </p15:clr>
        </p15:guide>
        <p15:guide id="202" pos="5236" userDrawn="1">
          <p15:clr>
            <a:srgbClr val="D9D9D9"/>
          </p15:clr>
        </p15:guide>
        <p15:guide id="203" pos="5323" userDrawn="1">
          <p15:clr>
            <a:srgbClr val="D9D9D9"/>
          </p15:clr>
        </p15:guide>
        <p15:guide id="204" pos="5410" userDrawn="1">
          <p15:clr>
            <a:srgbClr val="D9D9D9"/>
          </p15:clr>
        </p15:guide>
        <p15:guide id="205" pos="5498" userDrawn="1">
          <p15:clr>
            <a:srgbClr val="D9D9D9"/>
          </p15:clr>
        </p15:guide>
        <p15:guide id="206" pos="5585" userDrawn="1">
          <p15:clr>
            <a:srgbClr val="A4A3A4"/>
          </p15:clr>
        </p15:guide>
        <p15:guide id="207" pos="5672" userDrawn="1">
          <p15:clr>
            <a:srgbClr val="D9D9D9"/>
          </p15:clr>
        </p15:guide>
        <p15:guide id="208" pos="5760" userDrawn="1">
          <p15:clr>
            <a:srgbClr val="A4A3A4"/>
          </p15:clr>
        </p15:guide>
        <p15:guide id="209" pos="5847" userDrawn="1">
          <p15:clr>
            <a:srgbClr val="D9D9D9"/>
          </p15:clr>
        </p15:guide>
        <p15:guide id="210" pos="5934" userDrawn="1">
          <p15:clr>
            <a:srgbClr val="D9D9D9"/>
          </p15:clr>
        </p15:guide>
        <p15:guide id="211" pos="6021" userDrawn="1">
          <p15:clr>
            <a:srgbClr val="D9D9D9"/>
          </p15:clr>
        </p15:guide>
        <p15:guide id="212" pos="6109" userDrawn="1">
          <p15:clr>
            <a:srgbClr val="D9D9D9"/>
          </p15:clr>
        </p15:guide>
        <p15:guide id="213" pos="6196" userDrawn="1">
          <p15:clr>
            <a:srgbClr val="A4A3A4"/>
          </p15:clr>
        </p15:guide>
        <p15:guide id="214" pos="6283" userDrawn="1">
          <p15:clr>
            <a:srgbClr val="D9D9D9"/>
          </p15:clr>
        </p15:guide>
        <p15:guide id="215" pos="6370" userDrawn="1">
          <p15:clr>
            <a:srgbClr val="A4A3A4"/>
          </p15:clr>
        </p15:guide>
        <p15:guide id="216" pos="6458" userDrawn="1">
          <p15:clr>
            <a:srgbClr val="D9D9D9"/>
          </p15:clr>
        </p15:guide>
        <p15:guide id="217" pos="6545" userDrawn="1">
          <p15:clr>
            <a:srgbClr val="D9D9D9"/>
          </p15:clr>
        </p15:guide>
        <p15:guide id="218" pos="6632" userDrawn="1">
          <p15:clr>
            <a:srgbClr val="D9D9D9"/>
          </p15:clr>
        </p15:guide>
        <p15:guide id="219" pos="6720" userDrawn="1">
          <p15:clr>
            <a:srgbClr val="D9D9D9"/>
          </p15:clr>
        </p15:guide>
        <p15:guide id="220" pos="6807" userDrawn="1">
          <p15:clr>
            <a:srgbClr val="A4A3A4"/>
          </p15:clr>
        </p15:guide>
        <p15:guide id="221" pos="6894" userDrawn="1">
          <p15:clr>
            <a:srgbClr val="D9D9D9"/>
          </p15:clr>
        </p15:guide>
        <p15:guide id="222" pos="6981" userDrawn="1">
          <p15:clr>
            <a:srgbClr val="A4A3A4"/>
          </p15:clr>
        </p15:guide>
        <p15:guide id="223" pos="7069" userDrawn="1">
          <p15:clr>
            <a:srgbClr val="D9D9D9"/>
          </p15:clr>
        </p15:guide>
        <p15:guide id="224" pos="7156" userDrawn="1">
          <p15:clr>
            <a:srgbClr val="D9D9D9"/>
          </p15:clr>
        </p15:guide>
        <p15:guide id="225" pos="7243" userDrawn="1">
          <p15:clr>
            <a:srgbClr val="D9D9D9"/>
          </p15:clr>
        </p15:guide>
        <p15:guide id="226" pos="7330" userDrawn="1">
          <p15:clr>
            <a:srgbClr val="D9D9D9"/>
          </p15:clr>
        </p15:guide>
        <p15:guide id="227" pos="7418" userDrawn="1">
          <p15:clr>
            <a:srgbClr val="F26B43"/>
          </p15:clr>
        </p15:guide>
        <p15:guide id="228" pos="7505" userDrawn="1">
          <p15:clr>
            <a:srgbClr val="D9D9D9"/>
          </p15:clr>
        </p15:guide>
        <p15:guide id="229" pos="7592" userDrawn="1">
          <p15:clr>
            <a:srgbClr val="D9D9D9"/>
          </p15:clr>
        </p15:guide>
        <p15:guide id="230" orient="horz" userDrawn="1">
          <p15:clr>
            <a:srgbClr val="D9D9D9"/>
          </p15:clr>
        </p15:guide>
        <p15:guide id="231" orient="horz" pos="4320" userDrawn="1">
          <p15:clr>
            <a:srgbClr val="D9D9D9"/>
          </p15:clr>
        </p15:guide>
        <p15:guide id="232" orient="horz" pos="88" userDrawn="1">
          <p15:clr>
            <a:srgbClr val="D9D9D9"/>
          </p15:clr>
        </p15:guide>
        <p15:guide id="233" orient="horz" pos="176" userDrawn="1">
          <p15:clr>
            <a:srgbClr val="D9D9D9"/>
          </p15:clr>
        </p15:guide>
        <p15:guide id="234" orient="horz" pos="264" userDrawn="1">
          <p15:clr>
            <a:srgbClr val="F26B43"/>
          </p15:clr>
        </p15:guide>
        <p15:guide id="235" orient="horz" pos="352" userDrawn="1">
          <p15:clr>
            <a:srgbClr val="D9D9D9"/>
          </p15:clr>
        </p15:guide>
        <p15:guide id="236" orient="horz" pos="440" userDrawn="1">
          <p15:clr>
            <a:srgbClr val="D9D9D9"/>
          </p15:clr>
        </p15:guide>
        <p15:guide id="237" orient="horz" pos="528" userDrawn="1">
          <p15:clr>
            <a:srgbClr val="D9D9D9"/>
          </p15:clr>
        </p15:guide>
        <p15:guide id="238" orient="horz" pos="617" userDrawn="1">
          <p15:clr>
            <a:srgbClr val="D9D9D9"/>
          </p15:clr>
        </p15:guide>
        <p15:guide id="239" orient="horz" pos="705" userDrawn="1">
          <p15:clr>
            <a:srgbClr val="D9D9D9"/>
          </p15:clr>
        </p15:guide>
        <p15:guide id="240" orient="horz" pos="793" userDrawn="1">
          <p15:clr>
            <a:srgbClr val="D9D9D9"/>
          </p15:clr>
        </p15:guide>
        <p15:guide id="241" orient="horz" pos="881" userDrawn="1">
          <p15:clr>
            <a:srgbClr val="D9D9D9"/>
          </p15:clr>
        </p15:guide>
        <p15:guide id="242" orient="horz" pos="969" userDrawn="1">
          <p15:clr>
            <a:srgbClr val="D9D9D9"/>
          </p15:clr>
        </p15:guide>
        <p15:guide id="243" orient="horz" pos="1057" userDrawn="1">
          <p15:clr>
            <a:srgbClr val="F26B43"/>
          </p15:clr>
        </p15:guide>
        <p15:guide id="244" orient="horz" pos="1146" userDrawn="1">
          <p15:clr>
            <a:srgbClr val="D9D9D9"/>
          </p15:clr>
        </p15:guide>
        <p15:guide id="245" orient="horz" pos="1234" userDrawn="1">
          <p15:clr>
            <a:srgbClr val="D9D9D9"/>
          </p15:clr>
        </p15:guide>
        <p15:guide id="246" orient="horz" pos="1322" userDrawn="1">
          <p15:clr>
            <a:srgbClr val="D9D9D9"/>
          </p15:clr>
        </p15:guide>
        <p15:guide id="247" orient="horz" pos="1410" userDrawn="1">
          <p15:clr>
            <a:srgbClr val="D9D9D9"/>
          </p15:clr>
        </p15:guide>
        <p15:guide id="248" orient="horz" pos="1498" userDrawn="1">
          <p15:clr>
            <a:srgbClr val="D9D9D9"/>
          </p15:clr>
        </p15:guide>
        <p15:guide id="249" orient="horz" pos="1586" userDrawn="1">
          <p15:clr>
            <a:srgbClr val="D9D9D9"/>
          </p15:clr>
        </p15:guide>
        <p15:guide id="250" orient="horz" pos="1675" userDrawn="1">
          <p15:clr>
            <a:srgbClr val="D9D9D9"/>
          </p15:clr>
        </p15:guide>
        <p15:guide id="251" orient="horz" pos="1763" userDrawn="1">
          <p15:clr>
            <a:srgbClr val="D9D9D9"/>
          </p15:clr>
        </p15:guide>
        <p15:guide id="252" orient="horz" pos="1851" userDrawn="1">
          <p15:clr>
            <a:srgbClr val="D9D9D9"/>
          </p15:clr>
        </p15:guide>
        <p15:guide id="253" orient="horz" pos="1939" userDrawn="1">
          <p15:clr>
            <a:srgbClr val="D9D9D9"/>
          </p15:clr>
        </p15:guide>
        <p15:guide id="254" orient="horz" pos="2027" userDrawn="1">
          <p15:clr>
            <a:srgbClr val="D9D9D9"/>
          </p15:clr>
        </p15:guide>
        <p15:guide id="255" orient="horz" pos="2115" userDrawn="1">
          <p15:clr>
            <a:srgbClr val="D9D9D9"/>
          </p15:clr>
        </p15:guide>
        <p15:guide id="256" orient="horz" pos="2204" userDrawn="1">
          <p15:clr>
            <a:srgbClr val="D9D9D9"/>
          </p15:clr>
        </p15:guide>
        <p15:guide id="257" orient="horz" pos="2292" userDrawn="1">
          <p15:clr>
            <a:srgbClr val="D9D9D9"/>
          </p15:clr>
        </p15:guide>
        <p15:guide id="258" orient="horz" pos="2380" userDrawn="1">
          <p15:clr>
            <a:srgbClr val="D9D9D9"/>
          </p15:clr>
        </p15:guide>
        <p15:guide id="259" orient="horz" pos="2468" userDrawn="1">
          <p15:clr>
            <a:srgbClr val="D9D9D9"/>
          </p15:clr>
        </p15:guide>
        <p15:guide id="260" orient="horz" pos="2556" userDrawn="1">
          <p15:clr>
            <a:srgbClr val="D9D9D9"/>
          </p15:clr>
        </p15:guide>
        <p15:guide id="261" orient="horz" pos="2644" userDrawn="1">
          <p15:clr>
            <a:srgbClr val="D9D9D9"/>
          </p15:clr>
        </p15:guide>
        <p15:guide id="262" orient="horz" pos="2733" userDrawn="1">
          <p15:clr>
            <a:srgbClr val="D9D9D9"/>
          </p15:clr>
        </p15:guide>
        <p15:guide id="263" orient="horz" pos="2821" userDrawn="1">
          <p15:clr>
            <a:srgbClr val="D9D9D9"/>
          </p15:clr>
        </p15:guide>
        <p15:guide id="264" orient="horz" pos="2909" userDrawn="1">
          <p15:clr>
            <a:srgbClr val="D9D9D9"/>
          </p15:clr>
        </p15:guide>
        <p15:guide id="265" orient="horz" pos="2997" userDrawn="1">
          <p15:clr>
            <a:srgbClr val="D9D9D9"/>
          </p15:clr>
        </p15:guide>
        <p15:guide id="266" orient="horz" pos="3085" userDrawn="1">
          <p15:clr>
            <a:srgbClr val="D9D9D9"/>
          </p15:clr>
        </p15:guide>
        <p15:guide id="267" orient="horz" pos="3173" userDrawn="1">
          <p15:clr>
            <a:srgbClr val="D9D9D9"/>
          </p15:clr>
        </p15:guide>
        <p15:guide id="268" orient="horz" pos="3262" userDrawn="1">
          <p15:clr>
            <a:srgbClr val="D9D9D9"/>
          </p15:clr>
        </p15:guide>
        <p15:guide id="269" orient="horz" pos="3350" userDrawn="1">
          <p15:clr>
            <a:srgbClr val="D9D9D9"/>
          </p15:clr>
        </p15:guide>
        <p15:guide id="270" orient="horz" pos="3438" userDrawn="1">
          <p15:clr>
            <a:srgbClr val="D9D9D9"/>
          </p15:clr>
        </p15:guide>
        <p15:guide id="271" orient="horz" pos="3526" userDrawn="1">
          <p15:clr>
            <a:srgbClr val="D9D9D9"/>
          </p15:clr>
        </p15:guide>
        <p15:guide id="272" orient="horz" pos="3614" userDrawn="1">
          <p15:clr>
            <a:srgbClr val="D9D9D9"/>
          </p15:clr>
        </p15:guide>
        <p15:guide id="273" orient="horz" pos="3702" userDrawn="1">
          <p15:clr>
            <a:srgbClr val="D9D9D9"/>
          </p15:clr>
        </p15:guide>
        <p15:guide id="274" orient="horz" pos="3791" userDrawn="1">
          <p15:clr>
            <a:srgbClr val="D9D9D9"/>
          </p15:clr>
        </p15:guide>
        <p15:guide id="275" orient="horz" pos="3879" userDrawn="1">
          <p15:clr>
            <a:srgbClr val="F26B43"/>
          </p15:clr>
        </p15:guide>
        <p15:guide id="276" orient="horz" pos="3967" userDrawn="1">
          <p15:clr>
            <a:srgbClr val="D9D9D9"/>
          </p15:clr>
        </p15:guide>
        <p15:guide id="277" orient="horz" pos="4143" userDrawn="1">
          <p15:clr>
            <a:srgbClr val="D9D9D9"/>
          </p15:clr>
        </p15:guide>
        <p15:guide id="278" orient="horz" pos="4231" userDrawn="1">
          <p15:clr>
            <a:srgbClr val="D9D9D9"/>
          </p15:clr>
        </p15:guide>
        <p15:guide id="279" orient="horz" pos="4054" userDrawn="1">
          <p15:clr>
            <a:srgbClr val="D9D9D9"/>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28031AD-EEFD-6FEA-4BEC-EBD7D9B6716F}"/>
              </a:ext>
            </a:extLst>
          </p:cNvPr>
          <p:cNvSpPr/>
          <p:nvPr userDrawn="1"/>
        </p:nvSpPr>
        <p:spPr>
          <a:xfrm>
            <a:off x="0" y="6576219"/>
            <a:ext cx="12192000" cy="281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800"/>
          </a:p>
        </p:txBody>
      </p:sp>
      <p:sp>
        <p:nvSpPr>
          <p:cNvPr id="41" name="Rektangel 40">
            <a:extLst>
              <a:ext uri="{FF2B5EF4-FFF2-40B4-BE49-F238E27FC236}">
                <a16:creationId xmlns:a16="http://schemas.microsoft.com/office/drawing/2014/main" id="{7246CA8F-7E1F-FCBD-6F4E-A6278E462C59}"/>
              </a:ext>
            </a:extLst>
          </p:cNvPr>
          <p:cNvSpPr/>
          <p:nvPr/>
        </p:nvSpPr>
        <p:spPr>
          <a:xfrm>
            <a:off x="0" y="6576219"/>
            <a:ext cx="12192000" cy="281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800"/>
          </a:p>
        </p:txBody>
      </p:sp>
      <p:sp>
        <p:nvSpPr>
          <p:cNvPr id="2" name="Title Placeholder 1">
            <a:extLst>
              <a:ext uri="{FF2B5EF4-FFF2-40B4-BE49-F238E27FC236}">
                <a16:creationId xmlns:a16="http://schemas.microsoft.com/office/drawing/2014/main" id="{CEA75624-6F22-75AD-7F9C-B5C12884A0BE}"/>
              </a:ext>
            </a:extLst>
          </p:cNvPr>
          <p:cNvSpPr>
            <a:spLocks noGrp="1"/>
          </p:cNvSpPr>
          <p:nvPr>
            <p:ph type="title"/>
          </p:nvPr>
        </p:nvSpPr>
        <p:spPr>
          <a:xfrm>
            <a:off x="414337" y="419100"/>
            <a:ext cx="11361737" cy="839788"/>
          </a:xfrm>
          <a:prstGeom prst="rect">
            <a:avLst/>
          </a:prstGeom>
        </p:spPr>
        <p:txBody>
          <a:bodyPr vert="horz" lIns="0" tIns="0" rIns="0" bIns="0" rtlCol="0" anchor="t">
            <a:noAutofit/>
          </a:bodyPr>
          <a:lstStyle/>
          <a:p>
            <a:r>
              <a:rPr lang="da-DK"/>
              <a:t>Klik for at redigere titeltypografien i masteren</a:t>
            </a:r>
          </a:p>
        </p:txBody>
      </p:sp>
      <p:sp>
        <p:nvSpPr>
          <p:cNvPr id="3" name="Text Placeholder 2">
            <a:extLst>
              <a:ext uri="{FF2B5EF4-FFF2-40B4-BE49-F238E27FC236}">
                <a16:creationId xmlns:a16="http://schemas.microsoft.com/office/drawing/2014/main" id="{1DF682E3-1200-6DFD-1151-577DC0B95422}"/>
              </a:ext>
            </a:extLst>
          </p:cNvPr>
          <p:cNvSpPr>
            <a:spLocks noGrp="1"/>
          </p:cNvSpPr>
          <p:nvPr>
            <p:ph type="body" idx="1"/>
          </p:nvPr>
        </p:nvSpPr>
        <p:spPr>
          <a:xfrm>
            <a:off x="414337" y="1677988"/>
            <a:ext cx="11361737" cy="4479925"/>
          </a:xfrm>
          <a:prstGeom prst="rect">
            <a:avLst/>
          </a:prstGeom>
        </p:spPr>
        <p:txBody>
          <a:bodyPr vert="horz" lIns="0" tIns="0" rIns="0" bIns="0" rtlCol="0">
            <a:noAutofit/>
          </a:bodyPr>
          <a:lstStyle/>
          <a:p>
            <a:pPr lvl="0"/>
            <a:r>
              <a:rPr lang="da-DK"/>
              <a:t>Normal tekst (bold for mellemrubrik, forøg </a:t>
            </a:r>
            <a:r>
              <a:rPr lang="da-DK" err="1"/>
              <a:t>nivau</a:t>
            </a:r>
            <a:r>
              <a:rPr lang="da-DK"/>
              <a:t> for bullet)</a:t>
            </a:r>
          </a:p>
          <a:p>
            <a:pPr lvl="1"/>
            <a:r>
              <a:rPr lang="da-DK"/>
              <a:t>Bullet 1</a:t>
            </a:r>
          </a:p>
          <a:p>
            <a:pPr lvl="2"/>
            <a:r>
              <a:rPr lang="da-DK"/>
              <a:t>Dash til “bullet1”</a:t>
            </a:r>
          </a:p>
          <a:p>
            <a:pPr lvl="3"/>
            <a:r>
              <a:rPr lang="da-DK"/>
              <a:t>Bullet 2</a:t>
            </a:r>
          </a:p>
          <a:p>
            <a:pPr lvl="4"/>
            <a:r>
              <a:rPr lang="da-DK"/>
              <a:t>Dash til “bullet2”</a:t>
            </a:r>
          </a:p>
        </p:txBody>
      </p:sp>
      <p:sp>
        <p:nvSpPr>
          <p:cNvPr id="4" name="Date Placeholder 3">
            <a:extLst>
              <a:ext uri="{FF2B5EF4-FFF2-40B4-BE49-F238E27FC236}">
                <a16:creationId xmlns:a16="http://schemas.microsoft.com/office/drawing/2014/main" id="{F332DC6F-A788-7B4D-06CB-E5D0B635EF72}"/>
              </a:ext>
            </a:extLst>
          </p:cNvPr>
          <p:cNvSpPr>
            <a:spLocks noGrp="1"/>
          </p:cNvSpPr>
          <p:nvPr>
            <p:ph type="dt" sz="half" idx="2"/>
          </p:nvPr>
        </p:nvSpPr>
        <p:spPr>
          <a:xfrm>
            <a:off x="8866188" y="6577013"/>
            <a:ext cx="1939925" cy="273050"/>
          </a:xfrm>
          <a:prstGeom prst="rect">
            <a:avLst/>
          </a:prstGeom>
        </p:spPr>
        <p:txBody>
          <a:bodyPr vert="horz" lIns="0" tIns="0" rIns="0" bIns="0" rtlCol="0" anchor="ctr"/>
          <a:lstStyle>
            <a:lvl1pPr algn="r">
              <a:defRPr sz="800">
                <a:solidFill>
                  <a:schemeClr val="bg1"/>
                </a:solidFill>
              </a:defRPr>
            </a:lvl1pPr>
          </a:lstStyle>
          <a:p>
            <a:fld id="{8CA5FC4F-F7E4-45B1-AE61-D3ADC3A19034}" type="datetime1">
              <a:rPr lang="da-DK" smtClean="0"/>
              <a:t>14-04-2026</a:t>
            </a:fld>
            <a:endParaRPr lang="da-DK"/>
          </a:p>
        </p:txBody>
      </p:sp>
      <p:sp>
        <p:nvSpPr>
          <p:cNvPr id="5" name="Footer Placeholder 4">
            <a:extLst>
              <a:ext uri="{FF2B5EF4-FFF2-40B4-BE49-F238E27FC236}">
                <a16:creationId xmlns:a16="http://schemas.microsoft.com/office/drawing/2014/main" id="{6F227101-A64C-B695-DC11-5349CB46A7A8}"/>
              </a:ext>
            </a:extLst>
          </p:cNvPr>
          <p:cNvSpPr>
            <a:spLocks noGrp="1"/>
          </p:cNvSpPr>
          <p:nvPr>
            <p:ph type="ftr" sz="quarter" idx="3"/>
          </p:nvPr>
        </p:nvSpPr>
        <p:spPr>
          <a:xfrm>
            <a:off x="2354262" y="6577013"/>
            <a:ext cx="6511926" cy="273050"/>
          </a:xfrm>
          <a:prstGeom prst="rect">
            <a:avLst/>
          </a:prstGeom>
        </p:spPr>
        <p:txBody>
          <a:bodyPr vert="horz" lIns="0" tIns="0" rIns="0" bIns="0" rtlCol="0" anchor="ctr"/>
          <a:lstStyle>
            <a:lvl1pPr algn="l">
              <a:defRPr sz="800">
                <a:solidFill>
                  <a:schemeClr val="bg1"/>
                </a:solidFill>
              </a:defRPr>
            </a:lvl1pPr>
          </a:lstStyle>
          <a:p>
            <a:endParaRPr lang="da-DK"/>
          </a:p>
        </p:txBody>
      </p:sp>
      <p:sp>
        <p:nvSpPr>
          <p:cNvPr id="6" name="Slide Number Placeholder 5">
            <a:extLst>
              <a:ext uri="{FF2B5EF4-FFF2-40B4-BE49-F238E27FC236}">
                <a16:creationId xmlns:a16="http://schemas.microsoft.com/office/drawing/2014/main" id="{78AA4518-9894-242B-21BB-F4A3B6876019}"/>
              </a:ext>
            </a:extLst>
          </p:cNvPr>
          <p:cNvSpPr>
            <a:spLocks noGrp="1"/>
          </p:cNvSpPr>
          <p:nvPr>
            <p:ph type="sldNum" sz="quarter" idx="4"/>
          </p:nvPr>
        </p:nvSpPr>
        <p:spPr>
          <a:xfrm>
            <a:off x="11082337" y="6577013"/>
            <a:ext cx="693737" cy="273050"/>
          </a:xfrm>
          <a:prstGeom prst="rect">
            <a:avLst/>
          </a:prstGeom>
        </p:spPr>
        <p:txBody>
          <a:bodyPr vert="horz" lIns="0" tIns="0" rIns="0" bIns="0" rtlCol="0" anchor="ctr"/>
          <a:lstStyle>
            <a:lvl1pPr algn="r">
              <a:defRPr sz="800">
                <a:solidFill>
                  <a:schemeClr val="bg1"/>
                </a:solidFill>
              </a:defRPr>
            </a:lvl1pPr>
          </a:lstStyle>
          <a:p>
            <a:fld id="{0E8862F4-759C-4937-98C7-CDEB1EE77131}" type="slidenum">
              <a:rPr lang="da-DK" smtClean="0"/>
              <a:pPr/>
              <a:t>‹nr.›</a:t>
            </a:fld>
            <a:endParaRPr lang="da-DK"/>
          </a:p>
        </p:txBody>
      </p:sp>
      <p:grpSp>
        <p:nvGrpSpPr>
          <p:cNvPr id="40" name="Gruppe 39">
            <a:extLst>
              <a:ext uri="{FF2B5EF4-FFF2-40B4-BE49-F238E27FC236}">
                <a16:creationId xmlns:a16="http://schemas.microsoft.com/office/drawing/2014/main" id="{2BC78506-0AA1-4479-72F8-ACEE3E335213}"/>
              </a:ext>
            </a:extLst>
          </p:cNvPr>
          <p:cNvGrpSpPr/>
          <p:nvPr/>
        </p:nvGrpSpPr>
        <p:grpSpPr>
          <a:xfrm>
            <a:off x="414338" y="6667500"/>
            <a:ext cx="627122" cy="108207"/>
            <a:chOff x="-3222625" y="8053388"/>
            <a:chExt cx="1665288" cy="287338"/>
          </a:xfrm>
        </p:grpSpPr>
        <p:sp>
          <p:nvSpPr>
            <p:cNvPr id="18" name="Freeform 5">
              <a:extLst>
                <a:ext uri="{FF2B5EF4-FFF2-40B4-BE49-F238E27FC236}">
                  <a16:creationId xmlns:a16="http://schemas.microsoft.com/office/drawing/2014/main" id="{B9A3E7CD-E2C2-DF6A-5910-7EBB2C471CEB}"/>
                </a:ext>
              </a:extLst>
            </p:cNvPr>
            <p:cNvSpPr>
              <a:spLocks/>
            </p:cNvSpPr>
            <p:nvPr/>
          </p:nvSpPr>
          <p:spPr bwMode="auto">
            <a:xfrm>
              <a:off x="-2232025" y="8085138"/>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4" name="Freeform 6">
              <a:extLst>
                <a:ext uri="{FF2B5EF4-FFF2-40B4-BE49-F238E27FC236}">
                  <a16:creationId xmlns:a16="http://schemas.microsoft.com/office/drawing/2014/main" id="{3F96DF0B-F14F-DF4D-007B-43E022DCAEB1}"/>
                </a:ext>
              </a:extLst>
            </p:cNvPr>
            <p:cNvSpPr>
              <a:spLocks noEditPoints="1"/>
            </p:cNvSpPr>
            <p:nvPr/>
          </p:nvSpPr>
          <p:spPr bwMode="auto">
            <a:xfrm>
              <a:off x="-1806575" y="8128001"/>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6" name="Freeform 7">
              <a:extLst>
                <a:ext uri="{FF2B5EF4-FFF2-40B4-BE49-F238E27FC236}">
                  <a16:creationId xmlns:a16="http://schemas.microsoft.com/office/drawing/2014/main" id="{A458A159-6BEC-08A3-6E61-A61A52B4F8EE}"/>
                </a:ext>
              </a:extLst>
            </p:cNvPr>
            <p:cNvSpPr>
              <a:spLocks noEditPoints="1"/>
            </p:cNvSpPr>
            <p:nvPr/>
          </p:nvSpPr>
          <p:spPr bwMode="auto">
            <a:xfrm>
              <a:off x="-2665413" y="8128001"/>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8" name="Freeform 8">
              <a:extLst>
                <a:ext uri="{FF2B5EF4-FFF2-40B4-BE49-F238E27FC236}">
                  <a16:creationId xmlns:a16="http://schemas.microsoft.com/office/drawing/2014/main" id="{CA0E538F-7715-9CB7-6DEA-0A6144353091}"/>
                </a:ext>
              </a:extLst>
            </p:cNvPr>
            <p:cNvSpPr>
              <a:spLocks noEditPoints="1"/>
            </p:cNvSpPr>
            <p:nvPr/>
          </p:nvSpPr>
          <p:spPr bwMode="auto">
            <a:xfrm>
              <a:off x="-2097088" y="8128001"/>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0" name="Freeform 9">
              <a:extLst>
                <a:ext uri="{FF2B5EF4-FFF2-40B4-BE49-F238E27FC236}">
                  <a16:creationId xmlns:a16="http://schemas.microsoft.com/office/drawing/2014/main" id="{B2A6D11B-4C36-DEAA-F006-95C973F655F8}"/>
                </a:ext>
              </a:extLst>
            </p:cNvPr>
            <p:cNvSpPr>
              <a:spLocks/>
            </p:cNvSpPr>
            <p:nvPr/>
          </p:nvSpPr>
          <p:spPr bwMode="auto">
            <a:xfrm>
              <a:off x="-2954338" y="8086726"/>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2" name="Freeform 10">
              <a:extLst>
                <a:ext uri="{FF2B5EF4-FFF2-40B4-BE49-F238E27FC236}">
                  <a16:creationId xmlns:a16="http://schemas.microsoft.com/office/drawing/2014/main" id="{5B2BECF9-08D5-DB58-18B1-8922BB0C9E64}"/>
                </a:ext>
              </a:extLst>
            </p:cNvPr>
            <p:cNvSpPr>
              <a:spLocks noEditPoints="1"/>
            </p:cNvSpPr>
            <p:nvPr/>
          </p:nvSpPr>
          <p:spPr bwMode="auto">
            <a:xfrm>
              <a:off x="-1958975" y="8128001"/>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3" name="Freeform 11">
              <a:extLst>
                <a:ext uri="{FF2B5EF4-FFF2-40B4-BE49-F238E27FC236}">
                  <a16:creationId xmlns:a16="http://schemas.microsoft.com/office/drawing/2014/main" id="{12E8FBC7-DBC9-9177-A00D-7C20C2109E05}"/>
                </a:ext>
              </a:extLst>
            </p:cNvPr>
            <p:cNvSpPr>
              <a:spLocks/>
            </p:cNvSpPr>
            <p:nvPr/>
          </p:nvSpPr>
          <p:spPr bwMode="auto">
            <a:xfrm>
              <a:off x="-2754313" y="8128001"/>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4" name="Freeform 12">
              <a:extLst>
                <a:ext uri="{FF2B5EF4-FFF2-40B4-BE49-F238E27FC236}">
                  <a16:creationId xmlns:a16="http://schemas.microsoft.com/office/drawing/2014/main" id="{5F175DEA-C979-C10D-9739-1A7C1AC38996}"/>
                </a:ext>
              </a:extLst>
            </p:cNvPr>
            <p:cNvSpPr>
              <a:spLocks noEditPoints="1"/>
            </p:cNvSpPr>
            <p:nvPr/>
          </p:nvSpPr>
          <p:spPr bwMode="auto">
            <a:xfrm>
              <a:off x="-2895600" y="8086726"/>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5" name="Freeform 13">
              <a:extLst>
                <a:ext uri="{FF2B5EF4-FFF2-40B4-BE49-F238E27FC236}">
                  <a16:creationId xmlns:a16="http://schemas.microsoft.com/office/drawing/2014/main" id="{7EFE5A71-B05C-90EF-A1EA-AC09D0FE1364}"/>
                </a:ext>
              </a:extLst>
            </p:cNvPr>
            <p:cNvSpPr>
              <a:spLocks noEditPoints="1"/>
            </p:cNvSpPr>
            <p:nvPr/>
          </p:nvSpPr>
          <p:spPr bwMode="auto">
            <a:xfrm>
              <a:off x="-3222625" y="8086726"/>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9" name="Kombinationstegning: figur 38">
              <a:extLst>
                <a:ext uri="{FF2B5EF4-FFF2-40B4-BE49-F238E27FC236}">
                  <a16:creationId xmlns:a16="http://schemas.microsoft.com/office/drawing/2014/main" id="{378FDDF4-9A84-2972-8A9F-84F8B6340A2F}"/>
                </a:ext>
              </a:extLst>
            </p:cNvPr>
            <p:cNvSpPr>
              <a:spLocks/>
            </p:cNvSpPr>
            <p:nvPr/>
          </p:nvSpPr>
          <p:spPr bwMode="auto">
            <a:xfrm>
              <a:off x="-2516188" y="8053388"/>
              <a:ext cx="252413" cy="252413"/>
            </a:xfrm>
            <a:custGeom>
              <a:avLst/>
              <a:gdLst>
                <a:gd name="connsiteX0" fmla="*/ 129802 w 252413"/>
                <a:gd name="connsiteY0" fmla="*/ 32470 h 252413"/>
                <a:gd name="connsiteX1" fmla="*/ 127677 w 252413"/>
                <a:gd name="connsiteY1" fmla="*/ 32800 h 252413"/>
                <a:gd name="connsiteX2" fmla="*/ 125390 w 252413"/>
                <a:gd name="connsiteY2" fmla="*/ 32965 h 252413"/>
                <a:gd name="connsiteX3" fmla="*/ 124409 w 252413"/>
                <a:gd name="connsiteY3" fmla="*/ 33130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90 w 252413"/>
                <a:gd name="connsiteY10" fmla="*/ 40051 h 252413"/>
                <a:gd name="connsiteX11" fmla="*/ 127677 w 252413"/>
                <a:gd name="connsiteY11" fmla="*/ 40545 h 252413"/>
                <a:gd name="connsiteX12" fmla="*/ 154315 w 252413"/>
                <a:gd name="connsiteY12" fmla="*/ 52081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4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3 h 252413"/>
                <a:gd name="connsiteX30" fmla="*/ 135522 w 252413"/>
                <a:gd name="connsiteY30" fmla="*/ 216049 h 252413"/>
                <a:gd name="connsiteX31" fmla="*/ 136992 w 252413"/>
                <a:gd name="connsiteY31" fmla="*/ 215555 h 252413"/>
                <a:gd name="connsiteX32" fmla="*/ 137973 w 252413"/>
                <a:gd name="connsiteY32" fmla="*/ 214236 h 252413"/>
                <a:gd name="connsiteX33" fmla="*/ 136339 w 252413"/>
                <a:gd name="connsiteY33" fmla="*/ 212753 h 252413"/>
                <a:gd name="connsiteX34" fmla="*/ 135031 w 252413"/>
                <a:gd name="connsiteY34" fmla="*/ 212424 h 252413"/>
                <a:gd name="connsiteX35" fmla="*/ 127187 w 252413"/>
                <a:gd name="connsiteY35" fmla="*/ 210776 h 252413"/>
                <a:gd name="connsiteX36" fmla="*/ 124899 w 252413"/>
                <a:gd name="connsiteY36" fmla="*/ 210281 h 252413"/>
                <a:gd name="connsiteX37" fmla="*/ 98098 w 252413"/>
                <a:gd name="connsiteY37" fmla="*/ 198746 h 252413"/>
                <a:gd name="connsiteX38" fmla="*/ 71788 w 252413"/>
                <a:gd name="connsiteY38" fmla="*/ 128380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6 w 252413"/>
                <a:gd name="connsiteY42" fmla="*/ 117338 h 252413"/>
                <a:gd name="connsiteX43" fmla="*/ 129312 w 252413"/>
                <a:gd name="connsiteY43" fmla="*/ 114043 h 252413"/>
                <a:gd name="connsiteX44" fmla="*/ 115584 w 252413"/>
                <a:gd name="connsiteY44" fmla="*/ 106627 h 252413"/>
                <a:gd name="connsiteX45" fmla="*/ 113133 w 252413"/>
                <a:gd name="connsiteY45" fmla="*/ 106792 h 252413"/>
                <a:gd name="connsiteX46" fmla="*/ 99896 w 252413"/>
                <a:gd name="connsiteY46" fmla="*/ 179136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90" y="32965"/>
                  </a:cubicBezTo>
                  <a:cubicBezTo>
                    <a:pt x="125063" y="33130"/>
                    <a:pt x="124736" y="33130"/>
                    <a:pt x="124409" y="33130"/>
                  </a:cubicBezTo>
                  <a:cubicBezTo>
                    <a:pt x="123428" y="33294"/>
                    <a:pt x="122448" y="33459"/>
                    <a:pt x="121467" y="33624"/>
                  </a:cubicBezTo>
                  <a:cubicBezTo>
                    <a:pt x="121304" y="33789"/>
                    <a:pt x="117382" y="34613"/>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90" y="40051"/>
                  </a:cubicBezTo>
                  <a:cubicBezTo>
                    <a:pt x="126207" y="40216"/>
                    <a:pt x="127024" y="40545"/>
                    <a:pt x="127677" y="40545"/>
                  </a:cubicBezTo>
                  <a:cubicBezTo>
                    <a:pt x="137156" y="42687"/>
                    <a:pt x="146307" y="46313"/>
                    <a:pt x="154315" y="52081"/>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8"/>
                    <a:pt x="120977" y="133488"/>
                    <a:pt x="121141" y="133323"/>
                  </a:cubicBezTo>
                  <a:cubicBezTo>
                    <a:pt x="121141" y="133323"/>
                    <a:pt x="121141" y="133158"/>
                    <a:pt x="121304" y="133158"/>
                  </a:cubicBezTo>
                  <a:cubicBezTo>
                    <a:pt x="121304" y="132994"/>
                    <a:pt x="121467" y="132994"/>
                    <a:pt x="121467" y="132994"/>
                  </a:cubicBezTo>
                  <a:cubicBezTo>
                    <a:pt x="121794" y="132994"/>
                    <a:pt x="121958" y="133158"/>
                    <a:pt x="122121" y="133488"/>
                  </a:cubicBezTo>
                  <a:cubicBezTo>
                    <a:pt x="122121" y="133488"/>
                    <a:pt x="122611" y="135466"/>
                    <a:pt x="123102" y="136784"/>
                  </a:cubicBezTo>
                  <a:cubicBezTo>
                    <a:pt x="125880" y="142222"/>
                    <a:pt x="131273" y="144364"/>
                    <a:pt x="136992" y="144364"/>
                  </a:cubicBezTo>
                  <a:cubicBezTo>
                    <a:pt x="137809" y="144200"/>
                    <a:pt x="138463" y="144200"/>
                    <a:pt x="139280" y="144035"/>
                  </a:cubicBezTo>
                  <a:cubicBezTo>
                    <a:pt x="173435" y="139750"/>
                    <a:pt x="175723" y="93114"/>
                    <a:pt x="152517" y="71691"/>
                  </a:cubicBezTo>
                  <a:cubicBezTo>
                    <a:pt x="113460" y="35272"/>
                    <a:pt x="50217" y="56860"/>
                    <a:pt x="37306" y="107945"/>
                  </a:cubicBezTo>
                  <a:cubicBezTo>
                    <a:pt x="31750" y="125908"/>
                    <a:pt x="32567" y="147331"/>
                    <a:pt x="42863" y="170731"/>
                  </a:cubicBezTo>
                  <a:cubicBezTo>
                    <a:pt x="55609" y="199075"/>
                    <a:pt x="88130" y="220663"/>
                    <a:pt x="121631" y="218356"/>
                  </a:cubicBezTo>
                  <a:cubicBezTo>
                    <a:pt x="121958" y="218356"/>
                    <a:pt x="124082" y="218191"/>
                    <a:pt x="124736" y="218191"/>
                  </a:cubicBezTo>
                  <a:cubicBezTo>
                    <a:pt x="125553" y="218027"/>
                    <a:pt x="126370" y="217862"/>
                    <a:pt x="127024" y="217862"/>
                  </a:cubicBezTo>
                  <a:cubicBezTo>
                    <a:pt x="127351" y="217862"/>
                    <a:pt x="129965" y="217367"/>
                    <a:pt x="131109" y="217203"/>
                  </a:cubicBezTo>
                  <a:cubicBezTo>
                    <a:pt x="131109" y="217203"/>
                    <a:pt x="135195" y="216214"/>
                    <a:pt x="135522" y="216049"/>
                  </a:cubicBezTo>
                  <a:cubicBezTo>
                    <a:pt x="135848" y="216049"/>
                    <a:pt x="136829" y="215719"/>
                    <a:pt x="136992" y="215555"/>
                  </a:cubicBezTo>
                  <a:cubicBezTo>
                    <a:pt x="137483" y="215225"/>
                    <a:pt x="137973" y="214896"/>
                    <a:pt x="137973" y="214236"/>
                  </a:cubicBezTo>
                  <a:cubicBezTo>
                    <a:pt x="137973" y="213412"/>
                    <a:pt x="137319" y="212918"/>
                    <a:pt x="136339" y="212753"/>
                  </a:cubicBezTo>
                  <a:cubicBezTo>
                    <a:pt x="136339" y="212753"/>
                    <a:pt x="135522" y="212424"/>
                    <a:pt x="135031" y="212424"/>
                  </a:cubicBezTo>
                  <a:cubicBezTo>
                    <a:pt x="133234" y="212094"/>
                    <a:pt x="129638" y="211270"/>
                    <a:pt x="127187" y="210776"/>
                  </a:cubicBezTo>
                  <a:cubicBezTo>
                    <a:pt x="126207" y="210611"/>
                    <a:pt x="125553" y="210446"/>
                    <a:pt x="124899" y="210281"/>
                  </a:cubicBezTo>
                  <a:cubicBezTo>
                    <a:pt x="115421" y="208139"/>
                    <a:pt x="106269" y="204514"/>
                    <a:pt x="98098" y="198746"/>
                  </a:cubicBezTo>
                  <a:cubicBezTo>
                    <a:pt x="76200" y="183091"/>
                    <a:pt x="63127" y="156065"/>
                    <a:pt x="71788" y="128380"/>
                  </a:cubicBezTo>
                  <a:cubicBezTo>
                    <a:pt x="77998" y="108769"/>
                    <a:pt x="91398" y="99211"/>
                    <a:pt x="104145" y="96739"/>
                  </a:cubicBezTo>
                  <a:cubicBezTo>
                    <a:pt x="120487" y="93608"/>
                    <a:pt x="135522" y="102178"/>
                    <a:pt x="131763" y="116844"/>
                  </a:cubicBezTo>
                  <a:cubicBezTo>
                    <a:pt x="131599" y="117503"/>
                    <a:pt x="131273" y="117833"/>
                    <a:pt x="131109" y="117833"/>
                  </a:cubicBezTo>
                  <a:cubicBezTo>
                    <a:pt x="130782" y="117833"/>
                    <a:pt x="130456" y="117338"/>
                    <a:pt x="130456" y="117338"/>
                  </a:cubicBezTo>
                  <a:cubicBezTo>
                    <a:pt x="130456" y="117338"/>
                    <a:pt x="129965" y="115361"/>
                    <a:pt x="129312" y="114043"/>
                  </a:cubicBezTo>
                  <a:cubicBezTo>
                    <a:pt x="126533" y="108604"/>
                    <a:pt x="121141" y="106462"/>
                    <a:pt x="115584" y="106627"/>
                  </a:cubicBezTo>
                  <a:cubicBezTo>
                    <a:pt x="114767" y="106627"/>
                    <a:pt x="113950" y="106627"/>
                    <a:pt x="113133" y="106792"/>
                  </a:cubicBezTo>
                  <a:cubicBezTo>
                    <a:pt x="78978" y="111076"/>
                    <a:pt x="76854" y="157877"/>
                    <a:pt x="99896" y="179136"/>
                  </a:cubicBezTo>
                  <a:cubicBezTo>
                    <a:pt x="139117" y="215555"/>
                    <a:pt x="202360" y="194132"/>
                    <a:pt x="215270" y="142881"/>
                  </a:cubicBezTo>
                  <a:cubicBezTo>
                    <a:pt x="220663" y="124919"/>
                    <a:pt x="220009" y="103496"/>
                    <a:pt x="209551" y="80095"/>
                  </a:cubicBezTo>
                  <a:cubicBezTo>
                    <a:pt x="196967" y="51916"/>
                    <a:pt x="164447" y="30163"/>
                    <a:pt x="130782" y="32470"/>
                  </a:cubicBezTo>
                  <a:cubicBezTo>
                    <a:pt x="130456"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sz="800"/>
            </a:p>
          </p:txBody>
        </p:sp>
        <p:sp>
          <p:nvSpPr>
            <p:cNvPr id="38" name="Freeform 16">
              <a:extLst>
                <a:ext uri="{FF2B5EF4-FFF2-40B4-BE49-F238E27FC236}">
                  <a16:creationId xmlns:a16="http://schemas.microsoft.com/office/drawing/2014/main" id="{5089C09F-C5DD-384C-1289-E6A4A7199AB2}"/>
                </a:ext>
              </a:extLst>
            </p:cNvPr>
            <p:cNvSpPr>
              <a:spLocks/>
            </p:cNvSpPr>
            <p:nvPr/>
          </p:nvSpPr>
          <p:spPr bwMode="auto">
            <a:xfrm>
              <a:off x="-1670050" y="8128001"/>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grpSp>
      <p:grpSp>
        <p:nvGrpSpPr>
          <p:cNvPr id="8" name="Gruppe 7">
            <a:extLst>
              <a:ext uri="{FF2B5EF4-FFF2-40B4-BE49-F238E27FC236}">
                <a16:creationId xmlns:a16="http://schemas.microsoft.com/office/drawing/2014/main" id="{826778AB-4ADA-476F-F5BC-1877799972DF}"/>
              </a:ext>
            </a:extLst>
          </p:cNvPr>
          <p:cNvGrpSpPr/>
          <p:nvPr userDrawn="1"/>
        </p:nvGrpSpPr>
        <p:grpSpPr>
          <a:xfrm>
            <a:off x="414338" y="6667500"/>
            <a:ext cx="627122" cy="108207"/>
            <a:chOff x="-3222625" y="8053388"/>
            <a:chExt cx="1665288" cy="287338"/>
          </a:xfrm>
        </p:grpSpPr>
        <p:sp>
          <p:nvSpPr>
            <p:cNvPr id="9" name="Freeform 5">
              <a:extLst>
                <a:ext uri="{FF2B5EF4-FFF2-40B4-BE49-F238E27FC236}">
                  <a16:creationId xmlns:a16="http://schemas.microsoft.com/office/drawing/2014/main" id="{D5163BCA-ACBB-EFA8-5BF0-3AA08C8B923C}"/>
                </a:ext>
              </a:extLst>
            </p:cNvPr>
            <p:cNvSpPr>
              <a:spLocks/>
            </p:cNvSpPr>
            <p:nvPr userDrawn="1"/>
          </p:nvSpPr>
          <p:spPr bwMode="auto">
            <a:xfrm>
              <a:off x="-2232025" y="8085138"/>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0" name="Freeform 6">
              <a:extLst>
                <a:ext uri="{FF2B5EF4-FFF2-40B4-BE49-F238E27FC236}">
                  <a16:creationId xmlns:a16="http://schemas.microsoft.com/office/drawing/2014/main" id="{466C5F51-4FA5-495F-9851-0349C3DE106E}"/>
                </a:ext>
              </a:extLst>
            </p:cNvPr>
            <p:cNvSpPr>
              <a:spLocks noEditPoints="1"/>
            </p:cNvSpPr>
            <p:nvPr userDrawn="1"/>
          </p:nvSpPr>
          <p:spPr bwMode="auto">
            <a:xfrm>
              <a:off x="-1806575" y="8128001"/>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1" name="Freeform 7">
              <a:extLst>
                <a:ext uri="{FF2B5EF4-FFF2-40B4-BE49-F238E27FC236}">
                  <a16:creationId xmlns:a16="http://schemas.microsoft.com/office/drawing/2014/main" id="{1A57C059-3599-F8FD-D7B8-EBC19BD2F60D}"/>
                </a:ext>
              </a:extLst>
            </p:cNvPr>
            <p:cNvSpPr>
              <a:spLocks noEditPoints="1"/>
            </p:cNvSpPr>
            <p:nvPr userDrawn="1"/>
          </p:nvSpPr>
          <p:spPr bwMode="auto">
            <a:xfrm>
              <a:off x="-2665413" y="8128001"/>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2" name="Freeform 8">
              <a:extLst>
                <a:ext uri="{FF2B5EF4-FFF2-40B4-BE49-F238E27FC236}">
                  <a16:creationId xmlns:a16="http://schemas.microsoft.com/office/drawing/2014/main" id="{B6912E3C-5050-5981-FC1D-6B6FB35C3F11}"/>
                </a:ext>
              </a:extLst>
            </p:cNvPr>
            <p:cNvSpPr>
              <a:spLocks noEditPoints="1"/>
            </p:cNvSpPr>
            <p:nvPr userDrawn="1"/>
          </p:nvSpPr>
          <p:spPr bwMode="auto">
            <a:xfrm>
              <a:off x="-2097088" y="8128001"/>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3" name="Freeform 9">
              <a:extLst>
                <a:ext uri="{FF2B5EF4-FFF2-40B4-BE49-F238E27FC236}">
                  <a16:creationId xmlns:a16="http://schemas.microsoft.com/office/drawing/2014/main" id="{A668AE9A-D61F-D111-3D25-940444DF7A3B}"/>
                </a:ext>
              </a:extLst>
            </p:cNvPr>
            <p:cNvSpPr>
              <a:spLocks/>
            </p:cNvSpPr>
            <p:nvPr userDrawn="1"/>
          </p:nvSpPr>
          <p:spPr bwMode="auto">
            <a:xfrm>
              <a:off x="-2954338" y="8086726"/>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4" name="Freeform 10">
              <a:extLst>
                <a:ext uri="{FF2B5EF4-FFF2-40B4-BE49-F238E27FC236}">
                  <a16:creationId xmlns:a16="http://schemas.microsoft.com/office/drawing/2014/main" id="{B67EA869-8FFF-FC8D-328C-D0E1097B1DD8}"/>
                </a:ext>
              </a:extLst>
            </p:cNvPr>
            <p:cNvSpPr>
              <a:spLocks noEditPoints="1"/>
            </p:cNvSpPr>
            <p:nvPr userDrawn="1"/>
          </p:nvSpPr>
          <p:spPr bwMode="auto">
            <a:xfrm>
              <a:off x="-1958975" y="8128001"/>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5" name="Freeform 11">
              <a:extLst>
                <a:ext uri="{FF2B5EF4-FFF2-40B4-BE49-F238E27FC236}">
                  <a16:creationId xmlns:a16="http://schemas.microsoft.com/office/drawing/2014/main" id="{FCAF1BF0-8700-A105-E4C5-7E3BFD6AEB4C}"/>
                </a:ext>
              </a:extLst>
            </p:cNvPr>
            <p:cNvSpPr>
              <a:spLocks/>
            </p:cNvSpPr>
            <p:nvPr userDrawn="1"/>
          </p:nvSpPr>
          <p:spPr bwMode="auto">
            <a:xfrm>
              <a:off x="-2754313" y="8128001"/>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6" name="Freeform 12">
              <a:extLst>
                <a:ext uri="{FF2B5EF4-FFF2-40B4-BE49-F238E27FC236}">
                  <a16:creationId xmlns:a16="http://schemas.microsoft.com/office/drawing/2014/main" id="{4A1FFB29-ED07-6514-AEE9-9D98C4877F2F}"/>
                </a:ext>
              </a:extLst>
            </p:cNvPr>
            <p:cNvSpPr>
              <a:spLocks noEditPoints="1"/>
            </p:cNvSpPr>
            <p:nvPr userDrawn="1"/>
          </p:nvSpPr>
          <p:spPr bwMode="auto">
            <a:xfrm>
              <a:off x="-2895600" y="8086726"/>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7" name="Freeform 13">
              <a:extLst>
                <a:ext uri="{FF2B5EF4-FFF2-40B4-BE49-F238E27FC236}">
                  <a16:creationId xmlns:a16="http://schemas.microsoft.com/office/drawing/2014/main" id="{755CDF40-9EBD-4A5E-5125-588E0E5EEBE2}"/>
                </a:ext>
              </a:extLst>
            </p:cNvPr>
            <p:cNvSpPr>
              <a:spLocks noEditPoints="1"/>
            </p:cNvSpPr>
            <p:nvPr userDrawn="1"/>
          </p:nvSpPr>
          <p:spPr bwMode="auto">
            <a:xfrm>
              <a:off x="-3222625" y="8086726"/>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9" name="Kombinationstegning: figur 18">
              <a:extLst>
                <a:ext uri="{FF2B5EF4-FFF2-40B4-BE49-F238E27FC236}">
                  <a16:creationId xmlns:a16="http://schemas.microsoft.com/office/drawing/2014/main" id="{F6049C8D-A51E-6ACD-6B27-87584E330D29}"/>
                </a:ext>
              </a:extLst>
            </p:cNvPr>
            <p:cNvSpPr>
              <a:spLocks/>
            </p:cNvSpPr>
            <p:nvPr userDrawn="1"/>
          </p:nvSpPr>
          <p:spPr bwMode="auto">
            <a:xfrm>
              <a:off x="-2516188" y="8053388"/>
              <a:ext cx="252413" cy="252413"/>
            </a:xfrm>
            <a:custGeom>
              <a:avLst/>
              <a:gdLst>
                <a:gd name="connsiteX0" fmla="*/ 129802 w 252413"/>
                <a:gd name="connsiteY0" fmla="*/ 32470 h 252413"/>
                <a:gd name="connsiteX1" fmla="*/ 127677 w 252413"/>
                <a:gd name="connsiteY1" fmla="*/ 32800 h 252413"/>
                <a:gd name="connsiteX2" fmla="*/ 125390 w 252413"/>
                <a:gd name="connsiteY2" fmla="*/ 32965 h 252413"/>
                <a:gd name="connsiteX3" fmla="*/ 124409 w 252413"/>
                <a:gd name="connsiteY3" fmla="*/ 33130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90 w 252413"/>
                <a:gd name="connsiteY10" fmla="*/ 40051 h 252413"/>
                <a:gd name="connsiteX11" fmla="*/ 127677 w 252413"/>
                <a:gd name="connsiteY11" fmla="*/ 40545 h 252413"/>
                <a:gd name="connsiteX12" fmla="*/ 154315 w 252413"/>
                <a:gd name="connsiteY12" fmla="*/ 52081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4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3 h 252413"/>
                <a:gd name="connsiteX30" fmla="*/ 135522 w 252413"/>
                <a:gd name="connsiteY30" fmla="*/ 216049 h 252413"/>
                <a:gd name="connsiteX31" fmla="*/ 136992 w 252413"/>
                <a:gd name="connsiteY31" fmla="*/ 215555 h 252413"/>
                <a:gd name="connsiteX32" fmla="*/ 137973 w 252413"/>
                <a:gd name="connsiteY32" fmla="*/ 214236 h 252413"/>
                <a:gd name="connsiteX33" fmla="*/ 136339 w 252413"/>
                <a:gd name="connsiteY33" fmla="*/ 212753 h 252413"/>
                <a:gd name="connsiteX34" fmla="*/ 135031 w 252413"/>
                <a:gd name="connsiteY34" fmla="*/ 212424 h 252413"/>
                <a:gd name="connsiteX35" fmla="*/ 127187 w 252413"/>
                <a:gd name="connsiteY35" fmla="*/ 210776 h 252413"/>
                <a:gd name="connsiteX36" fmla="*/ 124899 w 252413"/>
                <a:gd name="connsiteY36" fmla="*/ 210281 h 252413"/>
                <a:gd name="connsiteX37" fmla="*/ 98098 w 252413"/>
                <a:gd name="connsiteY37" fmla="*/ 198746 h 252413"/>
                <a:gd name="connsiteX38" fmla="*/ 71788 w 252413"/>
                <a:gd name="connsiteY38" fmla="*/ 128380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6 w 252413"/>
                <a:gd name="connsiteY42" fmla="*/ 117338 h 252413"/>
                <a:gd name="connsiteX43" fmla="*/ 129312 w 252413"/>
                <a:gd name="connsiteY43" fmla="*/ 114043 h 252413"/>
                <a:gd name="connsiteX44" fmla="*/ 115584 w 252413"/>
                <a:gd name="connsiteY44" fmla="*/ 106627 h 252413"/>
                <a:gd name="connsiteX45" fmla="*/ 113133 w 252413"/>
                <a:gd name="connsiteY45" fmla="*/ 106792 h 252413"/>
                <a:gd name="connsiteX46" fmla="*/ 99896 w 252413"/>
                <a:gd name="connsiteY46" fmla="*/ 179136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90" y="32965"/>
                  </a:cubicBezTo>
                  <a:cubicBezTo>
                    <a:pt x="125063" y="33130"/>
                    <a:pt x="124736" y="33130"/>
                    <a:pt x="124409" y="33130"/>
                  </a:cubicBezTo>
                  <a:cubicBezTo>
                    <a:pt x="123428" y="33294"/>
                    <a:pt x="122448" y="33459"/>
                    <a:pt x="121467" y="33624"/>
                  </a:cubicBezTo>
                  <a:cubicBezTo>
                    <a:pt x="121304" y="33789"/>
                    <a:pt x="117382" y="34613"/>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90" y="40051"/>
                  </a:cubicBezTo>
                  <a:cubicBezTo>
                    <a:pt x="126207" y="40216"/>
                    <a:pt x="127024" y="40545"/>
                    <a:pt x="127677" y="40545"/>
                  </a:cubicBezTo>
                  <a:cubicBezTo>
                    <a:pt x="137156" y="42687"/>
                    <a:pt x="146307" y="46313"/>
                    <a:pt x="154315" y="52081"/>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8"/>
                    <a:pt x="120977" y="133488"/>
                    <a:pt x="121141" y="133323"/>
                  </a:cubicBezTo>
                  <a:cubicBezTo>
                    <a:pt x="121141" y="133323"/>
                    <a:pt x="121141" y="133158"/>
                    <a:pt x="121304" y="133158"/>
                  </a:cubicBezTo>
                  <a:cubicBezTo>
                    <a:pt x="121304" y="132994"/>
                    <a:pt x="121467" y="132994"/>
                    <a:pt x="121467" y="132994"/>
                  </a:cubicBezTo>
                  <a:cubicBezTo>
                    <a:pt x="121794" y="132994"/>
                    <a:pt x="121958" y="133158"/>
                    <a:pt x="122121" y="133488"/>
                  </a:cubicBezTo>
                  <a:cubicBezTo>
                    <a:pt x="122121" y="133488"/>
                    <a:pt x="122611" y="135466"/>
                    <a:pt x="123102" y="136784"/>
                  </a:cubicBezTo>
                  <a:cubicBezTo>
                    <a:pt x="125880" y="142222"/>
                    <a:pt x="131273" y="144364"/>
                    <a:pt x="136992" y="144364"/>
                  </a:cubicBezTo>
                  <a:cubicBezTo>
                    <a:pt x="137809" y="144200"/>
                    <a:pt x="138463" y="144200"/>
                    <a:pt x="139280" y="144035"/>
                  </a:cubicBezTo>
                  <a:cubicBezTo>
                    <a:pt x="173435" y="139750"/>
                    <a:pt x="175723" y="93114"/>
                    <a:pt x="152517" y="71691"/>
                  </a:cubicBezTo>
                  <a:cubicBezTo>
                    <a:pt x="113460" y="35272"/>
                    <a:pt x="50217" y="56860"/>
                    <a:pt x="37306" y="107945"/>
                  </a:cubicBezTo>
                  <a:cubicBezTo>
                    <a:pt x="31750" y="125908"/>
                    <a:pt x="32567" y="147331"/>
                    <a:pt x="42863" y="170731"/>
                  </a:cubicBezTo>
                  <a:cubicBezTo>
                    <a:pt x="55609" y="199075"/>
                    <a:pt x="88130" y="220663"/>
                    <a:pt x="121631" y="218356"/>
                  </a:cubicBezTo>
                  <a:cubicBezTo>
                    <a:pt x="121958" y="218356"/>
                    <a:pt x="124082" y="218191"/>
                    <a:pt x="124736" y="218191"/>
                  </a:cubicBezTo>
                  <a:cubicBezTo>
                    <a:pt x="125553" y="218027"/>
                    <a:pt x="126370" y="217862"/>
                    <a:pt x="127024" y="217862"/>
                  </a:cubicBezTo>
                  <a:cubicBezTo>
                    <a:pt x="127351" y="217862"/>
                    <a:pt x="129965" y="217367"/>
                    <a:pt x="131109" y="217203"/>
                  </a:cubicBezTo>
                  <a:cubicBezTo>
                    <a:pt x="131109" y="217203"/>
                    <a:pt x="135195" y="216214"/>
                    <a:pt x="135522" y="216049"/>
                  </a:cubicBezTo>
                  <a:cubicBezTo>
                    <a:pt x="135848" y="216049"/>
                    <a:pt x="136829" y="215719"/>
                    <a:pt x="136992" y="215555"/>
                  </a:cubicBezTo>
                  <a:cubicBezTo>
                    <a:pt x="137483" y="215225"/>
                    <a:pt x="137973" y="214896"/>
                    <a:pt x="137973" y="214236"/>
                  </a:cubicBezTo>
                  <a:cubicBezTo>
                    <a:pt x="137973" y="213412"/>
                    <a:pt x="137319" y="212918"/>
                    <a:pt x="136339" y="212753"/>
                  </a:cubicBezTo>
                  <a:cubicBezTo>
                    <a:pt x="136339" y="212753"/>
                    <a:pt x="135522" y="212424"/>
                    <a:pt x="135031" y="212424"/>
                  </a:cubicBezTo>
                  <a:cubicBezTo>
                    <a:pt x="133234" y="212094"/>
                    <a:pt x="129638" y="211270"/>
                    <a:pt x="127187" y="210776"/>
                  </a:cubicBezTo>
                  <a:cubicBezTo>
                    <a:pt x="126207" y="210611"/>
                    <a:pt x="125553" y="210446"/>
                    <a:pt x="124899" y="210281"/>
                  </a:cubicBezTo>
                  <a:cubicBezTo>
                    <a:pt x="115421" y="208139"/>
                    <a:pt x="106269" y="204514"/>
                    <a:pt x="98098" y="198746"/>
                  </a:cubicBezTo>
                  <a:cubicBezTo>
                    <a:pt x="76200" y="183091"/>
                    <a:pt x="63127" y="156065"/>
                    <a:pt x="71788" y="128380"/>
                  </a:cubicBezTo>
                  <a:cubicBezTo>
                    <a:pt x="77998" y="108769"/>
                    <a:pt x="91398" y="99211"/>
                    <a:pt x="104145" y="96739"/>
                  </a:cubicBezTo>
                  <a:cubicBezTo>
                    <a:pt x="120487" y="93608"/>
                    <a:pt x="135522" y="102178"/>
                    <a:pt x="131763" y="116844"/>
                  </a:cubicBezTo>
                  <a:cubicBezTo>
                    <a:pt x="131599" y="117503"/>
                    <a:pt x="131273" y="117833"/>
                    <a:pt x="131109" y="117833"/>
                  </a:cubicBezTo>
                  <a:cubicBezTo>
                    <a:pt x="130782" y="117833"/>
                    <a:pt x="130456" y="117338"/>
                    <a:pt x="130456" y="117338"/>
                  </a:cubicBezTo>
                  <a:cubicBezTo>
                    <a:pt x="130456" y="117338"/>
                    <a:pt x="129965" y="115361"/>
                    <a:pt x="129312" y="114043"/>
                  </a:cubicBezTo>
                  <a:cubicBezTo>
                    <a:pt x="126533" y="108604"/>
                    <a:pt x="121141" y="106462"/>
                    <a:pt x="115584" y="106627"/>
                  </a:cubicBezTo>
                  <a:cubicBezTo>
                    <a:pt x="114767" y="106627"/>
                    <a:pt x="113950" y="106627"/>
                    <a:pt x="113133" y="106792"/>
                  </a:cubicBezTo>
                  <a:cubicBezTo>
                    <a:pt x="78978" y="111076"/>
                    <a:pt x="76854" y="157877"/>
                    <a:pt x="99896" y="179136"/>
                  </a:cubicBezTo>
                  <a:cubicBezTo>
                    <a:pt x="139117" y="215555"/>
                    <a:pt x="202360" y="194132"/>
                    <a:pt x="215270" y="142881"/>
                  </a:cubicBezTo>
                  <a:cubicBezTo>
                    <a:pt x="220663" y="124919"/>
                    <a:pt x="220009" y="103496"/>
                    <a:pt x="209551" y="80095"/>
                  </a:cubicBezTo>
                  <a:cubicBezTo>
                    <a:pt x="196967" y="51916"/>
                    <a:pt x="164447" y="30163"/>
                    <a:pt x="130782" y="32470"/>
                  </a:cubicBezTo>
                  <a:cubicBezTo>
                    <a:pt x="130456"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sz="800"/>
            </a:p>
          </p:txBody>
        </p:sp>
        <p:sp>
          <p:nvSpPr>
            <p:cNvPr id="20" name="Freeform 16">
              <a:extLst>
                <a:ext uri="{FF2B5EF4-FFF2-40B4-BE49-F238E27FC236}">
                  <a16:creationId xmlns:a16="http://schemas.microsoft.com/office/drawing/2014/main" id="{42D4F206-276E-1B62-E4D2-9FC34DDD3EC8}"/>
                </a:ext>
              </a:extLst>
            </p:cNvPr>
            <p:cNvSpPr>
              <a:spLocks/>
            </p:cNvSpPr>
            <p:nvPr userDrawn="1"/>
          </p:nvSpPr>
          <p:spPr bwMode="auto">
            <a:xfrm>
              <a:off x="-1670050" y="8128001"/>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grpSp>
    </p:spTree>
    <p:extLst>
      <p:ext uri="{BB962C8B-B14F-4D97-AF65-F5344CB8AC3E}">
        <p14:creationId xmlns:p14="http://schemas.microsoft.com/office/powerpoint/2010/main" val="259702978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hf hdr="0"/>
  <p:txStyles>
    <p:titleStyle>
      <a:lvl1pPr algn="l" defTabSz="914400" rtl="0" eaLnBrk="1" latinLnBrk="0" hangingPunct="1">
        <a:lnSpc>
          <a:spcPct val="87000"/>
        </a:lnSpc>
        <a:spcBef>
          <a:spcPct val="0"/>
        </a:spcBef>
        <a:buNone/>
        <a:defRPr sz="3000" b="1" kern="1200">
          <a:solidFill>
            <a:schemeClr val="tx2"/>
          </a:solidFill>
          <a:latin typeface="+mn-lt"/>
          <a:ea typeface="+mj-ea"/>
          <a:cs typeface="+mj-cs"/>
        </a:defRPr>
      </a:lvl1pPr>
    </p:titleStyle>
    <p:bodyStyle>
      <a:lvl1pPr marL="0" indent="0" algn="l" defTabSz="914400" rtl="0" eaLnBrk="1" latinLnBrk="0" hangingPunct="1">
        <a:lnSpc>
          <a:spcPct val="110000"/>
        </a:lnSpc>
        <a:spcBef>
          <a:spcPts val="0"/>
        </a:spcBef>
        <a:buFont typeface="IBM Plex Sans" panose="020B0503050203000203" pitchFamily="34" charset="0"/>
        <a:buNone/>
        <a:defRPr sz="1600" kern="1200">
          <a:solidFill>
            <a:schemeClr val="tx2"/>
          </a:solidFill>
          <a:latin typeface="IBM Plex Sans" panose="020B0503050203000203" pitchFamily="34" charset="0"/>
          <a:ea typeface="+mn-ea"/>
          <a:cs typeface="+mn-cs"/>
        </a:defRPr>
      </a:lvl1pPr>
      <a:lvl2pPr marL="177800" indent="-17780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2pPr>
      <a:lvl3pPr marL="425450" indent="-23495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3pPr>
      <a:lvl4pPr marL="609600" indent="-158750" algn="l" defTabSz="914400" rtl="0" eaLnBrk="1" latinLnBrk="0" hangingPunct="1">
        <a:lnSpc>
          <a:spcPct val="110000"/>
        </a:lnSpc>
        <a:spcBef>
          <a:spcPts val="0"/>
        </a:spcBef>
        <a:buFont typeface="IBM Plex Sans" panose="020B0503050203000203" pitchFamily="34" charset="0"/>
        <a:buChar char="•"/>
        <a:tabLst>
          <a:tab pos="438150" algn="l"/>
        </a:tabLst>
        <a:defRPr sz="1200" kern="1200">
          <a:solidFill>
            <a:schemeClr val="tx2"/>
          </a:solidFill>
          <a:latin typeface="IBM Plex Sans" panose="020B0503050203000203" pitchFamily="34" charset="0"/>
          <a:ea typeface="+mn-ea"/>
          <a:cs typeface="+mn-cs"/>
        </a:defRPr>
      </a:lvl4pPr>
      <a:lvl5pPr marL="831850" indent="-203200" algn="l" defTabSz="914400" rtl="0" eaLnBrk="1" latinLnBrk="0" hangingPunct="1">
        <a:lnSpc>
          <a:spcPct val="110000"/>
        </a:lnSpc>
        <a:spcBef>
          <a:spcPts val="0"/>
        </a:spcBef>
        <a:buFont typeface="IBM Plex Sans" panose="020B0503050203000203" pitchFamily="34" charset="0"/>
        <a:buChar char="–"/>
        <a:defRPr sz="1200" kern="1200">
          <a:solidFill>
            <a:schemeClr val="tx2"/>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41">
          <p15:clr>
            <a:srgbClr val="D9D9D9"/>
          </p15:clr>
        </p15:guide>
        <p15:guide id="142" pos="7680">
          <p15:clr>
            <a:srgbClr val="D9D9D9"/>
          </p15:clr>
        </p15:guide>
        <p15:guide id="143" pos="87">
          <p15:clr>
            <a:srgbClr val="D9D9D9"/>
          </p15:clr>
        </p15:guide>
        <p15:guide id="144" pos="174">
          <p15:clr>
            <a:srgbClr val="D9D9D9"/>
          </p15:clr>
        </p15:guide>
        <p15:guide id="145" pos="261">
          <p15:clr>
            <a:srgbClr val="F26B43"/>
          </p15:clr>
        </p15:guide>
        <p15:guide id="146" pos="349">
          <p15:clr>
            <a:srgbClr val="D9D9D9"/>
          </p15:clr>
        </p15:guide>
        <p15:guide id="147" pos="436">
          <p15:clr>
            <a:srgbClr val="D9D9D9"/>
          </p15:clr>
        </p15:guide>
        <p15:guide id="148" pos="523">
          <p15:clr>
            <a:srgbClr val="D9D9D9"/>
          </p15:clr>
        </p15:guide>
        <p15:guide id="149" pos="610">
          <p15:clr>
            <a:srgbClr val="D9D9D9"/>
          </p15:clr>
        </p15:guide>
        <p15:guide id="150" pos="698">
          <p15:clr>
            <a:srgbClr val="A4A3A4"/>
          </p15:clr>
        </p15:guide>
        <p15:guide id="151" pos="785">
          <p15:clr>
            <a:srgbClr val="D9D9D9"/>
          </p15:clr>
        </p15:guide>
        <p15:guide id="152" pos="872">
          <p15:clr>
            <a:srgbClr val="A4A3A4"/>
          </p15:clr>
        </p15:guide>
        <p15:guide id="153" pos="960">
          <p15:clr>
            <a:srgbClr val="D9D9D9"/>
          </p15:clr>
        </p15:guide>
        <p15:guide id="154" pos="1047">
          <p15:clr>
            <a:srgbClr val="D9D9D9"/>
          </p15:clr>
        </p15:guide>
        <p15:guide id="155" pos="1134">
          <p15:clr>
            <a:srgbClr val="D9D9D9"/>
          </p15:clr>
        </p15:guide>
        <p15:guide id="156" pos="1221">
          <p15:clr>
            <a:srgbClr val="D9D9D9"/>
          </p15:clr>
        </p15:guide>
        <p15:guide id="157" pos="1309">
          <p15:clr>
            <a:srgbClr val="A4A3A4"/>
          </p15:clr>
        </p15:guide>
        <p15:guide id="158" pos="1396">
          <p15:clr>
            <a:srgbClr val="D9D9D9"/>
          </p15:clr>
        </p15:guide>
        <p15:guide id="159" pos="1483">
          <p15:clr>
            <a:srgbClr val="A4A3A4"/>
          </p15:clr>
        </p15:guide>
        <p15:guide id="160" pos="1570">
          <p15:clr>
            <a:srgbClr val="D9D9D9"/>
          </p15:clr>
        </p15:guide>
        <p15:guide id="161" pos="1658">
          <p15:clr>
            <a:srgbClr val="D9D9D9"/>
          </p15:clr>
        </p15:guide>
        <p15:guide id="162" pos="1745">
          <p15:clr>
            <a:srgbClr val="D9D9D9"/>
          </p15:clr>
        </p15:guide>
        <p15:guide id="163" pos="1832">
          <p15:clr>
            <a:srgbClr val="D9D9D9"/>
          </p15:clr>
        </p15:guide>
        <p15:guide id="164" pos="1920">
          <p15:clr>
            <a:srgbClr val="A4A3A4"/>
          </p15:clr>
        </p15:guide>
        <p15:guide id="165" pos="2007">
          <p15:clr>
            <a:srgbClr val="D9D9D9"/>
          </p15:clr>
        </p15:guide>
        <p15:guide id="166" pos="2094">
          <p15:clr>
            <a:srgbClr val="A4A3A4"/>
          </p15:clr>
        </p15:guide>
        <p15:guide id="167" pos="2181">
          <p15:clr>
            <a:srgbClr val="D9D9D9"/>
          </p15:clr>
        </p15:guide>
        <p15:guide id="168" pos="2269">
          <p15:clr>
            <a:srgbClr val="D9D9D9"/>
          </p15:clr>
        </p15:guide>
        <p15:guide id="169" pos="2356">
          <p15:clr>
            <a:srgbClr val="D9D9D9"/>
          </p15:clr>
        </p15:guide>
        <p15:guide id="170" pos="2443">
          <p15:clr>
            <a:srgbClr val="D9D9D9"/>
          </p15:clr>
        </p15:guide>
        <p15:guide id="171" pos="2530">
          <p15:clr>
            <a:srgbClr val="A4A3A4"/>
          </p15:clr>
        </p15:guide>
        <p15:guide id="172" pos="2618">
          <p15:clr>
            <a:srgbClr val="D9D9D9"/>
          </p15:clr>
        </p15:guide>
        <p15:guide id="173" pos="2705">
          <p15:clr>
            <a:srgbClr val="A4A3A4"/>
          </p15:clr>
        </p15:guide>
        <p15:guide id="174" pos="2792">
          <p15:clr>
            <a:srgbClr val="D9D9D9"/>
          </p15:clr>
        </p15:guide>
        <p15:guide id="175" pos="2880">
          <p15:clr>
            <a:srgbClr val="D9D9D9"/>
          </p15:clr>
        </p15:guide>
        <p15:guide id="176" pos="2967">
          <p15:clr>
            <a:srgbClr val="D9D9D9"/>
          </p15:clr>
        </p15:guide>
        <p15:guide id="177" pos="3054">
          <p15:clr>
            <a:srgbClr val="D9D9D9"/>
          </p15:clr>
        </p15:guide>
        <p15:guide id="178" pos="3141">
          <p15:clr>
            <a:srgbClr val="A4A3A4"/>
          </p15:clr>
        </p15:guide>
        <p15:guide id="179" pos="3229">
          <p15:clr>
            <a:srgbClr val="D9D9D9"/>
          </p15:clr>
        </p15:guide>
        <p15:guide id="180" pos="3316">
          <p15:clr>
            <a:srgbClr val="A4A3A4"/>
          </p15:clr>
        </p15:guide>
        <p15:guide id="181" pos="3403">
          <p15:clr>
            <a:srgbClr val="D9D9D9"/>
          </p15:clr>
        </p15:guide>
        <p15:guide id="182" pos="3490">
          <p15:clr>
            <a:srgbClr val="D9D9D9"/>
          </p15:clr>
        </p15:guide>
        <p15:guide id="183" pos="3578">
          <p15:clr>
            <a:srgbClr val="D9D9D9"/>
          </p15:clr>
        </p15:guide>
        <p15:guide id="184" pos="3665">
          <p15:clr>
            <a:srgbClr val="D9D9D9"/>
          </p15:clr>
        </p15:guide>
        <p15:guide id="185" pos="3752">
          <p15:clr>
            <a:srgbClr val="A4A3A4"/>
          </p15:clr>
        </p15:guide>
        <p15:guide id="186" pos="3840">
          <p15:clr>
            <a:srgbClr val="D9D9D9"/>
          </p15:clr>
        </p15:guide>
        <p15:guide id="187" pos="3927">
          <p15:clr>
            <a:srgbClr val="A4A3A4"/>
          </p15:clr>
        </p15:guide>
        <p15:guide id="188" pos="4014">
          <p15:clr>
            <a:srgbClr val="D9D9D9"/>
          </p15:clr>
        </p15:guide>
        <p15:guide id="189" pos="4101">
          <p15:clr>
            <a:srgbClr val="D9D9D9"/>
          </p15:clr>
        </p15:guide>
        <p15:guide id="190" pos="4189">
          <p15:clr>
            <a:srgbClr val="D9D9D9"/>
          </p15:clr>
        </p15:guide>
        <p15:guide id="191" pos="4276">
          <p15:clr>
            <a:srgbClr val="D9D9D9"/>
          </p15:clr>
        </p15:guide>
        <p15:guide id="192" pos="4363">
          <p15:clr>
            <a:srgbClr val="A4A3A4"/>
          </p15:clr>
        </p15:guide>
        <p15:guide id="193" pos="4450">
          <p15:clr>
            <a:srgbClr val="D9D9D9"/>
          </p15:clr>
        </p15:guide>
        <p15:guide id="194" pos="4538">
          <p15:clr>
            <a:srgbClr val="A4A3A4"/>
          </p15:clr>
        </p15:guide>
        <p15:guide id="195" pos="4625">
          <p15:clr>
            <a:srgbClr val="D9D9D9"/>
          </p15:clr>
        </p15:guide>
        <p15:guide id="196" pos="4712">
          <p15:clr>
            <a:srgbClr val="D9D9D9"/>
          </p15:clr>
        </p15:guide>
        <p15:guide id="197" pos="4800">
          <p15:clr>
            <a:srgbClr val="D9D9D9"/>
          </p15:clr>
        </p15:guide>
        <p15:guide id="198" pos="4887">
          <p15:clr>
            <a:srgbClr val="D9D9D9"/>
          </p15:clr>
        </p15:guide>
        <p15:guide id="199" pos="4974">
          <p15:clr>
            <a:srgbClr val="A4A3A4"/>
          </p15:clr>
        </p15:guide>
        <p15:guide id="200" pos="5061">
          <p15:clr>
            <a:srgbClr val="D9D9D9"/>
          </p15:clr>
        </p15:guide>
        <p15:guide id="201" pos="5149">
          <p15:clr>
            <a:srgbClr val="A4A3A4"/>
          </p15:clr>
        </p15:guide>
        <p15:guide id="202" pos="5236">
          <p15:clr>
            <a:srgbClr val="D9D9D9"/>
          </p15:clr>
        </p15:guide>
        <p15:guide id="203" pos="5323">
          <p15:clr>
            <a:srgbClr val="D9D9D9"/>
          </p15:clr>
        </p15:guide>
        <p15:guide id="204" pos="5410">
          <p15:clr>
            <a:srgbClr val="D9D9D9"/>
          </p15:clr>
        </p15:guide>
        <p15:guide id="205" pos="5498">
          <p15:clr>
            <a:srgbClr val="D9D9D9"/>
          </p15:clr>
        </p15:guide>
        <p15:guide id="206" pos="5585">
          <p15:clr>
            <a:srgbClr val="A4A3A4"/>
          </p15:clr>
        </p15:guide>
        <p15:guide id="207" pos="5672">
          <p15:clr>
            <a:srgbClr val="D9D9D9"/>
          </p15:clr>
        </p15:guide>
        <p15:guide id="208" pos="5760">
          <p15:clr>
            <a:srgbClr val="A4A3A4"/>
          </p15:clr>
        </p15:guide>
        <p15:guide id="209" pos="5847">
          <p15:clr>
            <a:srgbClr val="D9D9D9"/>
          </p15:clr>
        </p15:guide>
        <p15:guide id="210" pos="5934">
          <p15:clr>
            <a:srgbClr val="D9D9D9"/>
          </p15:clr>
        </p15:guide>
        <p15:guide id="211" pos="6021">
          <p15:clr>
            <a:srgbClr val="D9D9D9"/>
          </p15:clr>
        </p15:guide>
        <p15:guide id="212" pos="6109">
          <p15:clr>
            <a:srgbClr val="D9D9D9"/>
          </p15:clr>
        </p15:guide>
        <p15:guide id="213" pos="6196">
          <p15:clr>
            <a:srgbClr val="A4A3A4"/>
          </p15:clr>
        </p15:guide>
        <p15:guide id="214" pos="6283">
          <p15:clr>
            <a:srgbClr val="D9D9D9"/>
          </p15:clr>
        </p15:guide>
        <p15:guide id="215" pos="6370">
          <p15:clr>
            <a:srgbClr val="A4A3A4"/>
          </p15:clr>
        </p15:guide>
        <p15:guide id="216" pos="6458">
          <p15:clr>
            <a:srgbClr val="D9D9D9"/>
          </p15:clr>
        </p15:guide>
        <p15:guide id="217" pos="6545">
          <p15:clr>
            <a:srgbClr val="D9D9D9"/>
          </p15:clr>
        </p15:guide>
        <p15:guide id="218" pos="6632">
          <p15:clr>
            <a:srgbClr val="D9D9D9"/>
          </p15:clr>
        </p15:guide>
        <p15:guide id="219" pos="6720">
          <p15:clr>
            <a:srgbClr val="D9D9D9"/>
          </p15:clr>
        </p15:guide>
        <p15:guide id="220" pos="6807">
          <p15:clr>
            <a:srgbClr val="A4A3A4"/>
          </p15:clr>
        </p15:guide>
        <p15:guide id="221" pos="6894">
          <p15:clr>
            <a:srgbClr val="D9D9D9"/>
          </p15:clr>
        </p15:guide>
        <p15:guide id="222" pos="6981">
          <p15:clr>
            <a:srgbClr val="A4A3A4"/>
          </p15:clr>
        </p15:guide>
        <p15:guide id="223" pos="7069">
          <p15:clr>
            <a:srgbClr val="D9D9D9"/>
          </p15:clr>
        </p15:guide>
        <p15:guide id="224" pos="7156">
          <p15:clr>
            <a:srgbClr val="D9D9D9"/>
          </p15:clr>
        </p15:guide>
        <p15:guide id="225" pos="7243">
          <p15:clr>
            <a:srgbClr val="D9D9D9"/>
          </p15:clr>
        </p15:guide>
        <p15:guide id="226" pos="7330">
          <p15:clr>
            <a:srgbClr val="D9D9D9"/>
          </p15:clr>
        </p15:guide>
        <p15:guide id="227" pos="7418">
          <p15:clr>
            <a:srgbClr val="F26B43"/>
          </p15:clr>
        </p15:guide>
        <p15:guide id="228" pos="7505">
          <p15:clr>
            <a:srgbClr val="D9D9D9"/>
          </p15:clr>
        </p15:guide>
        <p15:guide id="229" pos="7592">
          <p15:clr>
            <a:srgbClr val="D9D9D9"/>
          </p15:clr>
        </p15:guide>
        <p15:guide id="230" orient="horz">
          <p15:clr>
            <a:srgbClr val="D9D9D9"/>
          </p15:clr>
        </p15:guide>
        <p15:guide id="231" orient="horz" pos="4320">
          <p15:clr>
            <a:srgbClr val="D9D9D9"/>
          </p15:clr>
        </p15:guide>
        <p15:guide id="232" orient="horz" pos="88">
          <p15:clr>
            <a:srgbClr val="D9D9D9"/>
          </p15:clr>
        </p15:guide>
        <p15:guide id="233" orient="horz" pos="176">
          <p15:clr>
            <a:srgbClr val="D9D9D9"/>
          </p15:clr>
        </p15:guide>
        <p15:guide id="234" orient="horz" pos="264">
          <p15:clr>
            <a:srgbClr val="F26B43"/>
          </p15:clr>
        </p15:guide>
        <p15:guide id="235" orient="horz" pos="352">
          <p15:clr>
            <a:srgbClr val="D9D9D9"/>
          </p15:clr>
        </p15:guide>
        <p15:guide id="236" orient="horz" pos="440">
          <p15:clr>
            <a:srgbClr val="D9D9D9"/>
          </p15:clr>
        </p15:guide>
        <p15:guide id="237" orient="horz" pos="528">
          <p15:clr>
            <a:srgbClr val="D9D9D9"/>
          </p15:clr>
        </p15:guide>
        <p15:guide id="238" orient="horz" pos="617">
          <p15:clr>
            <a:srgbClr val="D9D9D9"/>
          </p15:clr>
        </p15:guide>
        <p15:guide id="239" orient="horz" pos="705">
          <p15:clr>
            <a:srgbClr val="D9D9D9"/>
          </p15:clr>
        </p15:guide>
        <p15:guide id="240" orient="horz" pos="793">
          <p15:clr>
            <a:srgbClr val="D9D9D9"/>
          </p15:clr>
        </p15:guide>
        <p15:guide id="241" orient="horz" pos="881">
          <p15:clr>
            <a:srgbClr val="D9D9D9"/>
          </p15:clr>
        </p15:guide>
        <p15:guide id="242" orient="horz" pos="969">
          <p15:clr>
            <a:srgbClr val="D9D9D9"/>
          </p15:clr>
        </p15:guide>
        <p15:guide id="243" orient="horz" pos="1057">
          <p15:clr>
            <a:srgbClr val="F26B43"/>
          </p15:clr>
        </p15:guide>
        <p15:guide id="244" orient="horz" pos="1146">
          <p15:clr>
            <a:srgbClr val="D9D9D9"/>
          </p15:clr>
        </p15:guide>
        <p15:guide id="245" orient="horz" pos="1234">
          <p15:clr>
            <a:srgbClr val="D9D9D9"/>
          </p15:clr>
        </p15:guide>
        <p15:guide id="246" orient="horz" pos="1322">
          <p15:clr>
            <a:srgbClr val="D9D9D9"/>
          </p15:clr>
        </p15:guide>
        <p15:guide id="247" orient="horz" pos="1410">
          <p15:clr>
            <a:srgbClr val="D9D9D9"/>
          </p15:clr>
        </p15:guide>
        <p15:guide id="248" orient="horz" pos="1498">
          <p15:clr>
            <a:srgbClr val="D9D9D9"/>
          </p15:clr>
        </p15:guide>
        <p15:guide id="249" orient="horz" pos="1586">
          <p15:clr>
            <a:srgbClr val="D9D9D9"/>
          </p15:clr>
        </p15:guide>
        <p15:guide id="250" orient="horz" pos="1675">
          <p15:clr>
            <a:srgbClr val="D9D9D9"/>
          </p15:clr>
        </p15:guide>
        <p15:guide id="251" orient="horz" pos="1763">
          <p15:clr>
            <a:srgbClr val="D9D9D9"/>
          </p15:clr>
        </p15:guide>
        <p15:guide id="252" orient="horz" pos="1851">
          <p15:clr>
            <a:srgbClr val="D9D9D9"/>
          </p15:clr>
        </p15:guide>
        <p15:guide id="253" orient="horz" pos="1939">
          <p15:clr>
            <a:srgbClr val="D9D9D9"/>
          </p15:clr>
        </p15:guide>
        <p15:guide id="254" orient="horz" pos="2027">
          <p15:clr>
            <a:srgbClr val="D9D9D9"/>
          </p15:clr>
        </p15:guide>
        <p15:guide id="255" orient="horz" pos="2115">
          <p15:clr>
            <a:srgbClr val="D9D9D9"/>
          </p15:clr>
        </p15:guide>
        <p15:guide id="256" orient="horz" pos="2204">
          <p15:clr>
            <a:srgbClr val="D9D9D9"/>
          </p15:clr>
        </p15:guide>
        <p15:guide id="257" orient="horz" pos="2292">
          <p15:clr>
            <a:srgbClr val="D9D9D9"/>
          </p15:clr>
        </p15:guide>
        <p15:guide id="258" orient="horz" pos="2380">
          <p15:clr>
            <a:srgbClr val="D9D9D9"/>
          </p15:clr>
        </p15:guide>
        <p15:guide id="259" orient="horz" pos="2468">
          <p15:clr>
            <a:srgbClr val="D9D9D9"/>
          </p15:clr>
        </p15:guide>
        <p15:guide id="260" orient="horz" pos="2556">
          <p15:clr>
            <a:srgbClr val="D9D9D9"/>
          </p15:clr>
        </p15:guide>
        <p15:guide id="261" orient="horz" pos="2644">
          <p15:clr>
            <a:srgbClr val="D9D9D9"/>
          </p15:clr>
        </p15:guide>
        <p15:guide id="262" orient="horz" pos="2733">
          <p15:clr>
            <a:srgbClr val="D9D9D9"/>
          </p15:clr>
        </p15:guide>
        <p15:guide id="263" orient="horz" pos="2821">
          <p15:clr>
            <a:srgbClr val="D9D9D9"/>
          </p15:clr>
        </p15:guide>
        <p15:guide id="264" orient="horz" pos="2909">
          <p15:clr>
            <a:srgbClr val="D9D9D9"/>
          </p15:clr>
        </p15:guide>
        <p15:guide id="265" orient="horz" pos="2997">
          <p15:clr>
            <a:srgbClr val="D9D9D9"/>
          </p15:clr>
        </p15:guide>
        <p15:guide id="266" orient="horz" pos="3085">
          <p15:clr>
            <a:srgbClr val="D9D9D9"/>
          </p15:clr>
        </p15:guide>
        <p15:guide id="267" orient="horz" pos="3173">
          <p15:clr>
            <a:srgbClr val="D9D9D9"/>
          </p15:clr>
        </p15:guide>
        <p15:guide id="268" orient="horz" pos="3262">
          <p15:clr>
            <a:srgbClr val="D9D9D9"/>
          </p15:clr>
        </p15:guide>
        <p15:guide id="269" orient="horz" pos="3350">
          <p15:clr>
            <a:srgbClr val="D9D9D9"/>
          </p15:clr>
        </p15:guide>
        <p15:guide id="270" orient="horz" pos="3438">
          <p15:clr>
            <a:srgbClr val="D9D9D9"/>
          </p15:clr>
        </p15:guide>
        <p15:guide id="271" orient="horz" pos="3526">
          <p15:clr>
            <a:srgbClr val="D9D9D9"/>
          </p15:clr>
        </p15:guide>
        <p15:guide id="272" orient="horz" pos="3614">
          <p15:clr>
            <a:srgbClr val="D9D9D9"/>
          </p15:clr>
        </p15:guide>
        <p15:guide id="273" orient="horz" pos="3702">
          <p15:clr>
            <a:srgbClr val="D9D9D9"/>
          </p15:clr>
        </p15:guide>
        <p15:guide id="274" orient="horz" pos="3791">
          <p15:clr>
            <a:srgbClr val="D9D9D9"/>
          </p15:clr>
        </p15:guide>
        <p15:guide id="275" orient="horz" pos="3879">
          <p15:clr>
            <a:srgbClr val="F26B43"/>
          </p15:clr>
        </p15:guide>
        <p15:guide id="276" orient="horz" pos="3967">
          <p15:clr>
            <a:srgbClr val="D9D9D9"/>
          </p15:clr>
        </p15:guide>
        <p15:guide id="277" orient="horz" pos="4143">
          <p15:clr>
            <a:srgbClr val="D9D9D9"/>
          </p15:clr>
        </p15:guide>
        <p15:guide id="278" orient="horz" pos="4231">
          <p15:clr>
            <a:srgbClr val="D9D9D9"/>
          </p15:clr>
        </p15:guide>
        <p15:guide id="279" orient="horz" pos="4054">
          <p15:clr>
            <a:srgbClr val="D9D9D9"/>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28031AD-EEFD-6FEA-4BEC-EBD7D9B6716F}"/>
              </a:ext>
            </a:extLst>
          </p:cNvPr>
          <p:cNvSpPr/>
          <p:nvPr userDrawn="1"/>
        </p:nvSpPr>
        <p:spPr>
          <a:xfrm>
            <a:off x="0" y="6576219"/>
            <a:ext cx="12192000" cy="281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800"/>
          </a:p>
        </p:txBody>
      </p:sp>
      <p:sp>
        <p:nvSpPr>
          <p:cNvPr id="41" name="Rektangel 40">
            <a:extLst>
              <a:ext uri="{FF2B5EF4-FFF2-40B4-BE49-F238E27FC236}">
                <a16:creationId xmlns:a16="http://schemas.microsoft.com/office/drawing/2014/main" id="{7246CA8F-7E1F-FCBD-6F4E-A6278E462C59}"/>
              </a:ext>
            </a:extLst>
          </p:cNvPr>
          <p:cNvSpPr/>
          <p:nvPr/>
        </p:nvSpPr>
        <p:spPr>
          <a:xfrm>
            <a:off x="0" y="6576219"/>
            <a:ext cx="12192000" cy="281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800"/>
          </a:p>
        </p:txBody>
      </p:sp>
      <p:sp>
        <p:nvSpPr>
          <p:cNvPr id="2" name="Title Placeholder 1">
            <a:extLst>
              <a:ext uri="{FF2B5EF4-FFF2-40B4-BE49-F238E27FC236}">
                <a16:creationId xmlns:a16="http://schemas.microsoft.com/office/drawing/2014/main" id="{CEA75624-6F22-75AD-7F9C-B5C12884A0BE}"/>
              </a:ext>
            </a:extLst>
          </p:cNvPr>
          <p:cNvSpPr>
            <a:spLocks noGrp="1"/>
          </p:cNvSpPr>
          <p:nvPr>
            <p:ph type="title"/>
          </p:nvPr>
        </p:nvSpPr>
        <p:spPr>
          <a:xfrm>
            <a:off x="414337" y="419100"/>
            <a:ext cx="11361737" cy="839788"/>
          </a:xfrm>
          <a:prstGeom prst="rect">
            <a:avLst/>
          </a:prstGeom>
        </p:spPr>
        <p:txBody>
          <a:bodyPr vert="horz" lIns="0" tIns="0" rIns="0" bIns="0" rtlCol="0" anchor="t">
            <a:noAutofit/>
          </a:bodyPr>
          <a:lstStyle/>
          <a:p>
            <a:r>
              <a:rPr lang="da-DK"/>
              <a:t>Klik for at redigere titeltypografien i masteren</a:t>
            </a:r>
          </a:p>
        </p:txBody>
      </p:sp>
      <p:sp>
        <p:nvSpPr>
          <p:cNvPr id="3" name="Text Placeholder 2">
            <a:extLst>
              <a:ext uri="{FF2B5EF4-FFF2-40B4-BE49-F238E27FC236}">
                <a16:creationId xmlns:a16="http://schemas.microsoft.com/office/drawing/2014/main" id="{1DF682E3-1200-6DFD-1151-577DC0B95422}"/>
              </a:ext>
            </a:extLst>
          </p:cNvPr>
          <p:cNvSpPr>
            <a:spLocks noGrp="1"/>
          </p:cNvSpPr>
          <p:nvPr>
            <p:ph type="body" idx="1"/>
          </p:nvPr>
        </p:nvSpPr>
        <p:spPr>
          <a:xfrm>
            <a:off x="414337" y="1677988"/>
            <a:ext cx="11361737" cy="4479925"/>
          </a:xfrm>
          <a:prstGeom prst="rect">
            <a:avLst/>
          </a:prstGeom>
        </p:spPr>
        <p:txBody>
          <a:bodyPr vert="horz" lIns="0" tIns="0" rIns="0" bIns="0" rtlCol="0">
            <a:noAutofit/>
          </a:bodyPr>
          <a:lstStyle/>
          <a:p>
            <a:pPr lvl="0"/>
            <a:r>
              <a:rPr lang="da-DK"/>
              <a:t>Normal tekst (bold for mellemrubrik, forøg </a:t>
            </a:r>
            <a:r>
              <a:rPr lang="da-DK" err="1"/>
              <a:t>nivau</a:t>
            </a:r>
            <a:r>
              <a:rPr lang="da-DK"/>
              <a:t> for bullet)</a:t>
            </a:r>
          </a:p>
          <a:p>
            <a:pPr lvl="1"/>
            <a:r>
              <a:rPr lang="da-DK"/>
              <a:t>Bullet 1</a:t>
            </a:r>
          </a:p>
          <a:p>
            <a:pPr lvl="2"/>
            <a:r>
              <a:rPr lang="da-DK"/>
              <a:t>Dash til “bullet1”</a:t>
            </a:r>
          </a:p>
          <a:p>
            <a:pPr lvl="3"/>
            <a:r>
              <a:rPr lang="da-DK"/>
              <a:t>Bullet 2</a:t>
            </a:r>
          </a:p>
          <a:p>
            <a:pPr lvl="4"/>
            <a:r>
              <a:rPr lang="da-DK"/>
              <a:t>Dash til “bullet2”</a:t>
            </a:r>
          </a:p>
        </p:txBody>
      </p:sp>
      <p:sp>
        <p:nvSpPr>
          <p:cNvPr id="4" name="Date Placeholder 3">
            <a:extLst>
              <a:ext uri="{FF2B5EF4-FFF2-40B4-BE49-F238E27FC236}">
                <a16:creationId xmlns:a16="http://schemas.microsoft.com/office/drawing/2014/main" id="{F332DC6F-A788-7B4D-06CB-E5D0B635EF72}"/>
              </a:ext>
            </a:extLst>
          </p:cNvPr>
          <p:cNvSpPr>
            <a:spLocks noGrp="1"/>
          </p:cNvSpPr>
          <p:nvPr>
            <p:ph type="dt" sz="half" idx="2"/>
          </p:nvPr>
        </p:nvSpPr>
        <p:spPr>
          <a:xfrm>
            <a:off x="8866188" y="6577013"/>
            <a:ext cx="1939925" cy="273050"/>
          </a:xfrm>
          <a:prstGeom prst="rect">
            <a:avLst/>
          </a:prstGeom>
        </p:spPr>
        <p:txBody>
          <a:bodyPr vert="horz" lIns="0" tIns="0" rIns="0" bIns="0" rtlCol="0" anchor="ctr"/>
          <a:lstStyle>
            <a:lvl1pPr algn="r">
              <a:defRPr sz="800">
                <a:solidFill>
                  <a:schemeClr val="bg1"/>
                </a:solidFill>
              </a:defRPr>
            </a:lvl1pPr>
          </a:lstStyle>
          <a:p>
            <a:fld id="{8CA5FC4F-F7E4-45B1-AE61-D3ADC3A19034}" type="datetime1">
              <a:rPr lang="da-DK" smtClean="0"/>
              <a:t>14-04-2026</a:t>
            </a:fld>
            <a:endParaRPr lang="da-DK"/>
          </a:p>
        </p:txBody>
      </p:sp>
      <p:sp>
        <p:nvSpPr>
          <p:cNvPr id="5" name="Footer Placeholder 4">
            <a:extLst>
              <a:ext uri="{FF2B5EF4-FFF2-40B4-BE49-F238E27FC236}">
                <a16:creationId xmlns:a16="http://schemas.microsoft.com/office/drawing/2014/main" id="{6F227101-A64C-B695-DC11-5349CB46A7A8}"/>
              </a:ext>
            </a:extLst>
          </p:cNvPr>
          <p:cNvSpPr>
            <a:spLocks noGrp="1"/>
          </p:cNvSpPr>
          <p:nvPr>
            <p:ph type="ftr" sz="quarter" idx="3"/>
          </p:nvPr>
        </p:nvSpPr>
        <p:spPr>
          <a:xfrm>
            <a:off x="2354262" y="6577013"/>
            <a:ext cx="6511926" cy="273050"/>
          </a:xfrm>
          <a:prstGeom prst="rect">
            <a:avLst/>
          </a:prstGeom>
        </p:spPr>
        <p:txBody>
          <a:bodyPr vert="horz" lIns="0" tIns="0" rIns="0" bIns="0" rtlCol="0" anchor="ctr"/>
          <a:lstStyle>
            <a:lvl1pPr algn="l">
              <a:defRPr sz="800">
                <a:solidFill>
                  <a:schemeClr val="bg1"/>
                </a:solidFill>
              </a:defRPr>
            </a:lvl1pPr>
          </a:lstStyle>
          <a:p>
            <a:endParaRPr lang="da-DK"/>
          </a:p>
        </p:txBody>
      </p:sp>
      <p:sp>
        <p:nvSpPr>
          <p:cNvPr id="6" name="Slide Number Placeholder 5">
            <a:extLst>
              <a:ext uri="{FF2B5EF4-FFF2-40B4-BE49-F238E27FC236}">
                <a16:creationId xmlns:a16="http://schemas.microsoft.com/office/drawing/2014/main" id="{78AA4518-9894-242B-21BB-F4A3B6876019}"/>
              </a:ext>
            </a:extLst>
          </p:cNvPr>
          <p:cNvSpPr>
            <a:spLocks noGrp="1"/>
          </p:cNvSpPr>
          <p:nvPr>
            <p:ph type="sldNum" sz="quarter" idx="4"/>
          </p:nvPr>
        </p:nvSpPr>
        <p:spPr>
          <a:xfrm>
            <a:off x="11082337" y="6577013"/>
            <a:ext cx="693737" cy="273050"/>
          </a:xfrm>
          <a:prstGeom prst="rect">
            <a:avLst/>
          </a:prstGeom>
        </p:spPr>
        <p:txBody>
          <a:bodyPr vert="horz" lIns="0" tIns="0" rIns="0" bIns="0" rtlCol="0" anchor="ctr"/>
          <a:lstStyle>
            <a:lvl1pPr algn="r">
              <a:defRPr sz="800">
                <a:solidFill>
                  <a:schemeClr val="bg1"/>
                </a:solidFill>
              </a:defRPr>
            </a:lvl1pPr>
          </a:lstStyle>
          <a:p>
            <a:fld id="{0E8862F4-759C-4937-98C7-CDEB1EE77131}" type="slidenum">
              <a:rPr lang="da-DK" smtClean="0"/>
              <a:pPr/>
              <a:t>‹nr.›</a:t>
            </a:fld>
            <a:endParaRPr lang="da-DK"/>
          </a:p>
        </p:txBody>
      </p:sp>
      <p:grpSp>
        <p:nvGrpSpPr>
          <p:cNvPr id="40" name="Gruppe 39">
            <a:extLst>
              <a:ext uri="{FF2B5EF4-FFF2-40B4-BE49-F238E27FC236}">
                <a16:creationId xmlns:a16="http://schemas.microsoft.com/office/drawing/2014/main" id="{2BC78506-0AA1-4479-72F8-ACEE3E335213}"/>
              </a:ext>
            </a:extLst>
          </p:cNvPr>
          <p:cNvGrpSpPr/>
          <p:nvPr/>
        </p:nvGrpSpPr>
        <p:grpSpPr>
          <a:xfrm>
            <a:off x="414338" y="6667500"/>
            <a:ext cx="627122" cy="108207"/>
            <a:chOff x="-3222625" y="8053388"/>
            <a:chExt cx="1665288" cy="287338"/>
          </a:xfrm>
        </p:grpSpPr>
        <p:sp>
          <p:nvSpPr>
            <p:cNvPr id="18" name="Freeform 5">
              <a:extLst>
                <a:ext uri="{FF2B5EF4-FFF2-40B4-BE49-F238E27FC236}">
                  <a16:creationId xmlns:a16="http://schemas.microsoft.com/office/drawing/2014/main" id="{B9A3E7CD-E2C2-DF6A-5910-7EBB2C471CEB}"/>
                </a:ext>
              </a:extLst>
            </p:cNvPr>
            <p:cNvSpPr>
              <a:spLocks/>
            </p:cNvSpPr>
            <p:nvPr/>
          </p:nvSpPr>
          <p:spPr bwMode="auto">
            <a:xfrm>
              <a:off x="-2232025" y="8085138"/>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4" name="Freeform 6">
              <a:extLst>
                <a:ext uri="{FF2B5EF4-FFF2-40B4-BE49-F238E27FC236}">
                  <a16:creationId xmlns:a16="http://schemas.microsoft.com/office/drawing/2014/main" id="{3F96DF0B-F14F-DF4D-007B-43E022DCAEB1}"/>
                </a:ext>
              </a:extLst>
            </p:cNvPr>
            <p:cNvSpPr>
              <a:spLocks noEditPoints="1"/>
            </p:cNvSpPr>
            <p:nvPr/>
          </p:nvSpPr>
          <p:spPr bwMode="auto">
            <a:xfrm>
              <a:off x="-1806575" y="8128001"/>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6" name="Freeform 7">
              <a:extLst>
                <a:ext uri="{FF2B5EF4-FFF2-40B4-BE49-F238E27FC236}">
                  <a16:creationId xmlns:a16="http://schemas.microsoft.com/office/drawing/2014/main" id="{A458A159-6BEC-08A3-6E61-A61A52B4F8EE}"/>
                </a:ext>
              </a:extLst>
            </p:cNvPr>
            <p:cNvSpPr>
              <a:spLocks noEditPoints="1"/>
            </p:cNvSpPr>
            <p:nvPr/>
          </p:nvSpPr>
          <p:spPr bwMode="auto">
            <a:xfrm>
              <a:off x="-2665413" y="8128001"/>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8" name="Freeform 8">
              <a:extLst>
                <a:ext uri="{FF2B5EF4-FFF2-40B4-BE49-F238E27FC236}">
                  <a16:creationId xmlns:a16="http://schemas.microsoft.com/office/drawing/2014/main" id="{CA0E538F-7715-9CB7-6DEA-0A6144353091}"/>
                </a:ext>
              </a:extLst>
            </p:cNvPr>
            <p:cNvSpPr>
              <a:spLocks noEditPoints="1"/>
            </p:cNvSpPr>
            <p:nvPr/>
          </p:nvSpPr>
          <p:spPr bwMode="auto">
            <a:xfrm>
              <a:off x="-2097088" y="8128001"/>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0" name="Freeform 9">
              <a:extLst>
                <a:ext uri="{FF2B5EF4-FFF2-40B4-BE49-F238E27FC236}">
                  <a16:creationId xmlns:a16="http://schemas.microsoft.com/office/drawing/2014/main" id="{B2A6D11B-4C36-DEAA-F006-95C973F655F8}"/>
                </a:ext>
              </a:extLst>
            </p:cNvPr>
            <p:cNvSpPr>
              <a:spLocks/>
            </p:cNvSpPr>
            <p:nvPr/>
          </p:nvSpPr>
          <p:spPr bwMode="auto">
            <a:xfrm>
              <a:off x="-2954338" y="8086726"/>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2" name="Freeform 10">
              <a:extLst>
                <a:ext uri="{FF2B5EF4-FFF2-40B4-BE49-F238E27FC236}">
                  <a16:creationId xmlns:a16="http://schemas.microsoft.com/office/drawing/2014/main" id="{5B2BECF9-08D5-DB58-18B1-8922BB0C9E64}"/>
                </a:ext>
              </a:extLst>
            </p:cNvPr>
            <p:cNvSpPr>
              <a:spLocks noEditPoints="1"/>
            </p:cNvSpPr>
            <p:nvPr/>
          </p:nvSpPr>
          <p:spPr bwMode="auto">
            <a:xfrm>
              <a:off x="-1958975" y="8128001"/>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3" name="Freeform 11">
              <a:extLst>
                <a:ext uri="{FF2B5EF4-FFF2-40B4-BE49-F238E27FC236}">
                  <a16:creationId xmlns:a16="http://schemas.microsoft.com/office/drawing/2014/main" id="{12E8FBC7-DBC9-9177-A00D-7C20C2109E05}"/>
                </a:ext>
              </a:extLst>
            </p:cNvPr>
            <p:cNvSpPr>
              <a:spLocks/>
            </p:cNvSpPr>
            <p:nvPr/>
          </p:nvSpPr>
          <p:spPr bwMode="auto">
            <a:xfrm>
              <a:off x="-2754313" y="8128001"/>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4" name="Freeform 12">
              <a:extLst>
                <a:ext uri="{FF2B5EF4-FFF2-40B4-BE49-F238E27FC236}">
                  <a16:creationId xmlns:a16="http://schemas.microsoft.com/office/drawing/2014/main" id="{5F175DEA-C979-C10D-9739-1A7C1AC38996}"/>
                </a:ext>
              </a:extLst>
            </p:cNvPr>
            <p:cNvSpPr>
              <a:spLocks noEditPoints="1"/>
            </p:cNvSpPr>
            <p:nvPr/>
          </p:nvSpPr>
          <p:spPr bwMode="auto">
            <a:xfrm>
              <a:off x="-2895600" y="8086726"/>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5" name="Freeform 13">
              <a:extLst>
                <a:ext uri="{FF2B5EF4-FFF2-40B4-BE49-F238E27FC236}">
                  <a16:creationId xmlns:a16="http://schemas.microsoft.com/office/drawing/2014/main" id="{7EFE5A71-B05C-90EF-A1EA-AC09D0FE1364}"/>
                </a:ext>
              </a:extLst>
            </p:cNvPr>
            <p:cNvSpPr>
              <a:spLocks noEditPoints="1"/>
            </p:cNvSpPr>
            <p:nvPr/>
          </p:nvSpPr>
          <p:spPr bwMode="auto">
            <a:xfrm>
              <a:off x="-3222625" y="8086726"/>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9" name="Kombinationstegning: figur 38">
              <a:extLst>
                <a:ext uri="{FF2B5EF4-FFF2-40B4-BE49-F238E27FC236}">
                  <a16:creationId xmlns:a16="http://schemas.microsoft.com/office/drawing/2014/main" id="{378FDDF4-9A84-2972-8A9F-84F8B6340A2F}"/>
                </a:ext>
              </a:extLst>
            </p:cNvPr>
            <p:cNvSpPr>
              <a:spLocks/>
            </p:cNvSpPr>
            <p:nvPr/>
          </p:nvSpPr>
          <p:spPr bwMode="auto">
            <a:xfrm>
              <a:off x="-2516188" y="8053388"/>
              <a:ext cx="252413" cy="252413"/>
            </a:xfrm>
            <a:custGeom>
              <a:avLst/>
              <a:gdLst>
                <a:gd name="connsiteX0" fmla="*/ 129802 w 252413"/>
                <a:gd name="connsiteY0" fmla="*/ 32470 h 252413"/>
                <a:gd name="connsiteX1" fmla="*/ 127677 w 252413"/>
                <a:gd name="connsiteY1" fmla="*/ 32800 h 252413"/>
                <a:gd name="connsiteX2" fmla="*/ 125390 w 252413"/>
                <a:gd name="connsiteY2" fmla="*/ 32965 h 252413"/>
                <a:gd name="connsiteX3" fmla="*/ 124409 w 252413"/>
                <a:gd name="connsiteY3" fmla="*/ 33130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90 w 252413"/>
                <a:gd name="connsiteY10" fmla="*/ 40051 h 252413"/>
                <a:gd name="connsiteX11" fmla="*/ 127677 w 252413"/>
                <a:gd name="connsiteY11" fmla="*/ 40545 h 252413"/>
                <a:gd name="connsiteX12" fmla="*/ 154315 w 252413"/>
                <a:gd name="connsiteY12" fmla="*/ 52081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4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3 h 252413"/>
                <a:gd name="connsiteX30" fmla="*/ 135522 w 252413"/>
                <a:gd name="connsiteY30" fmla="*/ 216049 h 252413"/>
                <a:gd name="connsiteX31" fmla="*/ 136992 w 252413"/>
                <a:gd name="connsiteY31" fmla="*/ 215555 h 252413"/>
                <a:gd name="connsiteX32" fmla="*/ 137973 w 252413"/>
                <a:gd name="connsiteY32" fmla="*/ 214236 h 252413"/>
                <a:gd name="connsiteX33" fmla="*/ 136339 w 252413"/>
                <a:gd name="connsiteY33" fmla="*/ 212753 h 252413"/>
                <a:gd name="connsiteX34" fmla="*/ 135031 w 252413"/>
                <a:gd name="connsiteY34" fmla="*/ 212424 h 252413"/>
                <a:gd name="connsiteX35" fmla="*/ 127187 w 252413"/>
                <a:gd name="connsiteY35" fmla="*/ 210776 h 252413"/>
                <a:gd name="connsiteX36" fmla="*/ 124899 w 252413"/>
                <a:gd name="connsiteY36" fmla="*/ 210281 h 252413"/>
                <a:gd name="connsiteX37" fmla="*/ 98098 w 252413"/>
                <a:gd name="connsiteY37" fmla="*/ 198746 h 252413"/>
                <a:gd name="connsiteX38" fmla="*/ 71788 w 252413"/>
                <a:gd name="connsiteY38" fmla="*/ 128380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6 w 252413"/>
                <a:gd name="connsiteY42" fmla="*/ 117338 h 252413"/>
                <a:gd name="connsiteX43" fmla="*/ 129312 w 252413"/>
                <a:gd name="connsiteY43" fmla="*/ 114043 h 252413"/>
                <a:gd name="connsiteX44" fmla="*/ 115584 w 252413"/>
                <a:gd name="connsiteY44" fmla="*/ 106627 h 252413"/>
                <a:gd name="connsiteX45" fmla="*/ 113133 w 252413"/>
                <a:gd name="connsiteY45" fmla="*/ 106792 h 252413"/>
                <a:gd name="connsiteX46" fmla="*/ 99896 w 252413"/>
                <a:gd name="connsiteY46" fmla="*/ 179136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90" y="32965"/>
                  </a:cubicBezTo>
                  <a:cubicBezTo>
                    <a:pt x="125063" y="33130"/>
                    <a:pt x="124736" y="33130"/>
                    <a:pt x="124409" y="33130"/>
                  </a:cubicBezTo>
                  <a:cubicBezTo>
                    <a:pt x="123428" y="33294"/>
                    <a:pt x="122448" y="33459"/>
                    <a:pt x="121467" y="33624"/>
                  </a:cubicBezTo>
                  <a:cubicBezTo>
                    <a:pt x="121304" y="33789"/>
                    <a:pt x="117382" y="34613"/>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90" y="40051"/>
                  </a:cubicBezTo>
                  <a:cubicBezTo>
                    <a:pt x="126207" y="40216"/>
                    <a:pt x="127024" y="40545"/>
                    <a:pt x="127677" y="40545"/>
                  </a:cubicBezTo>
                  <a:cubicBezTo>
                    <a:pt x="137156" y="42687"/>
                    <a:pt x="146307" y="46313"/>
                    <a:pt x="154315" y="52081"/>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8"/>
                    <a:pt x="120977" y="133488"/>
                    <a:pt x="121141" y="133323"/>
                  </a:cubicBezTo>
                  <a:cubicBezTo>
                    <a:pt x="121141" y="133323"/>
                    <a:pt x="121141" y="133158"/>
                    <a:pt x="121304" y="133158"/>
                  </a:cubicBezTo>
                  <a:cubicBezTo>
                    <a:pt x="121304" y="132994"/>
                    <a:pt x="121467" y="132994"/>
                    <a:pt x="121467" y="132994"/>
                  </a:cubicBezTo>
                  <a:cubicBezTo>
                    <a:pt x="121794" y="132994"/>
                    <a:pt x="121958" y="133158"/>
                    <a:pt x="122121" y="133488"/>
                  </a:cubicBezTo>
                  <a:cubicBezTo>
                    <a:pt x="122121" y="133488"/>
                    <a:pt x="122611" y="135466"/>
                    <a:pt x="123102" y="136784"/>
                  </a:cubicBezTo>
                  <a:cubicBezTo>
                    <a:pt x="125880" y="142222"/>
                    <a:pt x="131273" y="144364"/>
                    <a:pt x="136992" y="144364"/>
                  </a:cubicBezTo>
                  <a:cubicBezTo>
                    <a:pt x="137809" y="144200"/>
                    <a:pt x="138463" y="144200"/>
                    <a:pt x="139280" y="144035"/>
                  </a:cubicBezTo>
                  <a:cubicBezTo>
                    <a:pt x="173435" y="139750"/>
                    <a:pt x="175723" y="93114"/>
                    <a:pt x="152517" y="71691"/>
                  </a:cubicBezTo>
                  <a:cubicBezTo>
                    <a:pt x="113460" y="35272"/>
                    <a:pt x="50217" y="56860"/>
                    <a:pt x="37306" y="107945"/>
                  </a:cubicBezTo>
                  <a:cubicBezTo>
                    <a:pt x="31750" y="125908"/>
                    <a:pt x="32567" y="147331"/>
                    <a:pt x="42863" y="170731"/>
                  </a:cubicBezTo>
                  <a:cubicBezTo>
                    <a:pt x="55609" y="199075"/>
                    <a:pt x="88130" y="220663"/>
                    <a:pt x="121631" y="218356"/>
                  </a:cubicBezTo>
                  <a:cubicBezTo>
                    <a:pt x="121958" y="218356"/>
                    <a:pt x="124082" y="218191"/>
                    <a:pt x="124736" y="218191"/>
                  </a:cubicBezTo>
                  <a:cubicBezTo>
                    <a:pt x="125553" y="218027"/>
                    <a:pt x="126370" y="217862"/>
                    <a:pt x="127024" y="217862"/>
                  </a:cubicBezTo>
                  <a:cubicBezTo>
                    <a:pt x="127351" y="217862"/>
                    <a:pt x="129965" y="217367"/>
                    <a:pt x="131109" y="217203"/>
                  </a:cubicBezTo>
                  <a:cubicBezTo>
                    <a:pt x="131109" y="217203"/>
                    <a:pt x="135195" y="216214"/>
                    <a:pt x="135522" y="216049"/>
                  </a:cubicBezTo>
                  <a:cubicBezTo>
                    <a:pt x="135848" y="216049"/>
                    <a:pt x="136829" y="215719"/>
                    <a:pt x="136992" y="215555"/>
                  </a:cubicBezTo>
                  <a:cubicBezTo>
                    <a:pt x="137483" y="215225"/>
                    <a:pt x="137973" y="214896"/>
                    <a:pt x="137973" y="214236"/>
                  </a:cubicBezTo>
                  <a:cubicBezTo>
                    <a:pt x="137973" y="213412"/>
                    <a:pt x="137319" y="212918"/>
                    <a:pt x="136339" y="212753"/>
                  </a:cubicBezTo>
                  <a:cubicBezTo>
                    <a:pt x="136339" y="212753"/>
                    <a:pt x="135522" y="212424"/>
                    <a:pt x="135031" y="212424"/>
                  </a:cubicBezTo>
                  <a:cubicBezTo>
                    <a:pt x="133234" y="212094"/>
                    <a:pt x="129638" y="211270"/>
                    <a:pt x="127187" y="210776"/>
                  </a:cubicBezTo>
                  <a:cubicBezTo>
                    <a:pt x="126207" y="210611"/>
                    <a:pt x="125553" y="210446"/>
                    <a:pt x="124899" y="210281"/>
                  </a:cubicBezTo>
                  <a:cubicBezTo>
                    <a:pt x="115421" y="208139"/>
                    <a:pt x="106269" y="204514"/>
                    <a:pt x="98098" y="198746"/>
                  </a:cubicBezTo>
                  <a:cubicBezTo>
                    <a:pt x="76200" y="183091"/>
                    <a:pt x="63127" y="156065"/>
                    <a:pt x="71788" y="128380"/>
                  </a:cubicBezTo>
                  <a:cubicBezTo>
                    <a:pt x="77998" y="108769"/>
                    <a:pt x="91398" y="99211"/>
                    <a:pt x="104145" y="96739"/>
                  </a:cubicBezTo>
                  <a:cubicBezTo>
                    <a:pt x="120487" y="93608"/>
                    <a:pt x="135522" y="102178"/>
                    <a:pt x="131763" y="116844"/>
                  </a:cubicBezTo>
                  <a:cubicBezTo>
                    <a:pt x="131599" y="117503"/>
                    <a:pt x="131273" y="117833"/>
                    <a:pt x="131109" y="117833"/>
                  </a:cubicBezTo>
                  <a:cubicBezTo>
                    <a:pt x="130782" y="117833"/>
                    <a:pt x="130456" y="117338"/>
                    <a:pt x="130456" y="117338"/>
                  </a:cubicBezTo>
                  <a:cubicBezTo>
                    <a:pt x="130456" y="117338"/>
                    <a:pt x="129965" y="115361"/>
                    <a:pt x="129312" y="114043"/>
                  </a:cubicBezTo>
                  <a:cubicBezTo>
                    <a:pt x="126533" y="108604"/>
                    <a:pt x="121141" y="106462"/>
                    <a:pt x="115584" y="106627"/>
                  </a:cubicBezTo>
                  <a:cubicBezTo>
                    <a:pt x="114767" y="106627"/>
                    <a:pt x="113950" y="106627"/>
                    <a:pt x="113133" y="106792"/>
                  </a:cubicBezTo>
                  <a:cubicBezTo>
                    <a:pt x="78978" y="111076"/>
                    <a:pt x="76854" y="157877"/>
                    <a:pt x="99896" y="179136"/>
                  </a:cubicBezTo>
                  <a:cubicBezTo>
                    <a:pt x="139117" y="215555"/>
                    <a:pt x="202360" y="194132"/>
                    <a:pt x="215270" y="142881"/>
                  </a:cubicBezTo>
                  <a:cubicBezTo>
                    <a:pt x="220663" y="124919"/>
                    <a:pt x="220009" y="103496"/>
                    <a:pt x="209551" y="80095"/>
                  </a:cubicBezTo>
                  <a:cubicBezTo>
                    <a:pt x="196967" y="51916"/>
                    <a:pt x="164447" y="30163"/>
                    <a:pt x="130782" y="32470"/>
                  </a:cubicBezTo>
                  <a:cubicBezTo>
                    <a:pt x="130456"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sz="800"/>
            </a:p>
          </p:txBody>
        </p:sp>
        <p:sp>
          <p:nvSpPr>
            <p:cNvPr id="38" name="Freeform 16">
              <a:extLst>
                <a:ext uri="{FF2B5EF4-FFF2-40B4-BE49-F238E27FC236}">
                  <a16:creationId xmlns:a16="http://schemas.microsoft.com/office/drawing/2014/main" id="{5089C09F-C5DD-384C-1289-E6A4A7199AB2}"/>
                </a:ext>
              </a:extLst>
            </p:cNvPr>
            <p:cNvSpPr>
              <a:spLocks/>
            </p:cNvSpPr>
            <p:nvPr/>
          </p:nvSpPr>
          <p:spPr bwMode="auto">
            <a:xfrm>
              <a:off x="-1670050" y="8128001"/>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grpSp>
      <p:grpSp>
        <p:nvGrpSpPr>
          <p:cNvPr id="8" name="Gruppe 7">
            <a:extLst>
              <a:ext uri="{FF2B5EF4-FFF2-40B4-BE49-F238E27FC236}">
                <a16:creationId xmlns:a16="http://schemas.microsoft.com/office/drawing/2014/main" id="{826778AB-4ADA-476F-F5BC-1877799972DF}"/>
              </a:ext>
            </a:extLst>
          </p:cNvPr>
          <p:cNvGrpSpPr/>
          <p:nvPr userDrawn="1"/>
        </p:nvGrpSpPr>
        <p:grpSpPr>
          <a:xfrm>
            <a:off x="414338" y="6667500"/>
            <a:ext cx="627122" cy="108207"/>
            <a:chOff x="-3222625" y="8053388"/>
            <a:chExt cx="1665288" cy="287338"/>
          </a:xfrm>
        </p:grpSpPr>
        <p:sp>
          <p:nvSpPr>
            <p:cNvPr id="9" name="Freeform 5">
              <a:extLst>
                <a:ext uri="{FF2B5EF4-FFF2-40B4-BE49-F238E27FC236}">
                  <a16:creationId xmlns:a16="http://schemas.microsoft.com/office/drawing/2014/main" id="{D5163BCA-ACBB-EFA8-5BF0-3AA08C8B923C}"/>
                </a:ext>
              </a:extLst>
            </p:cNvPr>
            <p:cNvSpPr>
              <a:spLocks/>
            </p:cNvSpPr>
            <p:nvPr userDrawn="1"/>
          </p:nvSpPr>
          <p:spPr bwMode="auto">
            <a:xfrm>
              <a:off x="-2232025" y="8085138"/>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0" name="Freeform 6">
              <a:extLst>
                <a:ext uri="{FF2B5EF4-FFF2-40B4-BE49-F238E27FC236}">
                  <a16:creationId xmlns:a16="http://schemas.microsoft.com/office/drawing/2014/main" id="{466C5F51-4FA5-495F-9851-0349C3DE106E}"/>
                </a:ext>
              </a:extLst>
            </p:cNvPr>
            <p:cNvSpPr>
              <a:spLocks noEditPoints="1"/>
            </p:cNvSpPr>
            <p:nvPr userDrawn="1"/>
          </p:nvSpPr>
          <p:spPr bwMode="auto">
            <a:xfrm>
              <a:off x="-1806575" y="8128001"/>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1" name="Freeform 7">
              <a:extLst>
                <a:ext uri="{FF2B5EF4-FFF2-40B4-BE49-F238E27FC236}">
                  <a16:creationId xmlns:a16="http://schemas.microsoft.com/office/drawing/2014/main" id="{1A57C059-3599-F8FD-D7B8-EBC19BD2F60D}"/>
                </a:ext>
              </a:extLst>
            </p:cNvPr>
            <p:cNvSpPr>
              <a:spLocks noEditPoints="1"/>
            </p:cNvSpPr>
            <p:nvPr userDrawn="1"/>
          </p:nvSpPr>
          <p:spPr bwMode="auto">
            <a:xfrm>
              <a:off x="-2665413" y="8128001"/>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2" name="Freeform 8">
              <a:extLst>
                <a:ext uri="{FF2B5EF4-FFF2-40B4-BE49-F238E27FC236}">
                  <a16:creationId xmlns:a16="http://schemas.microsoft.com/office/drawing/2014/main" id="{B6912E3C-5050-5981-FC1D-6B6FB35C3F11}"/>
                </a:ext>
              </a:extLst>
            </p:cNvPr>
            <p:cNvSpPr>
              <a:spLocks noEditPoints="1"/>
            </p:cNvSpPr>
            <p:nvPr userDrawn="1"/>
          </p:nvSpPr>
          <p:spPr bwMode="auto">
            <a:xfrm>
              <a:off x="-2097088" y="8128001"/>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3" name="Freeform 9">
              <a:extLst>
                <a:ext uri="{FF2B5EF4-FFF2-40B4-BE49-F238E27FC236}">
                  <a16:creationId xmlns:a16="http://schemas.microsoft.com/office/drawing/2014/main" id="{A668AE9A-D61F-D111-3D25-940444DF7A3B}"/>
                </a:ext>
              </a:extLst>
            </p:cNvPr>
            <p:cNvSpPr>
              <a:spLocks/>
            </p:cNvSpPr>
            <p:nvPr userDrawn="1"/>
          </p:nvSpPr>
          <p:spPr bwMode="auto">
            <a:xfrm>
              <a:off x="-2954338" y="8086726"/>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4" name="Freeform 10">
              <a:extLst>
                <a:ext uri="{FF2B5EF4-FFF2-40B4-BE49-F238E27FC236}">
                  <a16:creationId xmlns:a16="http://schemas.microsoft.com/office/drawing/2014/main" id="{B67EA869-8FFF-FC8D-328C-D0E1097B1DD8}"/>
                </a:ext>
              </a:extLst>
            </p:cNvPr>
            <p:cNvSpPr>
              <a:spLocks noEditPoints="1"/>
            </p:cNvSpPr>
            <p:nvPr userDrawn="1"/>
          </p:nvSpPr>
          <p:spPr bwMode="auto">
            <a:xfrm>
              <a:off x="-1958975" y="8128001"/>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5" name="Freeform 11">
              <a:extLst>
                <a:ext uri="{FF2B5EF4-FFF2-40B4-BE49-F238E27FC236}">
                  <a16:creationId xmlns:a16="http://schemas.microsoft.com/office/drawing/2014/main" id="{FCAF1BF0-8700-A105-E4C5-7E3BFD6AEB4C}"/>
                </a:ext>
              </a:extLst>
            </p:cNvPr>
            <p:cNvSpPr>
              <a:spLocks/>
            </p:cNvSpPr>
            <p:nvPr userDrawn="1"/>
          </p:nvSpPr>
          <p:spPr bwMode="auto">
            <a:xfrm>
              <a:off x="-2754313" y="8128001"/>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6" name="Freeform 12">
              <a:extLst>
                <a:ext uri="{FF2B5EF4-FFF2-40B4-BE49-F238E27FC236}">
                  <a16:creationId xmlns:a16="http://schemas.microsoft.com/office/drawing/2014/main" id="{4A1FFB29-ED07-6514-AEE9-9D98C4877F2F}"/>
                </a:ext>
              </a:extLst>
            </p:cNvPr>
            <p:cNvSpPr>
              <a:spLocks noEditPoints="1"/>
            </p:cNvSpPr>
            <p:nvPr userDrawn="1"/>
          </p:nvSpPr>
          <p:spPr bwMode="auto">
            <a:xfrm>
              <a:off x="-2895600" y="8086726"/>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7" name="Freeform 13">
              <a:extLst>
                <a:ext uri="{FF2B5EF4-FFF2-40B4-BE49-F238E27FC236}">
                  <a16:creationId xmlns:a16="http://schemas.microsoft.com/office/drawing/2014/main" id="{755CDF40-9EBD-4A5E-5125-588E0E5EEBE2}"/>
                </a:ext>
              </a:extLst>
            </p:cNvPr>
            <p:cNvSpPr>
              <a:spLocks noEditPoints="1"/>
            </p:cNvSpPr>
            <p:nvPr userDrawn="1"/>
          </p:nvSpPr>
          <p:spPr bwMode="auto">
            <a:xfrm>
              <a:off x="-3222625" y="8086726"/>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9" name="Kombinationstegning: figur 18">
              <a:extLst>
                <a:ext uri="{FF2B5EF4-FFF2-40B4-BE49-F238E27FC236}">
                  <a16:creationId xmlns:a16="http://schemas.microsoft.com/office/drawing/2014/main" id="{F6049C8D-A51E-6ACD-6B27-87584E330D29}"/>
                </a:ext>
              </a:extLst>
            </p:cNvPr>
            <p:cNvSpPr>
              <a:spLocks/>
            </p:cNvSpPr>
            <p:nvPr userDrawn="1"/>
          </p:nvSpPr>
          <p:spPr bwMode="auto">
            <a:xfrm>
              <a:off x="-2516188" y="8053388"/>
              <a:ext cx="252413" cy="252413"/>
            </a:xfrm>
            <a:custGeom>
              <a:avLst/>
              <a:gdLst>
                <a:gd name="connsiteX0" fmla="*/ 129802 w 252413"/>
                <a:gd name="connsiteY0" fmla="*/ 32470 h 252413"/>
                <a:gd name="connsiteX1" fmla="*/ 127677 w 252413"/>
                <a:gd name="connsiteY1" fmla="*/ 32800 h 252413"/>
                <a:gd name="connsiteX2" fmla="*/ 125390 w 252413"/>
                <a:gd name="connsiteY2" fmla="*/ 32965 h 252413"/>
                <a:gd name="connsiteX3" fmla="*/ 124409 w 252413"/>
                <a:gd name="connsiteY3" fmla="*/ 33130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90 w 252413"/>
                <a:gd name="connsiteY10" fmla="*/ 40051 h 252413"/>
                <a:gd name="connsiteX11" fmla="*/ 127677 w 252413"/>
                <a:gd name="connsiteY11" fmla="*/ 40545 h 252413"/>
                <a:gd name="connsiteX12" fmla="*/ 154315 w 252413"/>
                <a:gd name="connsiteY12" fmla="*/ 52081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4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3 h 252413"/>
                <a:gd name="connsiteX30" fmla="*/ 135522 w 252413"/>
                <a:gd name="connsiteY30" fmla="*/ 216049 h 252413"/>
                <a:gd name="connsiteX31" fmla="*/ 136992 w 252413"/>
                <a:gd name="connsiteY31" fmla="*/ 215555 h 252413"/>
                <a:gd name="connsiteX32" fmla="*/ 137973 w 252413"/>
                <a:gd name="connsiteY32" fmla="*/ 214236 h 252413"/>
                <a:gd name="connsiteX33" fmla="*/ 136339 w 252413"/>
                <a:gd name="connsiteY33" fmla="*/ 212753 h 252413"/>
                <a:gd name="connsiteX34" fmla="*/ 135031 w 252413"/>
                <a:gd name="connsiteY34" fmla="*/ 212424 h 252413"/>
                <a:gd name="connsiteX35" fmla="*/ 127187 w 252413"/>
                <a:gd name="connsiteY35" fmla="*/ 210776 h 252413"/>
                <a:gd name="connsiteX36" fmla="*/ 124899 w 252413"/>
                <a:gd name="connsiteY36" fmla="*/ 210281 h 252413"/>
                <a:gd name="connsiteX37" fmla="*/ 98098 w 252413"/>
                <a:gd name="connsiteY37" fmla="*/ 198746 h 252413"/>
                <a:gd name="connsiteX38" fmla="*/ 71788 w 252413"/>
                <a:gd name="connsiteY38" fmla="*/ 128380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6 w 252413"/>
                <a:gd name="connsiteY42" fmla="*/ 117338 h 252413"/>
                <a:gd name="connsiteX43" fmla="*/ 129312 w 252413"/>
                <a:gd name="connsiteY43" fmla="*/ 114043 h 252413"/>
                <a:gd name="connsiteX44" fmla="*/ 115584 w 252413"/>
                <a:gd name="connsiteY44" fmla="*/ 106627 h 252413"/>
                <a:gd name="connsiteX45" fmla="*/ 113133 w 252413"/>
                <a:gd name="connsiteY45" fmla="*/ 106792 h 252413"/>
                <a:gd name="connsiteX46" fmla="*/ 99896 w 252413"/>
                <a:gd name="connsiteY46" fmla="*/ 179136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90" y="32965"/>
                  </a:cubicBezTo>
                  <a:cubicBezTo>
                    <a:pt x="125063" y="33130"/>
                    <a:pt x="124736" y="33130"/>
                    <a:pt x="124409" y="33130"/>
                  </a:cubicBezTo>
                  <a:cubicBezTo>
                    <a:pt x="123428" y="33294"/>
                    <a:pt x="122448" y="33459"/>
                    <a:pt x="121467" y="33624"/>
                  </a:cubicBezTo>
                  <a:cubicBezTo>
                    <a:pt x="121304" y="33789"/>
                    <a:pt x="117382" y="34613"/>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90" y="40051"/>
                  </a:cubicBezTo>
                  <a:cubicBezTo>
                    <a:pt x="126207" y="40216"/>
                    <a:pt x="127024" y="40545"/>
                    <a:pt x="127677" y="40545"/>
                  </a:cubicBezTo>
                  <a:cubicBezTo>
                    <a:pt x="137156" y="42687"/>
                    <a:pt x="146307" y="46313"/>
                    <a:pt x="154315" y="52081"/>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8"/>
                    <a:pt x="120977" y="133488"/>
                    <a:pt x="121141" y="133323"/>
                  </a:cubicBezTo>
                  <a:cubicBezTo>
                    <a:pt x="121141" y="133323"/>
                    <a:pt x="121141" y="133158"/>
                    <a:pt x="121304" y="133158"/>
                  </a:cubicBezTo>
                  <a:cubicBezTo>
                    <a:pt x="121304" y="132994"/>
                    <a:pt x="121467" y="132994"/>
                    <a:pt x="121467" y="132994"/>
                  </a:cubicBezTo>
                  <a:cubicBezTo>
                    <a:pt x="121794" y="132994"/>
                    <a:pt x="121958" y="133158"/>
                    <a:pt x="122121" y="133488"/>
                  </a:cubicBezTo>
                  <a:cubicBezTo>
                    <a:pt x="122121" y="133488"/>
                    <a:pt x="122611" y="135466"/>
                    <a:pt x="123102" y="136784"/>
                  </a:cubicBezTo>
                  <a:cubicBezTo>
                    <a:pt x="125880" y="142222"/>
                    <a:pt x="131273" y="144364"/>
                    <a:pt x="136992" y="144364"/>
                  </a:cubicBezTo>
                  <a:cubicBezTo>
                    <a:pt x="137809" y="144200"/>
                    <a:pt x="138463" y="144200"/>
                    <a:pt x="139280" y="144035"/>
                  </a:cubicBezTo>
                  <a:cubicBezTo>
                    <a:pt x="173435" y="139750"/>
                    <a:pt x="175723" y="93114"/>
                    <a:pt x="152517" y="71691"/>
                  </a:cubicBezTo>
                  <a:cubicBezTo>
                    <a:pt x="113460" y="35272"/>
                    <a:pt x="50217" y="56860"/>
                    <a:pt x="37306" y="107945"/>
                  </a:cubicBezTo>
                  <a:cubicBezTo>
                    <a:pt x="31750" y="125908"/>
                    <a:pt x="32567" y="147331"/>
                    <a:pt x="42863" y="170731"/>
                  </a:cubicBezTo>
                  <a:cubicBezTo>
                    <a:pt x="55609" y="199075"/>
                    <a:pt x="88130" y="220663"/>
                    <a:pt x="121631" y="218356"/>
                  </a:cubicBezTo>
                  <a:cubicBezTo>
                    <a:pt x="121958" y="218356"/>
                    <a:pt x="124082" y="218191"/>
                    <a:pt x="124736" y="218191"/>
                  </a:cubicBezTo>
                  <a:cubicBezTo>
                    <a:pt x="125553" y="218027"/>
                    <a:pt x="126370" y="217862"/>
                    <a:pt x="127024" y="217862"/>
                  </a:cubicBezTo>
                  <a:cubicBezTo>
                    <a:pt x="127351" y="217862"/>
                    <a:pt x="129965" y="217367"/>
                    <a:pt x="131109" y="217203"/>
                  </a:cubicBezTo>
                  <a:cubicBezTo>
                    <a:pt x="131109" y="217203"/>
                    <a:pt x="135195" y="216214"/>
                    <a:pt x="135522" y="216049"/>
                  </a:cubicBezTo>
                  <a:cubicBezTo>
                    <a:pt x="135848" y="216049"/>
                    <a:pt x="136829" y="215719"/>
                    <a:pt x="136992" y="215555"/>
                  </a:cubicBezTo>
                  <a:cubicBezTo>
                    <a:pt x="137483" y="215225"/>
                    <a:pt x="137973" y="214896"/>
                    <a:pt x="137973" y="214236"/>
                  </a:cubicBezTo>
                  <a:cubicBezTo>
                    <a:pt x="137973" y="213412"/>
                    <a:pt x="137319" y="212918"/>
                    <a:pt x="136339" y="212753"/>
                  </a:cubicBezTo>
                  <a:cubicBezTo>
                    <a:pt x="136339" y="212753"/>
                    <a:pt x="135522" y="212424"/>
                    <a:pt x="135031" y="212424"/>
                  </a:cubicBezTo>
                  <a:cubicBezTo>
                    <a:pt x="133234" y="212094"/>
                    <a:pt x="129638" y="211270"/>
                    <a:pt x="127187" y="210776"/>
                  </a:cubicBezTo>
                  <a:cubicBezTo>
                    <a:pt x="126207" y="210611"/>
                    <a:pt x="125553" y="210446"/>
                    <a:pt x="124899" y="210281"/>
                  </a:cubicBezTo>
                  <a:cubicBezTo>
                    <a:pt x="115421" y="208139"/>
                    <a:pt x="106269" y="204514"/>
                    <a:pt x="98098" y="198746"/>
                  </a:cubicBezTo>
                  <a:cubicBezTo>
                    <a:pt x="76200" y="183091"/>
                    <a:pt x="63127" y="156065"/>
                    <a:pt x="71788" y="128380"/>
                  </a:cubicBezTo>
                  <a:cubicBezTo>
                    <a:pt x="77998" y="108769"/>
                    <a:pt x="91398" y="99211"/>
                    <a:pt x="104145" y="96739"/>
                  </a:cubicBezTo>
                  <a:cubicBezTo>
                    <a:pt x="120487" y="93608"/>
                    <a:pt x="135522" y="102178"/>
                    <a:pt x="131763" y="116844"/>
                  </a:cubicBezTo>
                  <a:cubicBezTo>
                    <a:pt x="131599" y="117503"/>
                    <a:pt x="131273" y="117833"/>
                    <a:pt x="131109" y="117833"/>
                  </a:cubicBezTo>
                  <a:cubicBezTo>
                    <a:pt x="130782" y="117833"/>
                    <a:pt x="130456" y="117338"/>
                    <a:pt x="130456" y="117338"/>
                  </a:cubicBezTo>
                  <a:cubicBezTo>
                    <a:pt x="130456" y="117338"/>
                    <a:pt x="129965" y="115361"/>
                    <a:pt x="129312" y="114043"/>
                  </a:cubicBezTo>
                  <a:cubicBezTo>
                    <a:pt x="126533" y="108604"/>
                    <a:pt x="121141" y="106462"/>
                    <a:pt x="115584" y="106627"/>
                  </a:cubicBezTo>
                  <a:cubicBezTo>
                    <a:pt x="114767" y="106627"/>
                    <a:pt x="113950" y="106627"/>
                    <a:pt x="113133" y="106792"/>
                  </a:cubicBezTo>
                  <a:cubicBezTo>
                    <a:pt x="78978" y="111076"/>
                    <a:pt x="76854" y="157877"/>
                    <a:pt x="99896" y="179136"/>
                  </a:cubicBezTo>
                  <a:cubicBezTo>
                    <a:pt x="139117" y="215555"/>
                    <a:pt x="202360" y="194132"/>
                    <a:pt x="215270" y="142881"/>
                  </a:cubicBezTo>
                  <a:cubicBezTo>
                    <a:pt x="220663" y="124919"/>
                    <a:pt x="220009" y="103496"/>
                    <a:pt x="209551" y="80095"/>
                  </a:cubicBezTo>
                  <a:cubicBezTo>
                    <a:pt x="196967" y="51916"/>
                    <a:pt x="164447" y="30163"/>
                    <a:pt x="130782" y="32470"/>
                  </a:cubicBezTo>
                  <a:cubicBezTo>
                    <a:pt x="130456"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sz="800"/>
            </a:p>
          </p:txBody>
        </p:sp>
        <p:sp>
          <p:nvSpPr>
            <p:cNvPr id="20" name="Freeform 16">
              <a:extLst>
                <a:ext uri="{FF2B5EF4-FFF2-40B4-BE49-F238E27FC236}">
                  <a16:creationId xmlns:a16="http://schemas.microsoft.com/office/drawing/2014/main" id="{42D4F206-276E-1B62-E4D2-9FC34DDD3EC8}"/>
                </a:ext>
              </a:extLst>
            </p:cNvPr>
            <p:cNvSpPr>
              <a:spLocks/>
            </p:cNvSpPr>
            <p:nvPr userDrawn="1"/>
          </p:nvSpPr>
          <p:spPr bwMode="auto">
            <a:xfrm>
              <a:off x="-1670050" y="8128001"/>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grpSp>
    </p:spTree>
    <p:extLst>
      <p:ext uri="{BB962C8B-B14F-4D97-AF65-F5344CB8AC3E}">
        <p14:creationId xmlns:p14="http://schemas.microsoft.com/office/powerpoint/2010/main" val="49838308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Lst>
  <p:hf hdr="0"/>
  <p:txStyles>
    <p:titleStyle>
      <a:lvl1pPr algn="l" defTabSz="914400" rtl="0" eaLnBrk="1" latinLnBrk="0" hangingPunct="1">
        <a:lnSpc>
          <a:spcPct val="87000"/>
        </a:lnSpc>
        <a:spcBef>
          <a:spcPct val="0"/>
        </a:spcBef>
        <a:buNone/>
        <a:defRPr sz="3000" b="1" kern="1200">
          <a:solidFill>
            <a:schemeClr val="tx2"/>
          </a:solidFill>
          <a:latin typeface="+mn-lt"/>
          <a:ea typeface="+mj-ea"/>
          <a:cs typeface="+mj-cs"/>
        </a:defRPr>
      </a:lvl1pPr>
    </p:titleStyle>
    <p:bodyStyle>
      <a:lvl1pPr marL="0" indent="0" algn="l" defTabSz="914400" rtl="0" eaLnBrk="1" latinLnBrk="0" hangingPunct="1">
        <a:lnSpc>
          <a:spcPct val="110000"/>
        </a:lnSpc>
        <a:spcBef>
          <a:spcPts val="0"/>
        </a:spcBef>
        <a:buFont typeface="IBM Plex Sans" panose="020B0503050203000203" pitchFamily="34" charset="0"/>
        <a:buNone/>
        <a:defRPr sz="1600" kern="1200">
          <a:solidFill>
            <a:schemeClr val="tx2"/>
          </a:solidFill>
          <a:latin typeface="IBM Plex Sans" panose="020B0503050203000203" pitchFamily="34" charset="0"/>
          <a:ea typeface="+mn-ea"/>
          <a:cs typeface="+mn-cs"/>
        </a:defRPr>
      </a:lvl1pPr>
      <a:lvl2pPr marL="177800" indent="-17780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2pPr>
      <a:lvl3pPr marL="425450" indent="-23495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3pPr>
      <a:lvl4pPr marL="609600" indent="-158750" algn="l" defTabSz="914400" rtl="0" eaLnBrk="1" latinLnBrk="0" hangingPunct="1">
        <a:lnSpc>
          <a:spcPct val="110000"/>
        </a:lnSpc>
        <a:spcBef>
          <a:spcPts val="0"/>
        </a:spcBef>
        <a:buFont typeface="IBM Plex Sans" panose="020B0503050203000203" pitchFamily="34" charset="0"/>
        <a:buChar char="•"/>
        <a:tabLst>
          <a:tab pos="438150" algn="l"/>
        </a:tabLst>
        <a:defRPr sz="1200" kern="1200">
          <a:solidFill>
            <a:schemeClr val="tx2"/>
          </a:solidFill>
          <a:latin typeface="IBM Plex Sans" panose="020B0503050203000203" pitchFamily="34" charset="0"/>
          <a:ea typeface="+mn-ea"/>
          <a:cs typeface="+mn-cs"/>
        </a:defRPr>
      </a:lvl4pPr>
      <a:lvl5pPr marL="831850" indent="-203200" algn="l" defTabSz="914400" rtl="0" eaLnBrk="1" latinLnBrk="0" hangingPunct="1">
        <a:lnSpc>
          <a:spcPct val="110000"/>
        </a:lnSpc>
        <a:spcBef>
          <a:spcPts val="0"/>
        </a:spcBef>
        <a:buFont typeface="IBM Plex Sans" panose="020B0503050203000203" pitchFamily="34" charset="0"/>
        <a:buChar char="–"/>
        <a:defRPr sz="1200" kern="1200">
          <a:solidFill>
            <a:schemeClr val="tx2"/>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41">
          <p15:clr>
            <a:srgbClr val="D9D9D9"/>
          </p15:clr>
        </p15:guide>
        <p15:guide id="142" pos="7680">
          <p15:clr>
            <a:srgbClr val="D9D9D9"/>
          </p15:clr>
        </p15:guide>
        <p15:guide id="143" pos="87">
          <p15:clr>
            <a:srgbClr val="D9D9D9"/>
          </p15:clr>
        </p15:guide>
        <p15:guide id="144" pos="174">
          <p15:clr>
            <a:srgbClr val="D9D9D9"/>
          </p15:clr>
        </p15:guide>
        <p15:guide id="145" pos="261">
          <p15:clr>
            <a:srgbClr val="F26B43"/>
          </p15:clr>
        </p15:guide>
        <p15:guide id="146" pos="349">
          <p15:clr>
            <a:srgbClr val="D9D9D9"/>
          </p15:clr>
        </p15:guide>
        <p15:guide id="147" pos="436">
          <p15:clr>
            <a:srgbClr val="D9D9D9"/>
          </p15:clr>
        </p15:guide>
        <p15:guide id="148" pos="523">
          <p15:clr>
            <a:srgbClr val="D9D9D9"/>
          </p15:clr>
        </p15:guide>
        <p15:guide id="149" pos="610">
          <p15:clr>
            <a:srgbClr val="D9D9D9"/>
          </p15:clr>
        </p15:guide>
        <p15:guide id="150" pos="698">
          <p15:clr>
            <a:srgbClr val="A4A3A4"/>
          </p15:clr>
        </p15:guide>
        <p15:guide id="151" pos="785">
          <p15:clr>
            <a:srgbClr val="D9D9D9"/>
          </p15:clr>
        </p15:guide>
        <p15:guide id="152" pos="872">
          <p15:clr>
            <a:srgbClr val="A4A3A4"/>
          </p15:clr>
        </p15:guide>
        <p15:guide id="153" pos="960">
          <p15:clr>
            <a:srgbClr val="D9D9D9"/>
          </p15:clr>
        </p15:guide>
        <p15:guide id="154" pos="1047">
          <p15:clr>
            <a:srgbClr val="D9D9D9"/>
          </p15:clr>
        </p15:guide>
        <p15:guide id="155" pos="1134">
          <p15:clr>
            <a:srgbClr val="D9D9D9"/>
          </p15:clr>
        </p15:guide>
        <p15:guide id="156" pos="1221">
          <p15:clr>
            <a:srgbClr val="D9D9D9"/>
          </p15:clr>
        </p15:guide>
        <p15:guide id="157" pos="1309">
          <p15:clr>
            <a:srgbClr val="A4A3A4"/>
          </p15:clr>
        </p15:guide>
        <p15:guide id="158" pos="1396">
          <p15:clr>
            <a:srgbClr val="D9D9D9"/>
          </p15:clr>
        </p15:guide>
        <p15:guide id="159" pos="1483">
          <p15:clr>
            <a:srgbClr val="A4A3A4"/>
          </p15:clr>
        </p15:guide>
        <p15:guide id="160" pos="1570">
          <p15:clr>
            <a:srgbClr val="D9D9D9"/>
          </p15:clr>
        </p15:guide>
        <p15:guide id="161" pos="1658">
          <p15:clr>
            <a:srgbClr val="D9D9D9"/>
          </p15:clr>
        </p15:guide>
        <p15:guide id="162" pos="1745">
          <p15:clr>
            <a:srgbClr val="D9D9D9"/>
          </p15:clr>
        </p15:guide>
        <p15:guide id="163" pos="1832">
          <p15:clr>
            <a:srgbClr val="D9D9D9"/>
          </p15:clr>
        </p15:guide>
        <p15:guide id="164" pos="1920">
          <p15:clr>
            <a:srgbClr val="A4A3A4"/>
          </p15:clr>
        </p15:guide>
        <p15:guide id="165" pos="2007">
          <p15:clr>
            <a:srgbClr val="D9D9D9"/>
          </p15:clr>
        </p15:guide>
        <p15:guide id="166" pos="2094">
          <p15:clr>
            <a:srgbClr val="A4A3A4"/>
          </p15:clr>
        </p15:guide>
        <p15:guide id="167" pos="2181">
          <p15:clr>
            <a:srgbClr val="D9D9D9"/>
          </p15:clr>
        </p15:guide>
        <p15:guide id="168" pos="2269">
          <p15:clr>
            <a:srgbClr val="D9D9D9"/>
          </p15:clr>
        </p15:guide>
        <p15:guide id="169" pos="2356">
          <p15:clr>
            <a:srgbClr val="D9D9D9"/>
          </p15:clr>
        </p15:guide>
        <p15:guide id="170" pos="2443">
          <p15:clr>
            <a:srgbClr val="D9D9D9"/>
          </p15:clr>
        </p15:guide>
        <p15:guide id="171" pos="2530">
          <p15:clr>
            <a:srgbClr val="A4A3A4"/>
          </p15:clr>
        </p15:guide>
        <p15:guide id="172" pos="2618">
          <p15:clr>
            <a:srgbClr val="D9D9D9"/>
          </p15:clr>
        </p15:guide>
        <p15:guide id="173" pos="2705">
          <p15:clr>
            <a:srgbClr val="A4A3A4"/>
          </p15:clr>
        </p15:guide>
        <p15:guide id="174" pos="2792">
          <p15:clr>
            <a:srgbClr val="D9D9D9"/>
          </p15:clr>
        </p15:guide>
        <p15:guide id="175" pos="2880">
          <p15:clr>
            <a:srgbClr val="D9D9D9"/>
          </p15:clr>
        </p15:guide>
        <p15:guide id="176" pos="2967">
          <p15:clr>
            <a:srgbClr val="D9D9D9"/>
          </p15:clr>
        </p15:guide>
        <p15:guide id="177" pos="3054">
          <p15:clr>
            <a:srgbClr val="D9D9D9"/>
          </p15:clr>
        </p15:guide>
        <p15:guide id="178" pos="3141">
          <p15:clr>
            <a:srgbClr val="A4A3A4"/>
          </p15:clr>
        </p15:guide>
        <p15:guide id="179" pos="3229">
          <p15:clr>
            <a:srgbClr val="D9D9D9"/>
          </p15:clr>
        </p15:guide>
        <p15:guide id="180" pos="3316">
          <p15:clr>
            <a:srgbClr val="A4A3A4"/>
          </p15:clr>
        </p15:guide>
        <p15:guide id="181" pos="3403">
          <p15:clr>
            <a:srgbClr val="D9D9D9"/>
          </p15:clr>
        </p15:guide>
        <p15:guide id="182" pos="3490">
          <p15:clr>
            <a:srgbClr val="D9D9D9"/>
          </p15:clr>
        </p15:guide>
        <p15:guide id="183" pos="3578">
          <p15:clr>
            <a:srgbClr val="D9D9D9"/>
          </p15:clr>
        </p15:guide>
        <p15:guide id="184" pos="3665">
          <p15:clr>
            <a:srgbClr val="D9D9D9"/>
          </p15:clr>
        </p15:guide>
        <p15:guide id="185" pos="3752">
          <p15:clr>
            <a:srgbClr val="A4A3A4"/>
          </p15:clr>
        </p15:guide>
        <p15:guide id="186" pos="3840">
          <p15:clr>
            <a:srgbClr val="D9D9D9"/>
          </p15:clr>
        </p15:guide>
        <p15:guide id="187" pos="3927">
          <p15:clr>
            <a:srgbClr val="A4A3A4"/>
          </p15:clr>
        </p15:guide>
        <p15:guide id="188" pos="4014">
          <p15:clr>
            <a:srgbClr val="D9D9D9"/>
          </p15:clr>
        </p15:guide>
        <p15:guide id="189" pos="4101">
          <p15:clr>
            <a:srgbClr val="D9D9D9"/>
          </p15:clr>
        </p15:guide>
        <p15:guide id="190" pos="4189">
          <p15:clr>
            <a:srgbClr val="D9D9D9"/>
          </p15:clr>
        </p15:guide>
        <p15:guide id="191" pos="4276">
          <p15:clr>
            <a:srgbClr val="D9D9D9"/>
          </p15:clr>
        </p15:guide>
        <p15:guide id="192" pos="4363">
          <p15:clr>
            <a:srgbClr val="A4A3A4"/>
          </p15:clr>
        </p15:guide>
        <p15:guide id="193" pos="4450">
          <p15:clr>
            <a:srgbClr val="D9D9D9"/>
          </p15:clr>
        </p15:guide>
        <p15:guide id="194" pos="4538">
          <p15:clr>
            <a:srgbClr val="A4A3A4"/>
          </p15:clr>
        </p15:guide>
        <p15:guide id="195" pos="4625">
          <p15:clr>
            <a:srgbClr val="D9D9D9"/>
          </p15:clr>
        </p15:guide>
        <p15:guide id="196" pos="4712">
          <p15:clr>
            <a:srgbClr val="D9D9D9"/>
          </p15:clr>
        </p15:guide>
        <p15:guide id="197" pos="4800">
          <p15:clr>
            <a:srgbClr val="D9D9D9"/>
          </p15:clr>
        </p15:guide>
        <p15:guide id="198" pos="4887">
          <p15:clr>
            <a:srgbClr val="D9D9D9"/>
          </p15:clr>
        </p15:guide>
        <p15:guide id="199" pos="4974">
          <p15:clr>
            <a:srgbClr val="A4A3A4"/>
          </p15:clr>
        </p15:guide>
        <p15:guide id="200" pos="5061">
          <p15:clr>
            <a:srgbClr val="D9D9D9"/>
          </p15:clr>
        </p15:guide>
        <p15:guide id="201" pos="5149">
          <p15:clr>
            <a:srgbClr val="A4A3A4"/>
          </p15:clr>
        </p15:guide>
        <p15:guide id="202" pos="5236">
          <p15:clr>
            <a:srgbClr val="D9D9D9"/>
          </p15:clr>
        </p15:guide>
        <p15:guide id="203" pos="5323">
          <p15:clr>
            <a:srgbClr val="D9D9D9"/>
          </p15:clr>
        </p15:guide>
        <p15:guide id="204" pos="5410">
          <p15:clr>
            <a:srgbClr val="D9D9D9"/>
          </p15:clr>
        </p15:guide>
        <p15:guide id="205" pos="5498">
          <p15:clr>
            <a:srgbClr val="D9D9D9"/>
          </p15:clr>
        </p15:guide>
        <p15:guide id="206" pos="5585">
          <p15:clr>
            <a:srgbClr val="A4A3A4"/>
          </p15:clr>
        </p15:guide>
        <p15:guide id="207" pos="5672">
          <p15:clr>
            <a:srgbClr val="D9D9D9"/>
          </p15:clr>
        </p15:guide>
        <p15:guide id="208" pos="5760">
          <p15:clr>
            <a:srgbClr val="A4A3A4"/>
          </p15:clr>
        </p15:guide>
        <p15:guide id="209" pos="5847">
          <p15:clr>
            <a:srgbClr val="D9D9D9"/>
          </p15:clr>
        </p15:guide>
        <p15:guide id="210" pos="5934">
          <p15:clr>
            <a:srgbClr val="D9D9D9"/>
          </p15:clr>
        </p15:guide>
        <p15:guide id="211" pos="6021">
          <p15:clr>
            <a:srgbClr val="D9D9D9"/>
          </p15:clr>
        </p15:guide>
        <p15:guide id="212" pos="6109">
          <p15:clr>
            <a:srgbClr val="D9D9D9"/>
          </p15:clr>
        </p15:guide>
        <p15:guide id="213" pos="6196">
          <p15:clr>
            <a:srgbClr val="A4A3A4"/>
          </p15:clr>
        </p15:guide>
        <p15:guide id="214" pos="6283">
          <p15:clr>
            <a:srgbClr val="D9D9D9"/>
          </p15:clr>
        </p15:guide>
        <p15:guide id="215" pos="6370">
          <p15:clr>
            <a:srgbClr val="A4A3A4"/>
          </p15:clr>
        </p15:guide>
        <p15:guide id="216" pos="6458">
          <p15:clr>
            <a:srgbClr val="D9D9D9"/>
          </p15:clr>
        </p15:guide>
        <p15:guide id="217" pos="6545">
          <p15:clr>
            <a:srgbClr val="D9D9D9"/>
          </p15:clr>
        </p15:guide>
        <p15:guide id="218" pos="6632">
          <p15:clr>
            <a:srgbClr val="D9D9D9"/>
          </p15:clr>
        </p15:guide>
        <p15:guide id="219" pos="6720">
          <p15:clr>
            <a:srgbClr val="D9D9D9"/>
          </p15:clr>
        </p15:guide>
        <p15:guide id="220" pos="6807">
          <p15:clr>
            <a:srgbClr val="A4A3A4"/>
          </p15:clr>
        </p15:guide>
        <p15:guide id="221" pos="6894">
          <p15:clr>
            <a:srgbClr val="D9D9D9"/>
          </p15:clr>
        </p15:guide>
        <p15:guide id="222" pos="6981">
          <p15:clr>
            <a:srgbClr val="A4A3A4"/>
          </p15:clr>
        </p15:guide>
        <p15:guide id="223" pos="7069">
          <p15:clr>
            <a:srgbClr val="D9D9D9"/>
          </p15:clr>
        </p15:guide>
        <p15:guide id="224" pos="7156">
          <p15:clr>
            <a:srgbClr val="D9D9D9"/>
          </p15:clr>
        </p15:guide>
        <p15:guide id="225" pos="7243">
          <p15:clr>
            <a:srgbClr val="D9D9D9"/>
          </p15:clr>
        </p15:guide>
        <p15:guide id="226" pos="7330">
          <p15:clr>
            <a:srgbClr val="D9D9D9"/>
          </p15:clr>
        </p15:guide>
        <p15:guide id="227" pos="7418">
          <p15:clr>
            <a:srgbClr val="F26B43"/>
          </p15:clr>
        </p15:guide>
        <p15:guide id="228" pos="7505">
          <p15:clr>
            <a:srgbClr val="D9D9D9"/>
          </p15:clr>
        </p15:guide>
        <p15:guide id="229" pos="7592">
          <p15:clr>
            <a:srgbClr val="D9D9D9"/>
          </p15:clr>
        </p15:guide>
        <p15:guide id="230" orient="horz">
          <p15:clr>
            <a:srgbClr val="D9D9D9"/>
          </p15:clr>
        </p15:guide>
        <p15:guide id="231" orient="horz" pos="4320">
          <p15:clr>
            <a:srgbClr val="D9D9D9"/>
          </p15:clr>
        </p15:guide>
        <p15:guide id="232" orient="horz" pos="88">
          <p15:clr>
            <a:srgbClr val="D9D9D9"/>
          </p15:clr>
        </p15:guide>
        <p15:guide id="233" orient="horz" pos="176">
          <p15:clr>
            <a:srgbClr val="D9D9D9"/>
          </p15:clr>
        </p15:guide>
        <p15:guide id="234" orient="horz" pos="264">
          <p15:clr>
            <a:srgbClr val="F26B43"/>
          </p15:clr>
        </p15:guide>
        <p15:guide id="235" orient="horz" pos="352">
          <p15:clr>
            <a:srgbClr val="D9D9D9"/>
          </p15:clr>
        </p15:guide>
        <p15:guide id="236" orient="horz" pos="440">
          <p15:clr>
            <a:srgbClr val="D9D9D9"/>
          </p15:clr>
        </p15:guide>
        <p15:guide id="237" orient="horz" pos="528">
          <p15:clr>
            <a:srgbClr val="D9D9D9"/>
          </p15:clr>
        </p15:guide>
        <p15:guide id="238" orient="horz" pos="617">
          <p15:clr>
            <a:srgbClr val="D9D9D9"/>
          </p15:clr>
        </p15:guide>
        <p15:guide id="239" orient="horz" pos="705">
          <p15:clr>
            <a:srgbClr val="D9D9D9"/>
          </p15:clr>
        </p15:guide>
        <p15:guide id="240" orient="horz" pos="793">
          <p15:clr>
            <a:srgbClr val="D9D9D9"/>
          </p15:clr>
        </p15:guide>
        <p15:guide id="241" orient="horz" pos="881">
          <p15:clr>
            <a:srgbClr val="D9D9D9"/>
          </p15:clr>
        </p15:guide>
        <p15:guide id="242" orient="horz" pos="969">
          <p15:clr>
            <a:srgbClr val="D9D9D9"/>
          </p15:clr>
        </p15:guide>
        <p15:guide id="243" orient="horz" pos="1057">
          <p15:clr>
            <a:srgbClr val="F26B43"/>
          </p15:clr>
        </p15:guide>
        <p15:guide id="244" orient="horz" pos="1146">
          <p15:clr>
            <a:srgbClr val="D9D9D9"/>
          </p15:clr>
        </p15:guide>
        <p15:guide id="245" orient="horz" pos="1234">
          <p15:clr>
            <a:srgbClr val="D9D9D9"/>
          </p15:clr>
        </p15:guide>
        <p15:guide id="246" orient="horz" pos="1322">
          <p15:clr>
            <a:srgbClr val="D9D9D9"/>
          </p15:clr>
        </p15:guide>
        <p15:guide id="247" orient="horz" pos="1410">
          <p15:clr>
            <a:srgbClr val="D9D9D9"/>
          </p15:clr>
        </p15:guide>
        <p15:guide id="248" orient="horz" pos="1498">
          <p15:clr>
            <a:srgbClr val="D9D9D9"/>
          </p15:clr>
        </p15:guide>
        <p15:guide id="249" orient="horz" pos="1586">
          <p15:clr>
            <a:srgbClr val="D9D9D9"/>
          </p15:clr>
        </p15:guide>
        <p15:guide id="250" orient="horz" pos="1675">
          <p15:clr>
            <a:srgbClr val="D9D9D9"/>
          </p15:clr>
        </p15:guide>
        <p15:guide id="251" orient="horz" pos="1763">
          <p15:clr>
            <a:srgbClr val="D9D9D9"/>
          </p15:clr>
        </p15:guide>
        <p15:guide id="252" orient="horz" pos="1851">
          <p15:clr>
            <a:srgbClr val="D9D9D9"/>
          </p15:clr>
        </p15:guide>
        <p15:guide id="253" orient="horz" pos="1939">
          <p15:clr>
            <a:srgbClr val="D9D9D9"/>
          </p15:clr>
        </p15:guide>
        <p15:guide id="254" orient="horz" pos="2027">
          <p15:clr>
            <a:srgbClr val="D9D9D9"/>
          </p15:clr>
        </p15:guide>
        <p15:guide id="255" orient="horz" pos="2115">
          <p15:clr>
            <a:srgbClr val="D9D9D9"/>
          </p15:clr>
        </p15:guide>
        <p15:guide id="256" orient="horz" pos="2204">
          <p15:clr>
            <a:srgbClr val="D9D9D9"/>
          </p15:clr>
        </p15:guide>
        <p15:guide id="257" orient="horz" pos="2292">
          <p15:clr>
            <a:srgbClr val="D9D9D9"/>
          </p15:clr>
        </p15:guide>
        <p15:guide id="258" orient="horz" pos="2380">
          <p15:clr>
            <a:srgbClr val="D9D9D9"/>
          </p15:clr>
        </p15:guide>
        <p15:guide id="259" orient="horz" pos="2468">
          <p15:clr>
            <a:srgbClr val="D9D9D9"/>
          </p15:clr>
        </p15:guide>
        <p15:guide id="260" orient="horz" pos="2556">
          <p15:clr>
            <a:srgbClr val="D9D9D9"/>
          </p15:clr>
        </p15:guide>
        <p15:guide id="261" orient="horz" pos="2644">
          <p15:clr>
            <a:srgbClr val="D9D9D9"/>
          </p15:clr>
        </p15:guide>
        <p15:guide id="262" orient="horz" pos="2733">
          <p15:clr>
            <a:srgbClr val="D9D9D9"/>
          </p15:clr>
        </p15:guide>
        <p15:guide id="263" orient="horz" pos="2821">
          <p15:clr>
            <a:srgbClr val="D9D9D9"/>
          </p15:clr>
        </p15:guide>
        <p15:guide id="264" orient="horz" pos="2909">
          <p15:clr>
            <a:srgbClr val="D9D9D9"/>
          </p15:clr>
        </p15:guide>
        <p15:guide id="265" orient="horz" pos="2997">
          <p15:clr>
            <a:srgbClr val="D9D9D9"/>
          </p15:clr>
        </p15:guide>
        <p15:guide id="266" orient="horz" pos="3085">
          <p15:clr>
            <a:srgbClr val="D9D9D9"/>
          </p15:clr>
        </p15:guide>
        <p15:guide id="267" orient="horz" pos="3173">
          <p15:clr>
            <a:srgbClr val="D9D9D9"/>
          </p15:clr>
        </p15:guide>
        <p15:guide id="268" orient="horz" pos="3262">
          <p15:clr>
            <a:srgbClr val="D9D9D9"/>
          </p15:clr>
        </p15:guide>
        <p15:guide id="269" orient="horz" pos="3350">
          <p15:clr>
            <a:srgbClr val="D9D9D9"/>
          </p15:clr>
        </p15:guide>
        <p15:guide id="270" orient="horz" pos="3438">
          <p15:clr>
            <a:srgbClr val="D9D9D9"/>
          </p15:clr>
        </p15:guide>
        <p15:guide id="271" orient="horz" pos="3526">
          <p15:clr>
            <a:srgbClr val="D9D9D9"/>
          </p15:clr>
        </p15:guide>
        <p15:guide id="272" orient="horz" pos="3614">
          <p15:clr>
            <a:srgbClr val="D9D9D9"/>
          </p15:clr>
        </p15:guide>
        <p15:guide id="273" orient="horz" pos="3702">
          <p15:clr>
            <a:srgbClr val="D9D9D9"/>
          </p15:clr>
        </p15:guide>
        <p15:guide id="274" orient="horz" pos="3791">
          <p15:clr>
            <a:srgbClr val="D9D9D9"/>
          </p15:clr>
        </p15:guide>
        <p15:guide id="275" orient="horz" pos="3879">
          <p15:clr>
            <a:srgbClr val="F26B43"/>
          </p15:clr>
        </p15:guide>
        <p15:guide id="276" orient="horz" pos="3967">
          <p15:clr>
            <a:srgbClr val="D9D9D9"/>
          </p15:clr>
        </p15:guide>
        <p15:guide id="277" orient="horz" pos="4143">
          <p15:clr>
            <a:srgbClr val="D9D9D9"/>
          </p15:clr>
        </p15:guide>
        <p15:guide id="278" orient="horz" pos="4231">
          <p15:clr>
            <a:srgbClr val="D9D9D9"/>
          </p15:clr>
        </p15:guide>
        <p15:guide id="279" orient="horz" pos="4054">
          <p15:clr>
            <a:srgbClr val="D9D9D9"/>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A2D6F-618E-33C2-ABA5-E418F82F0F9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224845-86C6-C539-3487-3F0255BA0EDD}"/>
              </a:ext>
            </a:extLst>
          </p:cNvPr>
          <p:cNvSpPr>
            <a:spLocks noGrp="1"/>
          </p:cNvSpPr>
          <p:nvPr>
            <p:ph type="ctrTitle"/>
          </p:nvPr>
        </p:nvSpPr>
        <p:spPr>
          <a:xfrm>
            <a:off x="830263" y="2091640"/>
            <a:ext cx="4433887" cy="2519363"/>
          </a:xfrm>
        </p:spPr>
        <p:txBody>
          <a:bodyPr anchor="b">
            <a:normAutofit fontScale="90000"/>
          </a:bodyPr>
          <a:lstStyle/>
          <a:p>
            <a:r>
              <a:rPr lang="da-DK" sz="3900" dirty="0"/>
              <a:t>Rejseholdet – Reformernes betydning for det ældre og sundhedspolitiske område</a:t>
            </a:r>
          </a:p>
        </p:txBody>
      </p:sp>
      <p:sp>
        <p:nvSpPr>
          <p:cNvPr id="7" name="Undertitel 6">
            <a:extLst>
              <a:ext uri="{FF2B5EF4-FFF2-40B4-BE49-F238E27FC236}">
                <a16:creationId xmlns:a16="http://schemas.microsoft.com/office/drawing/2014/main" id="{8460EB11-B7B6-2DC8-4434-2662D31C0CE4}"/>
              </a:ext>
            </a:extLst>
          </p:cNvPr>
          <p:cNvSpPr>
            <a:spLocks noGrp="1"/>
          </p:cNvSpPr>
          <p:nvPr>
            <p:ph type="subTitle" idx="1"/>
          </p:nvPr>
        </p:nvSpPr>
        <p:spPr>
          <a:xfrm>
            <a:off x="830263" y="4891991"/>
            <a:ext cx="4433887" cy="558799"/>
          </a:xfrm>
        </p:spPr>
        <p:txBody>
          <a:bodyPr>
            <a:normAutofit/>
          </a:bodyPr>
          <a:lstStyle/>
          <a:p>
            <a:pPr>
              <a:lnSpc>
                <a:spcPct val="100000"/>
              </a:lnSpc>
              <a:spcAft>
                <a:spcPts val="600"/>
              </a:spcAft>
            </a:pPr>
            <a:r>
              <a:rPr lang="da-DK" sz="1700" dirty="0"/>
              <a:t>D9 april 2026</a:t>
            </a:r>
          </a:p>
        </p:txBody>
      </p:sp>
      <p:pic>
        <p:nvPicPr>
          <p:cNvPr id="9" name="Pladsholder til billede 8" descr="Smilende sundhedsmedarbejder">
            <a:extLst>
              <a:ext uri="{FF2B5EF4-FFF2-40B4-BE49-F238E27FC236}">
                <a16:creationId xmlns:a16="http://schemas.microsoft.com/office/drawing/2014/main" id="{9C94CCFD-5AA8-374C-D9C0-45CCA216899E}"/>
              </a:ext>
            </a:extLst>
          </p:cNvPr>
          <p:cNvPicPr>
            <a:picLocks noGrp="1" noChangeAspect="1"/>
          </p:cNvPicPr>
          <p:nvPr>
            <p:ph type="pic" sz="quarter" idx="10"/>
          </p:nvPr>
        </p:nvPicPr>
        <p:blipFill>
          <a:blip r:embed="rId3"/>
          <a:srcRect l="27761" r="18511" b="-1"/>
          <a:stretch>
            <a:fillRect/>
          </a:stretch>
        </p:blipFill>
        <p:spPr>
          <a:xfrm>
            <a:off x="6076524" y="10"/>
            <a:ext cx="6115477" cy="6857990"/>
          </a:xfrm>
          <a:noFill/>
        </p:spPr>
      </p:pic>
      <p:sp>
        <p:nvSpPr>
          <p:cNvPr id="3" name="Pladsholder til dato 2" hidden="1">
            <a:extLst>
              <a:ext uri="{FF2B5EF4-FFF2-40B4-BE49-F238E27FC236}">
                <a16:creationId xmlns:a16="http://schemas.microsoft.com/office/drawing/2014/main" id="{C8D2FF44-C16C-2A91-1860-68CB437EED13}"/>
              </a:ext>
            </a:extLst>
          </p:cNvPr>
          <p:cNvSpPr>
            <a:spLocks noGrp="1"/>
          </p:cNvSpPr>
          <p:nvPr>
            <p:ph type="dt" sz="half" idx="4294967295"/>
          </p:nvPr>
        </p:nvSpPr>
        <p:spPr>
          <a:xfrm>
            <a:off x="10252075" y="6577013"/>
            <a:ext cx="1939925" cy="27305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3EF4D5A-4651-4B9C-924F-A1DBD1BE844D}" type="datetime1">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14-04-2026</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5" name="Pladsholder til slidenummer 4" hidden="1">
            <a:extLst>
              <a:ext uri="{FF2B5EF4-FFF2-40B4-BE49-F238E27FC236}">
                <a16:creationId xmlns:a16="http://schemas.microsoft.com/office/drawing/2014/main" id="{A6E30B2E-30B6-589E-E980-2996BBB2091A}"/>
              </a:ext>
            </a:extLst>
          </p:cNvPr>
          <p:cNvSpPr>
            <a:spLocks noGrp="1"/>
          </p:cNvSpPr>
          <p:nvPr>
            <p:ph type="sldNum" sz="quarter" idx="4294967295"/>
          </p:nvPr>
        </p:nvSpPr>
        <p:spPr>
          <a:xfrm>
            <a:off x="11498263" y="6577013"/>
            <a:ext cx="693737" cy="27305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E8862F4-759C-4937-98C7-CDEB1EE77131}" type="slidenum">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Tree>
    <p:extLst>
      <p:ext uri="{BB962C8B-B14F-4D97-AF65-F5344CB8AC3E}">
        <p14:creationId xmlns:p14="http://schemas.microsoft.com/office/powerpoint/2010/main" val="1959944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5B183AA0-8A57-13B6-C898-535963C5712D}"/>
              </a:ext>
            </a:extLst>
          </p:cNvPr>
          <p:cNvSpPr>
            <a:spLocks noGrp="1"/>
          </p:cNvSpPr>
          <p:nvPr>
            <p:ph sz="half" idx="1"/>
          </p:nvPr>
        </p:nvSpPr>
        <p:spPr>
          <a:xfrm>
            <a:off x="414338" y="1677988"/>
            <a:ext cx="5541962" cy="4479925"/>
          </a:xfrm>
        </p:spPr>
        <p:txBody>
          <a:bodyPr>
            <a:normAutofit/>
          </a:bodyPr>
          <a:lstStyle/>
          <a:p>
            <a:pPr marL="285750" indent="-285750">
              <a:spcAft>
                <a:spcPts val="600"/>
              </a:spcAft>
              <a:buFont typeface="Arial" panose="020B0604020202020204" pitchFamily="34" charset="0"/>
              <a:buChar char="•"/>
            </a:pPr>
            <a:r>
              <a:rPr lang="da-DK" sz="2400"/>
              <a:t>Selvbestemmelse</a:t>
            </a:r>
          </a:p>
          <a:p>
            <a:pPr marL="285750" indent="-285750">
              <a:spcAft>
                <a:spcPts val="600"/>
              </a:spcAft>
              <a:buFont typeface="Arial" panose="020B0604020202020204" pitchFamily="34" charset="0"/>
              <a:buChar char="•"/>
            </a:pPr>
            <a:r>
              <a:rPr lang="da-DK" sz="2400"/>
              <a:t>Tillid til ansatte</a:t>
            </a:r>
          </a:p>
          <a:p>
            <a:pPr marL="285750" indent="-285750">
              <a:spcAft>
                <a:spcPts val="600"/>
              </a:spcAft>
              <a:buFont typeface="Arial" panose="020B0604020202020204" pitchFamily="34" charset="0"/>
              <a:buChar char="•"/>
            </a:pPr>
            <a:r>
              <a:rPr lang="da-DK" sz="2400"/>
              <a:t>Tæt samspil med familie, nære relationer og civilsamfund</a:t>
            </a:r>
          </a:p>
          <a:p>
            <a:pPr>
              <a:spcAft>
                <a:spcPts val="600"/>
              </a:spcAft>
            </a:pPr>
            <a:endParaRPr lang="da-DK" sz="2400"/>
          </a:p>
          <a:p>
            <a:pPr marL="285750" indent="-285750">
              <a:spcAft>
                <a:spcPts val="600"/>
              </a:spcAft>
              <a:buFont typeface="Arial" panose="020B0604020202020204" pitchFamily="34" charset="0"/>
              <a:buChar char="•"/>
            </a:pPr>
            <a:endParaRPr lang="da-DK" sz="2400"/>
          </a:p>
          <a:p>
            <a:pPr>
              <a:spcAft>
                <a:spcPts val="600"/>
              </a:spcAft>
            </a:pPr>
            <a:r>
              <a:rPr lang="da-DK" sz="2400" b="1"/>
              <a:t>Fokus på helhedspleje:</a:t>
            </a:r>
          </a:p>
          <a:p>
            <a:pPr>
              <a:spcAft>
                <a:spcPts val="600"/>
              </a:spcAft>
            </a:pPr>
            <a:r>
              <a:rPr lang="da-DK" sz="2400"/>
              <a:t>”Rummelige pleje- og omsorgsforløb”</a:t>
            </a:r>
          </a:p>
          <a:p>
            <a:pPr>
              <a:spcAft>
                <a:spcPts val="600"/>
              </a:spcAft>
            </a:pPr>
            <a:endParaRPr lang="da-DK" sz="2400"/>
          </a:p>
          <a:p>
            <a:pPr>
              <a:spcAft>
                <a:spcPts val="600"/>
              </a:spcAft>
            </a:pPr>
            <a:endParaRPr lang="da-DK" sz="2400"/>
          </a:p>
          <a:p>
            <a:pPr>
              <a:spcAft>
                <a:spcPts val="600"/>
              </a:spcAft>
            </a:pPr>
            <a:endParaRPr lang="da-DK"/>
          </a:p>
        </p:txBody>
      </p:sp>
      <p:sp>
        <p:nvSpPr>
          <p:cNvPr id="3" name="Pladsholder til dato 2">
            <a:extLst>
              <a:ext uri="{FF2B5EF4-FFF2-40B4-BE49-F238E27FC236}">
                <a16:creationId xmlns:a16="http://schemas.microsoft.com/office/drawing/2014/main" id="{A7D954B0-FB78-072C-5EFE-69A6170AED0F}"/>
              </a:ext>
            </a:extLst>
          </p:cNvPr>
          <p:cNvSpPr>
            <a:spLocks noGrp="1"/>
          </p:cNvSpPr>
          <p:nvPr>
            <p:ph type="dt" sz="half" idx="10"/>
          </p:nvPr>
        </p:nvSpPr>
        <p:spPr>
          <a:xfrm>
            <a:off x="8866188" y="6577013"/>
            <a:ext cx="1939925" cy="273050"/>
          </a:xfrm>
        </p:spPr>
        <p:txBody>
          <a:bodyPr anchor="ctr">
            <a:normAutofit/>
          </a:bodyPr>
          <a:lstStyle/>
          <a:p>
            <a:pPr>
              <a:spcAft>
                <a:spcPts val="600"/>
              </a:spcAft>
            </a:pPr>
            <a:fld id="{6E9DC91F-28B5-4ED4-980F-F7980C0A9ECB}" type="datetime1">
              <a:rPr lang="da-DK" smtClean="0"/>
              <a:pPr>
                <a:spcAft>
                  <a:spcPts val="600"/>
                </a:spcAft>
              </a:pPr>
              <a:t>14-04-2026</a:t>
            </a:fld>
            <a:endParaRPr lang="da-DK"/>
          </a:p>
        </p:txBody>
      </p:sp>
      <p:sp>
        <p:nvSpPr>
          <p:cNvPr id="4" name="Pladsholder til sidefod 3">
            <a:extLst>
              <a:ext uri="{FF2B5EF4-FFF2-40B4-BE49-F238E27FC236}">
                <a16:creationId xmlns:a16="http://schemas.microsoft.com/office/drawing/2014/main" id="{6CBB383B-7998-8694-4D52-7D340DCDE678}"/>
              </a:ext>
            </a:extLst>
          </p:cNvPr>
          <p:cNvSpPr>
            <a:spLocks noGrp="1"/>
          </p:cNvSpPr>
          <p:nvPr>
            <p:ph type="ftr" sz="quarter" idx="11"/>
          </p:nvPr>
        </p:nvSpPr>
        <p:spPr>
          <a:xfrm>
            <a:off x="2354262" y="6577013"/>
            <a:ext cx="6511926" cy="273050"/>
          </a:xfrm>
        </p:spPr>
        <p:txBody>
          <a:bodyPr anchor="ctr">
            <a:normAutofit/>
          </a:bodyPr>
          <a:lstStyle/>
          <a:p>
            <a:pPr>
              <a:spcAft>
                <a:spcPts val="600"/>
              </a:spcAft>
            </a:pPr>
            <a:r>
              <a:rPr lang="da-DK"/>
              <a:t>Test af footer element</a:t>
            </a:r>
          </a:p>
        </p:txBody>
      </p:sp>
      <p:sp>
        <p:nvSpPr>
          <p:cNvPr id="5" name="Pladsholder til slidenummer 4">
            <a:extLst>
              <a:ext uri="{FF2B5EF4-FFF2-40B4-BE49-F238E27FC236}">
                <a16:creationId xmlns:a16="http://schemas.microsoft.com/office/drawing/2014/main" id="{C877FFA4-F971-7992-5ADD-96644F362CE4}"/>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10</a:t>
            </a:fld>
            <a:endParaRPr lang="da-DK"/>
          </a:p>
        </p:txBody>
      </p:sp>
      <p:sp>
        <p:nvSpPr>
          <p:cNvPr id="6" name="Titel 5">
            <a:extLst>
              <a:ext uri="{FF2B5EF4-FFF2-40B4-BE49-F238E27FC236}">
                <a16:creationId xmlns:a16="http://schemas.microsoft.com/office/drawing/2014/main" id="{794FC8D2-114D-45A5-75A4-FC14F3C7A53A}"/>
              </a:ext>
            </a:extLst>
          </p:cNvPr>
          <p:cNvSpPr>
            <a:spLocks noGrp="1"/>
          </p:cNvSpPr>
          <p:nvPr>
            <p:ph type="title"/>
          </p:nvPr>
        </p:nvSpPr>
        <p:spPr>
          <a:xfrm>
            <a:off x="414337" y="419100"/>
            <a:ext cx="5541963" cy="839788"/>
          </a:xfrm>
        </p:spPr>
        <p:txBody>
          <a:bodyPr anchor="t">
            <a:normAutofit/>
          </a:bodyPr>
          <a:lstStyle/>
          <a:p>
            <a:r>
              <a:rPr lang="da-DK" dirty="0"/>
              <a:t>Ældreloven</a:t>
            </a:r>
          </a:p>
        </p:txBody>
      </p:sp>
      <p:pic>
        <p:nvPicPr>
          <p:cNvPr id="9" name="Pladsholder til billede 8" descr="Senior og unge holder i hånd">
            <a:extLst>
              <a:ext uri="{FF2B5EF4-FFF2-40B4-BE49-F238E27FC236}">
                <a16:creationId xmlns:a16="http://schemas.microsoft.com/office/drawing/2014/main" id="{6A781D90-1A85-9E00-8C19-D7BBB4BA9587}"/>
              </a:ext>
            </a:extLst>
          </p:cNvPr>
          <p:cNvPicPr>
            <a:picLocks noGrp="1" noChangeAspect="1"/>
          </p:cNvPicPr>
          <p:nvPr>
            <p:ph type="pic" sz="quarter" idx="13"/>
          </p:nvPr>
        </p:nvPicPr>
        <p:blipFill>
          <a:blip r:embed="rId2"/>
          <a:srcRect l="17770" r="17770"/>
          <a:stretch/>
        </p:blipFill>
        <p:spPr>
          <a:xfrm>
            <a:off x="6234129" y="419100"/>
            <a:ext cx="5541930" cy="5738813"/>
          </a:xfrm>
          <a:noFill/>
        </p:spPr>
      </p:pic>
    </p:spTree>
    <p:extLst>
      <p:ext uri="{BB962C8B-B14F-4D97-AF65-F5344CB8AC3E}">
        <p14:creationId xmlns:p14="http://schemas.microsoft.com/office/powerpoint/2010/main" val="1202498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8">
            <a:extLst>
              <a:ext uri="{FF2B5EF4-FFF2-40B4-BE49-F238E27FC236}">
                <a16:creationId xmlns:a16="http://schemas.microsoft.com/office/drawing/2014/main" id="{E8EC6874-BAC0-C5F4-334B-DDD1477B477A}"/>
              </a:ext>
            </a:extLst>
          </p:cNvPr>
          <p:cNvSpPr>
            <a:spLocks noGrp="1"/>
          </p:cNvSpPr>
          <p:nvPr>
            <p:ph sz="half" idx="1"/>
          </p:nvPr>
        </p:nvSpPr>
        <p:spPr>
          <a:xfrm>
            <a:off x="414338" y="762000"/>
            <a:ext cx="5541962" cy="5815013"/>
          </a:xfrm>
        </p:spPr>
        <p:txBody>
          <a:bodyPr>
            <a:normAutofit/>
          </a:bodyPr>
          <a:lstStyle/>
          <a:p>
            <a:pPr marL="285750" indent="-285750">
              <a:lnSpc>
                <a:spcPct val="100000"/>
              </a:lnSpc>
              <a:spcAft>
                <a:spcPts val="600"/>
              </a:spcAft>
              <a:buFont typeface="Arial" panose="020B0604020202020204" pitchFamily="34" charset="0"/>
              <a:buChar char="•"/>
            </a:pPr>
            <a:r>
              <a:rPr lang="da-DK" sz="2000"/>
              <a:t>Livsglæde, selvhjulpen, selvbestemmelse, tillid og kontinuitet: Ren Ældre Sagen!</a:t>
            </a:r>
          </a:p>
          <a:p>
            <a:pPr marL="285750" indent="-285750">
              <a:lnSpc>
                <a:spcPct val="100000"/>
              </a:lnSpc>
              <a:spcAft>
                <a:spcPts val="600"/>
              </a:spcAft>
              <a:buFont typeface="Arial" panose="020B0604020202020204" pitchFamily="34" charset="0"/>
              <a:buChar char="•"/>
            </a:pPr>
            <a:r>
              <a:rPr lang="da-DK" sz="2000"/>
              <a:t>Helhedspleje – tværfaglighed</a:t>
            </a:r>
          </a:p>
          <a:p>
            <a:pPr marL="285750" indent="-285750">
              <a:lnSpc>
                <a:spcPct val="100000"/>
              </a:lnSpc>
              <a:spcAft>
                <a:spcPts val="600"/>
              </a:spcAft>
              <a:buFont typeface="Arial" panose="020B0604020202020204" pitchFamily="34" charset="0"/>
              <a:buChar char="•"/>
            </a:pPr>
            <a:r>
              <a:rPr lang="da-DK" sz="2000"/>
              <a:t>National udbredelse af velfærdsteknologi</a:t>
            </a:r>
          </a:p>
          <a:p>
            <a:pPr marL="285750" indent="-285750">
              <a:lnSpc>
                <a:spcPct val="100000"/>
              </a:lnSpc>
              <a:spcAft>
                <a:spcPts val="600"/>
              </a:spcAft>
              <a:buFont typeface="Arial" panose="020B0604020202020204" pitchFamily="34" charset="0"/>
              <a:buChar char="•"/>
            </a:pPr>
            <a:r>
              <a:rPr lang="da-DK" sz="2000"/>
              <a:t>Ældre Sagen bidrager med velfærdsteknologi-frivillige</a:t>
            </a:r>
          </a:p>
          <a:p>
            <a:pPr marL="285750" indent="-285750">
              <a:lnSpc>
                <a:spcPct val="100000"/>
              </a:lnSpc>
              <a:spcAft>
                <a:spcPts val="600"/>
              </a:spcAft>
              <a:buFont typeface="Arial" panose="020B0604020202020204" pitchFamily="34" charset="0"/>
              <a:buChar char="•"/>
            </a:pPr>
            <a:r>
              <a:rPr lang="da-DK" sz="2000"/>
              <a:t>Plejepakker: Delvist opgør med minuttyranni – men frigives de 1.500-2.000 visitatorer på rådhusene?</a:t>
            </a:r>
          </a:p>
          <a:p>
            <a:pPr marL="285750" indent="-285750">
              <a:lnSpc>
                <a:spcPct val="100000"/>
              </a:lnSpc>
              <a:spcAft>
                <a:spcPts val="600"/>
              </a:spcAft>
              <a:buFont typeface="Arial" panose="020B0604020202020204" pitchFamily="34" charset="0"/>
              <a:buChar char="•"/>
            </a:pPr>
            <a:r>
              <a:rPr lang="da-DK" sz="2000"/>
              <a:t>Mere meningsfuldt arbejdsmiljø skal stoppe ond spiral og afhjælpe personalemangel</a:t>
            </a:r>
          </a:p>
          <a:p>
            <a:pPr marL="285750" indent="-285750">
              <a:spcAft>
                <a:spcPts val="600"/>
              </a:spcAft>
              <a:buFont typeface="Arial" panose="020B0604020202020204" pitchFamily="34" charset="0"/>
              <a:buChar char="•"/>
            </a:pPr>
            <a:r>
              <a:rPr lang="da-DK" sz="2000"/>
              <a:t>Svækket tilsyn</a:t>
            </a:r>
          </a:p>
          <a:p>
            <a:pPr marL="285750" indent="-285750">
              <a:spcAft>
                <a:spcPts val="600"/>
              </a:spcAft>
              <a:buFont typeface="Arial" panose="020B0604020202020204" pitchFamily="34" charset="0"/>
              <a:buChar char="•"/>
            </a:pPr>
            <a:r>
              <a:rPr lang="da-DK" sz="2000"/>
              <a:t>Grundtanke hos regeringen, især statsministeren: </a:t>
            </a:r>
            <a:br>
              <a:rPr lang="da-DK" sz="2000"/>
            </a:br>
            <a:r>
              <a:rPr lang="da-DK" sz="2000"/>
              <a:t>”I må klare det selv, lokalt!”</a:t>
            </a:r>
          </a:p>
          <a:p>
            <a:pPr marL="285750" indent="-285750">
              <a:lnSpc>
                <a:spcPct val="100000"/>
              </a:lnSpc>
              <a:spcAft>
                <a:spcPts val="600"/>
              </a:spcAft>
              <a:buFont typeface="Arial" panose="020B0604020202020204" pitchFamily="34" charset="0"/>
              <a:buChar char="•"/>
            </a:pPr>
            <a:endParaRPr lang="da-DK" sz="1400"/>
          </a:p>
        </p:txBody>
      </p:sp>
      <p:sp>
        <p:nvSpPr>
          <p:cNvPr id="4" name="Pladsholder til dato 3">
            <a:extLst>
              <a:ext uri="{FF2B5EF4-FFF2-40B4-BE49-F238E27FC236}">
                <a16:creationId xmlns:a16="http://schemas.microsoft.com/office/drawing/2014/main" id="{D2B71108-54F6-D9EE-61D7-0C772BF5BCDE}"/>
              </a:ext>
            </a:extLst>
          </p:cNvPr>
          <p:cNvSpPr>
            <a:spLocks noGrp="1"/>
          </p:cNvSpPr>
          <p:nvPr>
            <p:ph type="dt" sz="half" idx="10"/>
          </p:nvPr>
        </p:nvSpPr>
        <p:spPr>
          <a:xfrm>
            <a:off x="8866188" y="6577013"/>
            <a:ext cx="1939925" cy="27305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C645B83-3C5D-44F7-BE8F-1DBE328DE163}" type="datetime1">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14-04-2026</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6" name="Pladsholder til slidenummer 5">
            <a:extLst>
              <a:ext uri="{FF2B5EF4-FFF2-40B4-BE49-F238E27FC236}">
                <a16:creationId xmlns:a16="http://schemas.microsoft.com/office/drawing/2014/main" id="{F1F4A83A-B930-F006-DCA0-140C86736904}"/>
              </a:ext>
            </a:extLst>
          </p:cNvPr>
          <p:cNvSpPr>
            <a:spLocks noGrp="1"/>
          </p:cNvSpPr>
          <p:nvPr>
            <p:ph type="sldNum" sz="quarter" idx="12"/>
          </p:nvPr>
        </p:nvSpPr>
        <p:spPr>
          <a:xfrm>
            <a:off x="11082337" y="6577013"/>
            <a:ext cx="693737" cy="27305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E8862F4-759C-4937-98C7-CDEB1EE77131}" type="slidenum">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8" name="Titel 7">
            <a:extLst>
              <a:ext uri="{FF2B5EF4-FFF2-40B4-BE49-F238E27FC236}">
                <a16:creationId xmlns:a16="http://schemas.microsoft.com/office/drawing/2014/main" id="{5F2750A1-5C5F-A2C0-7A79-F42E388577E5}"/>
              </a:ext>
            </a:extLst>
          </p:cNvPr>
          <p:cNvSpPr>
            <a:spLocks noGrp="1"/>
          </p:cNvSpPr>
          <p:nvPr>
            <p:ph type="title"/>
          </p:nvPr>
        </p:nvSpPr>
        <p:spPr>
          <a:xfrm>
            <a:off x="414337" y="419100"/>
            <a:ext cx="5541963" cy="464820"/>
          </a:xfrm>
        </p:spPr>
        <p:txBody>
          <a:bodyPr anchor="t">
            <a:normAutofit/>
          </a:bodyPr>
          <a:lstStyle/>
          <a:p>
            <a:r>
              <a:rPr lang="da-DK"/>
              <a:t>Ældreloven – gode intentioner</a:t>
            </a:r>
          </a:p>
        </p:txBody>
      </p:sp>
      <p:pic>
        <p:nvPicPr>
          <p:cNvPr id="10" name="Billede 9">
            <a:extLst>
              <a:ext uri="{FF2B5EF4-FFF2-40B4-BE49-F238E27FC236}">
                <a16:creationId xmlns:a16="http://schemas.microsoft.com/office/drawing/2014/main" id="{7CA6CB01-08D0-9479-EE3A-F14AA9324680}"/>
              </a:ext>
            </a:extLst>
          </p:cNvPr>
          <p:cNvPicPr>
            <a:picLocks noChangeAspect="1"/>
          </p:cNvPicPr>
          <p:nvPr/>
        </p:nvPicPr>
        <p:blipFill>
          <a:blip r:embed="rId3" cstate="print">
            <a:extLst>
              <a:ext uri="{28A0092B-C50C-407E-A947-70E740481C1C}">
                <a14:useLocalDpi xmlns:a14="http://schemas.microsoft.com/office/drawing/2010/main"/>
              </a:ext>
            </a:extLst>
          </a:blip>
          <a:srcRect r="-2" b="20263"/>
          <a:stretch/>
        </p:blipFill>
        <p:spPr>
          <a:xfrm>
            <a:off x="6234113" y="419100"/>
            <a:ext cx="5541962" cy="5738813"/>
          </a:xfrm>
          <a:prstGeom prst="rect">
            <a:avLst/>
          </a:prstGeom>
          <a:noFill/>
        </p:spPr>
      </p:pic>
    </p:spTree>
    <p:extLst>
      <p:ext uri="{BB962C8B-B14F-4D97-AF65-F5344CB8AC3E}">
        <p14:creationId xmlns:p14="http://schemas.microsoft.com/office/powerpoint/2010/main" val="3525459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8">
            <a:extLst>
              <a:ext uri="{FF2B5EF4-FFF2-40B4-BE49-F238E27FC236}">
                <a16:creationId xmlns:a16="http://schemas.microsoft.com/office/drawing/2014/main" id="{E8EC6874-BAC0-C5F4-334B-DDD1477B477A}"/>
              </a:ext>
            </a:extLst>
          </p:cNvPr>
          <p:cNvSpPr>
            <a:spLocks noGrp="1"/>
          </p:cNvSpPr>
          <p:nvPr>
            <p:ph sz="half" idx="1"/>
          </p:nvPr>
        </p:nvSpPr>
        <p:spPr>
          <a:xfrm>
            <a:off x="414337" y="1321593"/>
            <a:ext cx="5746317" cy="4969877"/>
          </a:xfrm>
        </p:spPr>
        <p:txBody>
          <a:bodyPr>
            <a:normAutofit/>
          </a:bodyPr>
          <a:lstStyle/>
          <a:p>
            <a:pPr marL="285750" indent="-285750">
              <a:buFont typeface="Arial" panose="020B0604020202020204" pitchFamily="34" charset="0"/>
              <a:buChar char="•"/>
            </a:pPr>
            <a:r>
              <a:rPr lang="da-DK" sz="2000"/>
              <a:t>Meget ”kan” og ikke ”skal”</a:t>
            </a:r>
          </a:p>
          <a:p>
            <a:pPr marL="285750" indent="-285750">
              <a:buFont typeface="Arial" panose="020B0604020202020204" pitchFamily="34" charset="0"/>
              <a:buChar char="•"/>
            </a:pPr>
            <a:r>
              <a:rPr lang="da-DK" sz="2000"/>
              <a:t>Vi savner klarhed og gennemsigtighed. </a:t>
            </a:r>
          </a:p>
          <a:p>
            <a:pPr marL="285750" indent="-285750">
              <a:buFont typeface="Arial" panose="020B0604020202020204" pitchFamily="34" charset="0"/>
              <a:buChar char="•"/>
            </a:pPr>
            <a:r>
              <a:rPr lang="da-DK" sz="2000"/>
              <a:t>Lokalafdelinger og koordinationsudvalg i Ældre Sagen får afgørende rolle, støttet af bl.a. Rejseholdet: </a:t>
            </a:r>
            <a:br>
              <a:rPr lang="da-DK" sz="2000"/>
            </a:br>
            <a:r>
              <a:rPr lang="da-DK" sz="2000"/>
              <a:t>- hvad er grundlag for tildeling af hjælp?</a:t>
            </a:r>
            <a:br>
              <a:rPr lang="da-DK" sz="2000"/>
            </a:br>
            <a:r>
              <a:rPr lang="da-DK" sz="2000"/>
              <a:t>- hvordan går det med kontinuitet?</a:t>
            </a:r>
            <a:br>
              <a:rPr lang="da-DK" sz="2000"/>
            </a:br>
            <a:r>
              <a:rPr lang="da-DK" sz="2000"/>
              <a:t>- hvordan inddrages pårørende?</a:t>
            </a:r>
            <a:br>
              <a:rPr lang="da-DK" sz="2000"/>
            </a:br>
            <a:r>
              <a:rPr lang="da-DK" sz="2000"/>
              <a:t>- hvordan vil kommunen forebygge?</a:t>
            </a:r>
          </a:p>
          <a:p>
            <a:pPr marL="285750" indent="-285750">
              <a:buFont typeface="Arial" panose="020B0604020202020204" pitchFamily="34" charset="0"/>
              <a:buChar char="•"/>
            </a:pPr>
            <a:r>
              <a:rPr lang="da-DK" sz="2000"/>
              <a:t>Lokale partnerskaber (kommune, ÆS, FOA,…)</a:t>
            </a:r>
          </a:p>
          <a:p>
            <a:pPr marL="285750" indent="-285750">
              <a:buFont typeface="Arial" panose="020B0604020202020204" pitchFamily="34" charset="0"/>
              <a:buChar char="•"/>
            </a:pPr>
            <a:r>
              <a:rPr lang="da-DK" sz="2000"/>
              <a:t>Nyt tilsyn: Fint med </a:t>
            </a:r>
            <a:r>
              <a:rPr lang="da-DK" sz="2000" err="1"/>
              <a:t>samtilsyn</a:t>
            </a:r>
            <a:r>
              <a:rPr lang="da-DK" sz="2000"/>
              <a:t> og ”lærende tilgang”, men besøg hvert femte år er </a:t>
            </a:r>
            <a:r>
              <a:rPr lang="da-DK" sz="2000" u="sng"/>
              <a:t>alt</a:t>
            </a:r>
            <a:r>
              <a:rPr lang="da-DK" sz="2000"/>
              <a:t> for sjældent</a:t>
            </a:r>
          </a:p>
          <a:p>
            <a:pPr marL="285750" indent="-285750">
              <a:buFont typeface="Arial" panose="020B0604020202020204" pitchFamily="34" charset="0"/>
              <a:buChar char="•"/>
            </a:pPr>
            <a:r>
              <a:rPr lang="da-DK" sz="2000"/>
              <a:t>Retssikkerhed?</a:t>
            </a:r>
          </a:p>
          <a:p>
            <a:pPr marL="285750" indent="-285750">
              <a:buFont typeface="Arial" panose="020B0604020202020204" pitchFamily="34" charset="0"/>
              <a:buChar char="•"/>
            </a:pPr>
            <a:endParaRPr lang="da-DK" sz="2000"/>
          </a:p>
          <a:p>
            <a:pPr marL="285750" indent="-285750">
              <a:buFont typeface="Arial" panose="020B0604020202020204" pitchFamily="34" charset="0"/>
              <a:buChar char="•"/>
            </a:pPr>
            <a:endParaRPr lang="da-DK"/>
          </a:p>
          <a:p>
            <a:pPr marL="285750" indent="-285750">
              <a:buFont typeface="Arial" panose="020B0604020202020204" pitchFamily="34" charset="0"/>
              <a:buChar char="•"/>
            </a:pPr>
            <a:endParaRPr lang="da-DK"/>
          </a:p>
          <a:p>
            <a:pPr marL="285750" indent="-285750">
              <a:buFont typeface="Arial" panose="020B0604020202020204" pitchFamily="34" charset="0"/>
              <a:buChar char="•"/>
            </a:pPr>
            <a:endParaRPr lang="da-DK"/>
          </a:p>
          <a:p>
            <a:pPr marL="285750" indent="-285750">
              <a:buFont typeface="Arial" panose="020B0604020202020204" pitchFamily="34" charset="0"/>
              <a:buChar char="•"/>
            </a:pPr>
            <a:endParaRPr lang="da-DK"/>
          </a:p>
          <a:p>
            <a:pPr marL="285750" indent="-285750">
              <a:buFont typeface="Arial" panose="020B0604020202020204" pitchFamily="34" charset="0"/>
              <a:buChar char="•"/>
            </a:pPr>
            <a:endParaRPr lang="da-DK"/>
          </a:p>
        </p:txBody>
      </p:sp>
      <p:sp>
        <p:nvSpPr>
          <p:cNvPr id="4" name="Pladsholder til dato 3">
            <a:extLst>
              <a:ext uri="{FF2B5EF4-FFF2-40B4-BE49-F238E27FC236}">
                <a16:creationId xmlns:a16="http://schemas.microsoft.com/office/drawing/2014/main" id="{D2B71108-54F6-D9EE-61D7-0C772BF5BCD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D1F93-FD35-4F62-9130-6B24E74DC779}" type="datetime1">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14-04-2026</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6" name="Pladsholder til slidenummer 5">
            <a:extLst>
              <a:ext uri="{FF2B5EF4-FFF2-40B4-BE49-F238E27FC236}">
                <a16:creationId xmlns:a16="http://schemas.microsoft.com/office/drawing/2014/main" id="{F1F4A83A-B930-F006-DCA0-140C867369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862F4-759C-4937-98C7-CDEB1EE77131}" type="slidenum">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8" name="Titel 7">
            <a:extLst>
              <a:ext uri="{FF2B5EF4-FFF2-40B4-BE49-F238E27FC236}">
                <a16:creationId xmlns:a16="http://schemas.microsoft.com/office/drawing/2014/main" id="{5F2750A1-5C5F-A2C0-7A79-F42E388577E5}"/>
              </a:ext>
            </a:extLst>
          </p:cNvPr>
          <p:cNvSpPr>
            <a:spLocks noGrp="1"/>
          </p:cNvSpPr>
          <p:nvPr>
            <p:ph type="title"/>
          </p:nvPr>
        </p:nvSpPr>
        <p:spPr/>
        <p:txBody>
          <a:bodyPr/>
          <a:lstStyle/>
          <a:p>
            <a:r>
              <a:rPr lang="da-DK" sz="2800"/>
              <a:t>Ældrelov, nyt ældretilsyn</a:t>
            </a:r>
          </a:p>
        </p:txBody>
      </p:sp>
      <p:pic>
        <p:nvPicPr>
          <p:cNvPr id="14" name="Pladsholder til billede 13">
            <a:extLst>
              <a:ext uri="{FF2B5EF4-FFF2-40B4-BE49-F238E27FC236}">
                <a16:creationId xmlns:a16="http://schemas.microsoft.com/office/drawing/2014/main" id="{24D18BFF-1664-A96E-D78D-8868FDA448D2}"/>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t="15464" b="15464"/>
          <a:stretch>
            <a:fillRect/>
          </a:stretch>
        </p:blipFill>
        <p:spPr>
          <a:prstGeom prst="rect">
            <a:avLst/>
          </a:prstGeom>
        </p:spPr>
      </p:pic>
    </p:spTree>
    <p:extLst>
      <p:ext uri="{BB962C8B-B14F-4D97-AF65-F5344CB8AC3E}">
        <p14:creationId xmlns:p14="http://schemas.microsoft.com/office/powerpoint/2010/main" val="2255218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8">
            <a:extLst>
              <a:ext uri="{FF2B5EF4-FFF2-40B4-BE49-F238E27FC236}">
                <a16:creationId xmlns:a16="http://schemas.microsoft.com/office/drawing/2014/main" id="{E8EC6874-BAC0-C5F4-334B-DDD1477B477A}"/>
              </a:ext>
            </a:extLst>
          </p:cNvPr>
          <p:cNvSpPr>
            <a:spLocks noGrp="1"/>
          </p:cNvSpPr>
          <p:nvPr>
            <p:ph sz="half" idx="1"/>
          </p:nvPr>
        </p:nvSpPr>
        <p:spPr>
          <a:xfrm>
            <a:off x="414337" y="1048543"/>
            <a:ext cx="5541962" cy="5225257"/>
          </a:xfrm>
        </p:spPr>
        <p:txBody>
          <a:bodyPr>
            <a:normAutofit/>
          </a:bodyPr>
          <a:lstStyle/>
          <a:p>
            <a:pPr marL="285750" indent="-285750">
              <a:buFont typeface="Arial" panose="020B0604020202020204" pitchFamily="34" charset="0"/>
              <a:buChar char="•"/>
            </a:pPr>
            <a:endParaRPr lang="da-DK"/>
          </a:p>
          <a:p>
            <a:pPr marL="285750" indent="-285750">
              <a:buFont typeface="Arial" panose="020B0604020202020204" pitchFamily="34" charset="0"/>
              <a:buChar char="•"/>
            </a:pPr>
            <a:r>
              <a:rPr lang="da-DK" sz="2000"/>
              <a:t>Spændende muligheder i nye lokalplejehjem; </a:t>
            </a:r>
            <a:br>
              <a:rPr lang="da-DK" sz="2000"/>
            </a:br>
            <a:r>
              <a:rPr lang="da-DK" sz="2000"/>
              <a:t>igen ”kan” og ikke ”skal”</a:t>
            </a:r>
          </a:p>
          <a:p>
            <a:pPr marL="285750" indent="-285750">
              <a:buFont typeface="Arial" panose="020B0604020202020204" pitchFamily="34" charset="0"/>
              <a:buChar char="•"/>
            </a:pPr>
            <a:r>
              <a:rPr lang="da-DK" sz="2000"/>
              <a:t>Led med blikket på beboere, medarbejdere, pårørende og lokalsamfund – ikke rådhuset</a:t>
            </a:r>
          </a:p>
          <a:p>
            <a:pPr marL="285750" indent="-285750">
              <a:buFont typeface="Arial" panose="020B0604020202020204" pitchFamily="34" charset="0"/>
              <a:buChar char="•"/>
            </a:pPr>
            <a:r>
              <a:rPr lang="da-DK" sz="2000"/>
              <a:t>A/S ejet af kommunen</a:t>
            </a:r>
          </a:p>
          <a:p>
            <a:pPr marL="285750" indent="-285750">
              <a:buFont typeface="Arial" panose="020B0604020202020204" pitchFamily="34" charset="0"/>
              <a:buChar char="•"/>
            </a:pPr>
            <a:r>
              <a:rPr lang="da-DK" sz="2000"/>
              <a:t>Ældre Sagen skal udvikle uddannelse til bestyrelsesmedlemmer</a:t>
            </a:r>
          </a:p>
          <a:p>
            <a:pPr marL="285750" indent="-285750">
              <a:buFont typeface="Arial" panose="020B0604020202020204" pitchFamily="34" charset="0"/>
              <a:buChar char="•"/>
            </a:pPr>
            <a:r>
              <a:rPr lang="da-DK" sz="2000"/>
              <a:t>Bestyrelsesmedlemmer vælges på personlige kompetencer, ikke demokratisk eller som organisationsrepræsentant</a:t>
            </a:r>
          </a:p>
          <a:p>
            <a:pPr marL="285750" indent="-285750">
              <a:buFont typeface="Arial" panose="020B0604020202020204" pitchFamily="34" charset="0"/>
              <a:buChar char="•"/>
            </a:pPr>
            <a:r>
              <a:rPr lang="da-DK" sz="2000"/>
              <a:t>Ældre Sagen har foreslået: Pligt for nybyggede plejehjem</a:t>
            </a:r>
          </a:p>
        </p:txBody>
      </p:sp>
      <p:sp>
        <p:nvSpPr>
          <p:cNvPr id="4" name="Pladsholder til dato 3">
            <a:extLst>
              <a:ext uri="{FF2B5EF4-FFF2-40B4-BE49-F238E27FC236}">
                <a16:creationId xmlns:a16="http://schemas.microsoft.com/office/drawing/2014/main" id="{D2B71108-54F6-D9EE-61D7-0C772BF5BCD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27A42-3731-4D6D-8AE2-E93CC11627FF}" type="datetime1">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14-04-2026</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6" name="Pladsholder til slidenummer 5">
            <a:extLst>
              <a:ext uri="{FF2B5EF4-FFF2-40B4-BE49-F238E27FC236}">
                <a16:creationId xmlns:a16="http://schemas.microsoft.com/office/drawing/2014/main" id="{F1F4A83A-B930-F006-DCA0-140C867369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862F4-759C-4937-98C7-CDEB1EE77131}" type="slidenum">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8" name="Titel 7">
            <a:extLst>
              <a:ext uri="{FF2B5EF4-FFF2-40B4-BE49-F238E27FC236}">
                <a16:creationId xmlns:a16="http://schemas.microsoft.com/office/drawing/2014/main" id="{5F2750A1-5C5F-A2C0-7A79-F42E388577E5}"/>
              </a:ext>
            </a:extLst>
          </p:cNvPr>
          <p:cNvSpPr>
            <a:spLocks noGrp="1"/>
          </p:cNvSpPr>
          <p:nvPr>
            <p:ph type="title"/>
          </p:nvPr>
        </p:nvSpPr>
        <p:spPr/>
        <p:txBody>
          <a:bodyPr>
            <a:normAutofit/>
          </a:bodyPr>
          <a:lstStyle/>
          <a:p>
            <a:r>
              <a:rPr lang="da-DK" sz="2800"/>
              <a:t>Nye lokalplejehjem </a:t>
            </a:r>
            <a:br>
              <a:rPr lang="da-DK" sz="2800"/>
            </a:br>
            <a:r>
              <a:rPr lang="da-DK" sz="2800"/>
              <a:t>fra 1. januar 2025</a:t>
            </a:r>
          </a:p>
        </p:txBody>
      </p:sp>
      <p:pic>
        <p:nvPicPr>
          <p:cNvPr id="11" name="Pladsholder til billede 10">
            <a:extLst>
              <a:ext uri="{FF2B5EF4-FFF2-40B4-BE49-F238E27FC236}">
                <a16:creationId xmlns:a16="http://schemas.microsoft.com/office/drawing/2014/main" id="{82E53D83-8217-5247-B006-2C8CA3BFCFE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17810" r="17810"/>
          <a:stretch>
            <a:fillRect/>
          </a:stretch>
        </p:blipFill>
        <p:spPr>
          <a:prstGeom prst="rect">
            <a:avLst/>
          </a:prstGeom>
        </p:spPr>
      </p:pic>
    </p:spTree>
    <p:extLst>
      <p:ext uri="{BB962C8B-B14F-4D97-AF65-F5344CB8AC3E}">
        <p14:creationId xmlns:p14="http://schemas.microsoft.com/office/powerpoint/2010/main" val="1122666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CF1C9E0-7072-1A89-A575-FD328066D8BE}"/>
              </a:ext>
            </a:extLst>
          </p:cNvPr>
          <p:cNvPicPr>
            <a:picLocks noChangeAspect="1"/>
          </p:cNvPicPr>
          <p:nvPr/>
        </p:nvPicPr>
        <p:blipFill>
          <a:blip r:embed="rId2"/>
          <a:srcRect r="-1" b="119"/>
          <a:stretch/>
        </p:blipFill>
        <p:spPr>
          <a:xfrm>
            <a:off x="6106099" y="1919883"/>
            <a:ext cx="5609651" cy="4286250"/>
          </a:xfrm>
          <a:prstGeom prst="rect">
            <a:avLst/>
          </a:prstGeom>
          <a:noFill/>
        </p:spPr>
      </p:pic>
      <p:sp>
        <p:nvSpPr>
          <p:cNvPr id="3" name="Pladsholder til indhold 2">
            <a:extLst>
              <a:ext uri="{FF2B5EF4-FFF2-40B4-BE49-F238E27FC236}">
                <a16:creationId xmlns:a16="http://schemas.microsoft.com/office/drawing/2014/main" id="{7F3B1BA2-1FA7-8050-7672-7908CFAE9E06}"/>
              </a:ext>
            </a:extLst>
          </p:cNvPr>
          <p:cNvSpPr>
            <a:spLocks noGrp="1"/>
          </p:cNvSpPr>
          <p:nvPr>
            <p:ph sz="quarter" idx="14"/>
          </p:nvPr>
        </p:nvSpPr>
        <p:spPr>
          <a:xfrm>
            <a:off x="476251" y="1919883"/>
            <a:ext cx="5459763" cy="4286250"/>
          </a:xfrm>
        </p:spPr>
        <p:txBody>
          <a:bodyPr anchor="t">
            <a:normAutofit/>
          </a:bodyPr>
          <a:lstStyle/>
          <a:p>
            <a:endParaRPr lang="da-DK"/>
          </a:p>
          <a:p>
            <a:r>
              <a:rPr lang="da-DK"/>
              <a:t>Faste hjælpere – kontinuitet</a:t>
            </a:r>
          </a:p>
          <a:p>
            <a:r>
              <a:rPr lang="da-DK"/>
              <a:t>Tværfaglighed: Tværfagligt team</a:t>
            </a:r>
          </a:p>
          <a:p>
            <a:r>
              <a:rPr lang="da-DK"/>
              <a:t>Fleksibilitet: Inden for helhedspleje-pakke</a:t>
            </a:r>
          </a:p>
          <a:p>
            <a:r>
              <a:rPr lang="da-DK"/>
              <a:t>Fokus på livskvalitet og selvbestemmelse</a:t>
            </a:r>
          </a:p>
          <a:p>
            <a:r>
              <a:rPr lang="da-DK"/>
              <a:t>Godt samarbejde med pårørende</a:t>
            </a:r>
          </a:p>
          <a:p>
            <a:r>
              <a:rPr lang="da-DK"/>
              <a:t>Godt samarbejde med Ældre Sagens lokalafdeling</a:t>
            </a:r>
          </a:p>
        </p:txBody>
      </p:sp>
      <p:sp>
        <p:nvSpPr>
          <p:cNvPr id="2" name="Titel 1">
            <a:extLst>
              <a:ext uri="{FF2B5EF4-FFF2-40B4-BE49-F238E27FC236}">
                <a16:creationId xmlns:a16="http://schemas.microsoft.com/office/drawing/2014/main" id="{1EEC8191-4450-2CED-8909-987067C1025D}"/>
              </a:ext>
            </a:extLst>
          </p:cNvPr>
          <p:cNvSpPr>
            <a:spLocks noGrp="1"/>
          </p:cNvSpPr>
          <p:nvPr>
            <p:ph type="title"/>
          </p:nvPr>
        </p:nvSpPr>
        <p:spPr>
          <a:xfrm>
            <a:off x="484210" y="234619"/>
            <a:ext cx="11229673" cy="972000"/>
          </a:xfrm>
        </p:spPr>
        <p:txBody>
          <a:bodyPr anchor="t">
            <a:normAutofit/>
          </a:bodyPr>
          <a:lstStyle/>
          <a:p>
            <a:r>
              <a:rPr lang="da-DK" sz="3400"/>
              <a:t>Hvad betyder ny ældrelov for en svækket ældre?</a:t>
            </a:r>
            <a:br>
              <a:rPr lang="da-DK" sz="3400"/>
            </a:br>
            <a:r>
              <a:rPr lang="da-DK" sz="3400"/>
              <a:t>(i en ”god kommune”)</a:t>
            </a:r>
          </a:p>
        </p:txBody>
      </p:sp>
      <p:sp>
        <p:nvSpPr>
          <p:cNvPr id="4" name="Pladsholder til slidenummer 3">
            <a:extLst>
              <a:ext uri="{FF2B5EF4-FFF2-40B4-BE49-F238E27FC236}">
                <a16:creationId xmlns:a16="http://schemas.microsoft.com/office/drawing/2014/main" id="{3C382501-2C62-28E9-E158-CC86505CD30A}"/>
              </a:ext>
            </a:extLst>
          </p:cNvPr>
          <p:cNvSpPr>
            <a:spLocks noGrp="1"/>
          </p:cNvSpPr>
          <p:nvPr>
            <p:ph type="sldNum" sz="quarter" idx="15"/>
          </p:nvPr>
        </p:nvSpPr>
        <p:spPr>
          <a:xfrm>
            <a:off x="11082337" y="6577013"/>
            <a:ext cx="693737" cy="273050"/>
          </a:xfrm>
          <a:prstGeom prst="rect">
            <a:avLst/>
          </a:prstGeom>
        </p:spPr>
        <p:txBody>
          <a:bodyPr vert="horz" lIns="0" tIns="0" rIns="0" bIns="0" rtlCol="0" anchor="ctr">
            <a:normAutofit/>
          </a:bodyP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53638CB2-EA0C-44E4-A91A-4D7146E346C5}" type="slidenum">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Tree>
    <p:extLst>
      <p:ext uri="{BB962C8B-B14F-4D97-AF65-F5344CB8AC3E}">
        <p14:creationId xmlns:p14="http://schemas.microsoft.com/office/powerpoint/2010/main" val="40652257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62860-4C61-ADB5-C6DF-F057DB2CDB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1BB516-B740-C945-E0F3-49E0EE0CDE20}"/>
              </a:ext>
            </a:extLst>
          </p:cNvPr>
          <p:cNvSpPr>
            <a:spLocks noGrp="1"/>
          </p:cNvSpPr>
          <p:nvPr>
            <p:ph type="title"/>
          </p:nvPr>
        </p:nvSpPr>
        <p:spPr/>
        <p:txBody>
          <a:bodyPr/>
          <a:lstStyle/>
          <a:p>
            <a:r>
              <a:rPr lang="da-DK"/>
              <a:t>God ældrelov? Ja, men bygget på ruiner</a:t>
            </a:r>
          </a:p>
        </p:txBody>
      </p:sp>
      <p:sp>
        <p:nvSpPr>
          <p:cNvPr id="3" name="Pladsholder til indhold 2">
            <a:extLst>
              <a:ext uri="{FF2B5EF4-FFF2-40B4-BE49-F238E27FC236}">
                <a16:creationId xmlns:a16="http://schemas.microsoft.com/office/drawing/2014/main" id="{FDFCA9DC-2A73-4263-32C3-1A5720DBCA47}"/>
              </a:ext>
            </a:extLst>
          </p:cNvPr>
          <p:cNvSpPr>
            <a:spLocks noGrp="1"/>
          </p:cNvSpPr>
          <p:nvPr>
            <p:ph sz="quarter" idx="14"/>
          </p:nvPr>
        </p:nvSpPr>
        <p:spPr>
          <a:xfrm>
            <a:off x="541448" y="1198563"/>
            <a:ext cx="12431690" cy="5378450"/>
          </a:xfrm>
        </p:spPr>
        <p:txBody>
          <a:bodyPr>
            <a:normAutofit/>
          </a:bodyPr>
          <a:lstStyle/>
          <a:p>
            <a:pPr marL="285750" indent="-285750">
              <a:buFont typeface="Arial" panose="020B0604020202020204" pitchFamily="34" charset="0"/>
              <a:buChar char="•"/>
            </a:pPr>
            <a:endParaRPr lang="da-DK" sz="2400"/>
          </a:p>
          <a:p>
            <a:pPr marL="285750" indent="-285750">
              <a:buFont typeface="Arial" panose="020B0604020202020204" pitchFamily="34" charset="0"/>
              <a:buChar char="•"/>
            </a:pPr>
            <a:r>
              <a:rPr lang="da-DK" sz="2400"/>
              <a:t>Antallet af plejehjemspladser uændret over 20 år trods flere 80+</a:t>
            </a:r>
            <a:br>
              <a:rPr lang="da-DK" sz="2400"/>
            </a:br>
            <a:r>
              <a:rPr lang="da-DK" sz="2400"/>
              <a:t>- dvs. klart lavere plejehjemsdækning, man bliver ”vendt i døren”</a:t>
            </a:r>
          </a:p>
          <a:p>
            <a:pPr marL="285750" indent="-285750">
              <a:buFont typeface="Arial" panose="020B0604020202020204" pitchFamily="34" charset="0"/>
              <a:buChar char="•"/>
            </a:pPr>
            <a:r>
              <a:rPr lang="da-DK" sz="2400"/>
              <a:t>Meget lav personalenormering på plejehjem, eksempler på ”1 ansat til 40 beboere”</a:t>
            </a:r>
          </a:p>
          <a:p>
            <a:pPr marL="285750" indent="-285750">
              <a:buFont typeface="Arial" panose="020B0604020202020204" pitchFamily="34" charset="0"/>
              <a:buChar char="•"/>
            </a:pPr>
            <a:r>
              <a:rPr lang="da-DK" sz="2400"/>
              <a:t>Fald i andel, der får hjemmehjælp</a:t>
            </a:r>
          </a:p>
          <a:p>
            <a:pPr marL="285750" indent="-285750">
              <a:buFont typeface="Arial" panose="020B0604020202020204" pitchFamily="34" charset="0"/>
              <a:buChar char="•"/>
            </a:pPr>
            <a:r>
              <a:rPr lang="da-DK" sz="2400"/>
              <a:t>De, der får hjælp, får mindre</a:t>
            </a:r>
          </a:p>
          <a:p>
            <a:pPr marL="285750" indent="-285750">
              <a:buFont typeface="Arial" panose="020B0604020202020204" pitchFamily="34" charset="0"/>
              <a:buChar char="•"/>
            </a:pPr>
            <a:r>
              <a:rPr lang="da-DK" sz="2400"/>
              <a:t>Flere har ingen indflydelse på hjælp, flere undgår gæster pga. snavset hjem eller manglende bad</a:t>
            </a:r>
          </a:p>
          <a:p>
            <a:pPr marL="285750" indent="-285750">
              <a:buFont typeface="Arial" panose="020B0604020202020204" pitchFamily="34" charset="0"/>
              <a:buChar char="•"/>
            </a:pPr>
            <a:r>
              <a:rPr lang="da-DK" sz="2400"/>
              <a:t>Flere ser skiftende ansigter</a:t>
            </a:r>
          </a:p>
          <a:p>
            <a:pPr marL="285750" indent="-285750">
              <a:buFont typeface="Arial" panose="020B0604020202020204" pitchFamily="34" charset="0"/>
              <a:buChar char="•"/>
            </a:pPr>
            <a:r>
              <a:rPr lang="da-DK" sz="2400"/>
              <a:t>92 af 98 kommuner nedprioriterede ældreplejen (relativt) i 2024</a:t>
            </a:r>
          </a:p>
          <a:p>
            <a:pPr marL="285750" indent="-285750">
              <a:buFont typeface="Arial" panose="020B0604020202020204" pitchFamily="34" charset="0"/>
              <a:buChar char="•"/>
            </a:pPr>
            <a:r>
              <a:rPr lang="da-DK" sz="2400"/>
              <a:t>Kommunerne bruger ikke de midler, de får fra Folketinget til ældrepleje, til dette</a:t>
            </a:r>
          </a:p>
          <a:p>
            <a:pPr marL="285750" indent="-285750">
              <a:buFont typeface="Arial" panose="020B0604020202020204" pitchFamily="34" charset="0"/>
              <a:buChar char="•"/>
            </a:pPr>
            <a:r>
              <a:rPr lang="da-DK" sz="2400" i="1"/>
              <a:t>- alt dette dokumenteret i 2025 af Ældre Sagen!</a:t>
            </a:r>
          </a:p>
          <a:p>
            <a:pPr marL="0" indent="0">
              <a:buNone/>
            </a:pPr>
            <a:r>
              <a:rPr lang="da-DK" sz="2400"/>
              <a:t> </a:t>
            </a:r>
          </a:p>
          <a:p>
            <a:pPr marL="285750" indent="-285750">
              <a:buFont typeface="Arial" panose="020B0604020202020204" pitchFamily="34" charset="0"/>
              <a:buChar char="•"/>
            </a:pPr>
            <a:endParaRPr lang="da-DK" sz="2400"/>
          </a:p>
          <a:p>
            <a:pPr marL="285750" indent="-285750">
              <a:buFont typeface="Arial" panose="020B0604020202020204" pitchFamily="34" charset="0"/>
              <a:buChar char="•"/>
            </a:pPr>
            <a:endParaRPr lang="da-DK" sz="2400"/>
          </a:p>
          <a:p>
            <a:pPr marL="285750" indent="-285750">
              <a:buFont typeface="Arial" panose="020B0604020202020204" pitchFamily="34" charset="0"/>
              <a:buChar char="•"/>
            </a:pPr>
            <a:endParaRPr lang="da-DK"/>
          </a:p>
        </p:txBody>
      </p:sp>
      <p:sp>
        <p:nvSpPr>
          <p:cNvPr id="5" name="Pladsholder til slidenummer 4">
            <a:extLst>
              <a:ext uri="{FF2B5EF4-FFF2-40B4-BE49-F238E27FC236}">
                <a16:creationId xmlns:a16="http://schemas.microsoft.com/office/drawing/2014/main" id="{48A64706-2A97-19DD-2082-6927EF79322B}"/>
              </a:ext>
            </a:extLst>
          </p:cNvPr>
          <p:cNvSpPr>
            <a:spLocks noGrp="1"/>
          </p:cNvSpPr>
          <p:nvPr>
            <p:ph type="sldNum" sz="quarter" idx="15"/>
          </p:nvPr>
        </p:nvSpPr>
        <p:spPr>
          <a:xfrm>
            <a:off x="11082337" y="6577013"/>
            <a:ext cx="693737" cy="273050"/>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3638CB2-EA0C-44E4-A91A-4D7146E346C5}" type="slidenum">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Tree>
    <p:extLst>
      <p:ext uri="{BB962C8B-B14F-4D97-AF65-F5344CB8AC3E}">
        <p14:creationId xmlns:p14="http://schemas.microsoft.com/office/powerpoint/2010/main" val="218393834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6C03DD-7332-F6F3-6380-7EE4FE7E5938}"/>
              </a:ext>
            </a:extLst>
          </p:cNvPr>
          <p:cNvSpPr>
            <a:spLocks noGrp="1"/>
          </p:cNvSpPr>
          <p:nvPr>
            <p:ph type="title"/>
          </p:nvPr>
        </p:nvSpPr>
        <p:spPr/>
        <p:txBody>
          <a:bodyPr/>
          <a:lstStyle/>
          <a:p>
            <a:r>
              <a:rPr lang="da-DK"/>
              <a:t>Nyt tiltag: Temaark</a:t>
            </a:r>
          </a:p>
        </p:txBody>
      </p:sp>
      <p:sp>
        <p:nvSpPr>
          <p:cNvPr id="3" name="Pladsholder til dato 2">
            <a:extLst>
              <a:ext uri="{FF2B5EF4-FFF2-40B4-BE49-F238E27FC236}">
                <a16:creationId xmlns:a16="http://schemas.microsoft.com/office/drawing/2014/main" id="{CD2D8ED1-E580-CAA4-45AD-4062D8C80F2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F4D5A-4651-4B9C-924F-A1DBD1BE844D}" type="datetime1">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14-04-2026</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4" name="Pladsholder til sidefod 3">
            <a:extLst>
              <a:ext uri="{FF2B5EF4-FFF2-40B4-BE49-F238E27FC236}">
                <a16:creationId xmlns:a16="http://schemas.microsoft.com/office/drawing/2014/main" id="{168D74F0-C8FE-B7C0-5437-96C2CED81CD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5" name="Pladsholder til slidenummer 4">
            <a:extLst>
              <a:ext uri="{FF2B5EF4-FFF2-40B4-BE49-F238E27FC236}">
                <a16:creationId xmlns:a16="http://schemas.microsoft.com/office/drawing/2014/main" id="{53F1A3E2-1431-62F6-D407-3B22E4DDDF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862F4-759C-4937-98C7-CDEB1EE77131}" type="slidenum">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6" name="Pladsholder til indhold 5">
            <a:extLst>
              <a:ext uri="{FF2B5EF4-FFF2-40B4-BE49-F238E27FC236}">
                <a16:creationId xmlns:a16="http://schemas.microsoft.com/office/drawing/2014/main" id="{3489D131-E244-BA37-FE05-7A20ED2789B4}"/>
              </a:ext>
            </a:extLst>
          </p:cNvPr>
          <p:cNvSpPr>
            <a:spLocks noGrp="1"/>
          </p:cNvSpPr>
          <p:nvPr>
            <p:ph sz="quarter" idx="13"/>
          </p:nvPr>
        </p:nvSpPr>
        <p:spPr>
          <a:xfrm>
            <a:off x="414337" y="1677988"/>
            <a:ext cx="5305743" cy="4479925"/>
          </a:xfrm>
        </p:spPr>
        <p:txBody>
          <a:bodyPr/>
          <a:lstStyle/>
          <a:p>
            <a:pPr marL="285750" indent="-285750">
              <a:buFont typeface="Arial" panose="020B0604020202020204" pitchFamily="34" charset="0"/>
              <a:buChar char="•"/>
            </a:pPr>
            <a:r>
              <a:rPr lang="da-DK" sz="2400"/>
              <a:t>Centrale temaer i Ældreloven</a:t>
            </a:r>
          </a:p>
          <a:p>
            <a:pPr marL="285750" indent="-285750">
              <a:buFont typeface="Arial" panose="020B0604020202020204" pitchFamily="34" charset="0"/>
              <a:buChar char="•"/>
            </a:pPr>
            <a:r>
              <a:rPr lang="da-DK" sz="2400"/>
              <a:t>Hurtig viden om emnet </a:t>
            </a:r>
          </a:p>
          <a:p>
            <a:pPr marL="285750" indent="-285750">
              <a:buFont typeface="Arial" panose="020B0604020202020204" pitchFamily="34" charset="0"/>
              <a:buChar char="•"/>
            </a:pPr>
            <a:r>
              <a:rPr lang="da-DK" sz="2400"/>
              <a:t>Ældre Sagens mærkesager</a:t>
            </a:r>
          </a:p>
          <a:p>
            <a:pPr marL="285750" indent="-285750">
              <a:buFont typeface="Arial" panose="020B0604020202020204" pitchFamily="34" charset="0"/>
              <a:buChar char="•"/>
            </a:pPr>
            <a:r>
              <a:rPr lang="da-DK" sz="2400"/>
              <a:t>Hurtige spørgsmål til dialog med</a:t>
            </a:r>
          </a:p>
          <a:p>
            <a:r>
              <a:rPr lang="da-DK" sz="2400"/>
              <a:t>    Politikere, embedsværk </a:t>
            </a:r>
          </a:p>
          <a:p>
            <a:pPr marL="342900" indent="-342900">
              <a:buFont typeface="Arial" panose="020B0604020202020204" pitchFamily="34" charset="0"/>
              <a:buChar char="•"/>
            </a:pPr>
            <a:r>
              <a:rPr lang="da-DK" sz="2400"/>
              <a:t>I kan bidrage til flere ark</a:t>
            </a:r>
          </a:p>
        </p:txBody>
      </p:sp>
      <p:pic>
        <p:nvPicPr>
          <p:cNvPr id="7" name="Billede 6" descr="Et billede, der indeholder tekst, skærmbillede, dokument, Font/skrifttype&#10;&#10;AI-genereret indhold kan være ukorrekt.">
            <a:extLst>
              <a:ext uri="{FF2B5EF4-FFF2-40B4-BE49-F238E27FC236}">
                <a16:creationId xmlns:a16="http://schemas.microsoft.com/office/drawing/2014/main" id="{C698DABE-516C-E33C-C2F7-D08C3F796615}"/>
              </a:ext>
            </a:extLst>
          </p:cNvPr>
          <p:cNvPicPr>
            <a:picLocks noChangeAspect="1"/>
          </p:cNvPicPr>
          <p:nvPr/>
        </p:nvPicPr>
        <p:blipFill>
          <a:blip r:embed="rId2"/>
          <a:stretch>
            <a:fillRect/>
          </a:stretch>
        </p:blipFill>
        <p:spPr>
          <a:xfrm rot="1006363">
            <a:off x="5903870" y="-72979"/>
            <a:ext cx="4967279" cy="7003956"/>
          </a:xfrm>
          <a:prstGeom prst="rect">
            <a:avLst/>
          </a:prstGeom>
        </p:spPr>
      </p:pic>
    </p:spTree>
    <p:extLst>
      <p:ext uri="{BB962C8B-B14F-4D97-AF65-F5344CB8AC3E}">
        <p14:creationId xmlns:p14="http://schemas.microsoft.com/office/powerpoint/2010/main" val="642097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97C3695-6C62-BF75-29AB-0406103DAF6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54006-0C7B-433E-B095-0511C4AF021C}" type="datetime1">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14-04-2026</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4" name="Footer Placeholder 3">
            <a:extLst>
              <a:ext uri="{FF2B5EF4-FFF2-40B4-BE49-F238E27FC236}">
                <a16:creationId xmlns:a16="http://schemas.microsoft.com/office/drawing/2014/main" id="{E1DDFE4C-D6E7-0677-5160-49A1D1FD2AA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5" name="Slide Number Placeholder 4">
            <a:extLst>
              <a:ext uri="{FF2B5EF4-FFF2-40B4-BE49-F238E27FC236}">
                <a16:creationId xmlns:a16="http://schemas.microsoft.com/office/drawing/2014/main" id="{7C8D4A46-7863-4BD5-1CBF-98C86F40D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862F4-759C-4937-98C7-CDEB1EE77131}" type="slidenum">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pic>
        <p:nvPicPr>
          <p:cNvPr id="8" name="Pladsholder til indhold 7">
            <a:extLst>
              <a:ext uri="{FF2B5EF4-FFF2-40B4-BE49-F238E27FC236}">
                <a16:creationId xmlns:a16="http://schemas.microsoft.com/office/drawing/2014/main" id="{64C41C71-9205-07F1-37A5-6370A3F56C4E}"/>
              </a:ext>
            </a:extLst>
          </p:cNvPr>
          <p:cNvPicPr>
            <a:picLocks noGrp="1" noChangeAspect="1"/>
          </p:cNvPicPr>
          <p:nvPr>
            <p:ph sz="quarter" idx="13"/>
          </p:nvPr>
        </p:nvPicPr>
        <p:blipFill>
          <a:blip r:embed="rId2"/>
          <a:srcRect l="45764" t="11271" r="28940" b="39538"/>
          <a:stretch>
            <a:fillRect/>
          </a:stretch>
        </p:blipFill>
        <p:spPr>
          <a:xfrm>
            <a:off x="4573136" y="117196"/>
            <a:ext cx="5894218" cy="6447234"/>
          </a:xfrm>
          <a:prstGeom prst="rect">
            <a:avLst/>
          </a:prstGeom>
        </p:spPr>
      </p:pic>
      <p:sp>
        <p:nvSpPr>
          <p:cNvPr id="9" name="Tekstfelt 8">
            <a:extLst>
              <a:ext uri="{FF2B5EF4-FFF2-40B4-BE49-F238E27FC236}">
                <a16:creationId xmlns:a16="http://schemas.microsoft.com/office/drawing/2014/main" id="{CF487293-8E35-3F4E-DD15-10E7B51DCB3B}"/>
              </a:ext>
            </a:extLst>
          </p:cNvPr>
          <p:cNvSpPr txBox="1"/>
          <p:nvPr/>
        </p:nvSpPr>
        <p:spPr>
          <a:xfrm>
            <a:off x="741145" y="1299410"/>
            <a:ext cx="3253339" cy="1511167"/>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a:ln>
                  <a:noFill/>
                </a:ln>
                <a:solidFill>
                  <a:srgbClr val="192B37"/>
                </a:solidFill>
                <a:effectLst/>
                <a:uLnTx/>
                <a:uFillTx/>
                <a:latin typeface="Amasis MT Pro Medium" panose="02040604050005020304" pitchFamily="18" charset="0"/>
                <a:ea typeface="+mn-ea"/>
                <a:cs typeface="+mn-cs"/>
              </a:rPr>
              <a:t>Robotstøvsugere 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a:ln>
                  <a:noFill/>
                </a:ln>
                <a:solidFill>
                  <a:srgbClr val="192B37"/>
                </a:solidFill>
                <a:effectLst/>
                <a:uLnTx/>
                <a:uFillTx/>
                <a:latin typeface="Amasis MT Pro Medium" panose="02040604050005020304" pitchFamily="18" charset="0"/>
                <a:ea typeface="+mn-ea"/>
                <a:cs typeface="+mn-cs"/>
              </a:rPr>
              <a:t>Frederikssund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a:ln>
                  <a:noFill/>
                </a:ln>
                <a:solidFill>
                  <a:srgbClr val="192B37"/>
                </a:solidFill>
                <a:effectLst/>
                <a:uLnTx/>
                <a:uFillTx/>
                <a:latin typeface="Amasis MT Pro Medium" panose="02040604050005020304" pitchFamily="18" charset="0"/>
                <a:ea typeface="+mn-ea"/>
                <a:cs typeface="+mn-cs"/>
              </a:rPr>
              <a:t>kommunes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a:ln>
                  <a:noFill/>
                </a:ln>
                <a:solidFill>
                  <a:srgbClr val="192B37"/>
                </a:solidFill>
                <a:effectLst/>
                <a:uLnTx/>
                <a:uFillTx/>
                <a:latin typeface="Amasis MT Pro Medium" panose="02040604050005020304" pitchFamily="18" charset="0"/>
                <a:ea typeface="+mn-ea"/>
                <a:cs typeface="+mn-cs"/>
              </a:rPr>
              <a:t>Ældrepleje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3200">
              <a:solidFill>
                <a:srgbClr val="192B37"/>
              </a:solidFill>
              <a:latin typeface="Amasis MT Pro Medium" panose="020406040500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srgbClr val="192B37"/>
                </a:solidFill>
                <a:effectLst/>
                <a:uLnTx/>
                <a:uFillTx/>
                <a:latin typeface="Amasis MT Pro Medium" panose="02040604050005020304" pitchFamily="18" charset="0"/>
                <a:ea typeface="+mn-ea"/>
                <a:cs typeface="+mn-cs"/>
              </a:rPr>
              <a:t>Kodeord: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0" i="0" u="none" strike="noStrike" kern="1200" cap="none" spc="0" normalizeH="0" baseline="0" noProof="0">
                <a:ln>
                  <a:noFill/>
                </a:ln>
                <a:solidFill>
                  <a:srgbClr val="192B37"/>
                </a:solidFill>
                <a:effectLst/>
                <a:uLnTx/>
                <a:uFillTx/>
                <a:latin typeface="Amasis MT Pro Medium" panose="02040604050005020304" pitchFamily="18" charset="0"/>
                <a:ea typeface="+mn-ea"/>
                <a:cs typeface="+mn-cs"/>
              </a:rPr>
              <a:t>Samarbejde.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2400">
                <a:solidFill>
                  <a:srgbClr val="192B37"/>
                </a:solidFill>
                <a:latin typeface="Amasis MT Pro Medium" panose="02040604050005020304" pitchFamily="18" charset="0"/>
              </a:rPr>
              <a:t>Dokumentation.</a:t>
            </a:r>
            <a:endParaRPr kumimoji="0" lang="da-DK" sz="2400" b="0" i="0" u="none" strike="noStrike" kern="1200" cap="none" spc="0" normalizeH="0" baseline="0" noProof="0">
              <a:ln>
                <a:noFill/>
              </a:ln>
              <a:solidFill>
                <a:srgbClr val="192B37"/>
              </a:solidFill>
              <a:effectLst/>
              <a:uLnTx/>
              <a:uFillTx/>
              <a:latin typeface="Amasis MT Pro Medium" panose="020406040500050203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0" i="0" u="none" strike="noStrike" kern="1200" cap="none" spc="0" normalizeH="0" baseline="0" noProof="0">
                <a:ln>
                  <a:noFill/>
                </a:ln>
                <a:solidFill>
                  <a:srgbClr val="192B37"/>
                </a:solidFill>
                <a:effectLst/>
                <a:uLnTx/>
                <a:uFillTx/>
                <a:latin typeface="Amasis MT Pro Medium" panose="02040604050005020304" pitchFamily="18" charset="0"/>
                <a:ea typeface="+mn-ea"/>
                <a:cs typeface="+mn-cs"/>
              </a:rPr>
              <a:t>Vedholdenhed.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2400">
                <a:solidFill>
                  <a:srgbClr val="192B37"/>
                </a:solidFill>
                <a:latin typeface="Amasis MT Pro Medium" panose="02040604050005020304" pitchFamily="18" charset="0"/>
              </a:rPr>
              <a:t>Konfrontation.</a:t>
            </a:r>
            <a:endParaRPr kumimoji="0" lang="da-DK" sz="2400" b="0" i="0" u="none" strike="noStrike" kern="1200" cap="none" spc="0" normalizeH="0" baseline="0" noProof="0">
              <a:ln>
                <a:noFill/>
              </a:ln>
              <a:solidFill>
                <a:srgbClr val="192B37"/>
              </a:solidFill>
              <a:effectLst/>
              <a:uLnTx/>
              <a:uFillTx/>
              <a:latin typeface="Amasis MT Pro Medium" panose="020406040500050203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2400">
                <a:solidFill>
                  <a:srgbClr val="192B37"/>
                </a:solidFill>
                <a:latin typeface="Amasis MT Pro Medium" panose="02040604050005020304" pitchFamily="18" charset="0"/>
              </a:rPr>
              <a:t>Medieaktivitet.</a:t>
            </a:r>
            <a:endParaRPr kumimoji="0" lang="da-DK" sz="2400" b="0" i="0" u="none" strike="noStrike" kern="1200" cap="none" spc="0" normalizeH="0" baseline="0" noProof="0">
              <a:ln>
                <a:noFill/>
              </a:ln>
              <a:solidFill>
                <a:srgbClr val="192B37"/>
              </a:solidFill>
              <a:effectLst/>
              <a:uLnTx/>
              <a:uFillTx/>
              <a:latin typeface="Amasis MT Pro Medium" panose="02040604050005020304" pitchFamily="18" charset="0"/>
              <a:ea typeface="+mn-ea"/>
              <a:cs typeface="+mn-cs"/>
            </a:endParaRPr>
          </a:p>
        </p:txBody>
      </p:sp>
    </p:spTree>
    <p:extLst>
      <p:ext uri="{BB962C8B-B14F-4D97-AF65-F5344CB8AC3E}">
        <p14:creationId xmlns:p14="http://schemas.microsoft.com/office/powerpoint/2010/main" val="968356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91416-27DC-CB21-AF77-74C9A1AB1ABD}"/>
            </a:ext>
          </a:extLst>
        </p:cNvPr>
        <p:cNvGrpSpPr/>
        <p:nvPr/>
      </p:nvGrpSpPr>
      <p:grpSpPr>
        <a:xfrm>
          <a:off x="0" y="0"/>
          <a:ext cx="0" cy="0"/>
          <a:chOff x="0" y="0"/>
          <a:chExt cx="0" cy="0"/>
        </a:xfrm>
      </p:grpSpPr>
      <p:cxnSp>
        <p:nvCxnSpPr>
          <p:cNvPr id="58" name="Lige pilforbindelse 57">
            <a:extLst>
              <a:ext uri="{FF2B5EF4-FFF2-40B4-BE49-F238E27FC236}">
                <a16:creationId xmlns:a16="http://schemas.microsoft.com/office/drawing/2014/main" id="{D8643E69-604C-D094-9631-39928116BCAD}"/>
              </a:ext>
            </a:extLst>
          </p:cNvPr>
          <p:cNvCxnSpPr>
            <a:cxnSpLocks/>
          </p:cNvCxnSpPr>
          <p:nvPr/>
        </p:nvCxnSpPr>
        <p:spPr>
          <a:xfrm>
            <a:off x="6478971" y="5944560"/>
            <a:ext cx="67096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55" name="Lige pilforbindelse 54">
            <a:extLst>
              <a:ext uri="{FF2B5EF4-FFF2-40B4-BE49-F238E27FC236}">
                <a16:creationId xmlns:a16="http://schemas.microsoft.com/office/drawing/2014/main" id="{FE0830C0-B4C4-187C-502E-05FC2021BA87}"/>
              </a:ext>
            </a:extLst>
          </p:cNvPr>
          <p:cNvCxnSpPr>
            <a:cxnSpLocks/>
            <a:endCxn id="10" idx="1"/>
          </p:cNvCxnSpPr>
          <p:nvPr/>
        </p:nvCxnSpPr>
        <p:spPr>
          <a:xfrm>
            <a:off x="5900057" y="4947091"/>
            <a:ext cx="67096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1" name="Titel 20">
            <a:extLst>
              <a:ext uri="{FF2B5EF4-FFF2-40B4-BE49-F238E27FC236}">
                <a16:creationId xmlns:a16="http://schemas.microsoft.com/office/drawing/2014/main" id="{9D431AFF-4490-FF8C-9436-BA0D24BB7D93}"/>
              </a:ext>
            </a:extLst>
          </p:cNvPr>
          <p:cNvSpPr>
            <a:spLocks noGrp="1"/>
          </p:cNvSpPr>
          <p:nvPr>
            <p:ph type="title"/>
          </p:nvPr>
        </p:nvSpPr>
        <p:spPr>
          <a:xfrm>
            <a:off x="723351" y="488667"/>
            <a:ext cx="11361737" cy="839788"/>
          </a:xfrm>
        </p:spPr>
        <p:txBody>
          <a:bodyPr/>
          <a:lstStyle/>
          <a:p>
            <a:r>
              <a:rPr lang="da-DK" sz="2286"/>
              <a:t>Ny organisationsstruktur: Ældre- og sundhedspolitik</a:t>
            </a:r>
          </a:p>
        </p:txBody>
      </p:sp>
      <p:sp>
        <p:nvSpPr>
          <p:cNvPr id="3" name="Pladsholder til dato 2">
            <a:extLst>
              <a:ext uri="{FF2B5EF4-FFF2-40B4-BE49-F238E27FC236}">
                <a16:creationId xmlns:a16="http://schemas.microsoft.com/office/drawing/2014/main" id="{F465D96F-72F0-16A7-89EE-3D29FCF0CE6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09471-929B-4E22-81C0-8748AEC8C96E}" type="datetime1">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14-04-2026</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4" name="Pladsholder til sidefod 3">
            <a:extLst>
              <a:ext uri="{FF2B5EF4-FFF2-40B4-BE49-F238E27FC236}">
                <a16:creationId xmlns:a16="http://schemas.microsoft.com/office/drawing/2014/main" id="{30E289BC-D3FA-D989-AECC-C15EC4CA7DD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5" name="Pladsholder til slidenummer 4">
            <a:extLst>
              <a:ext uri="{FF2B5EF4-FFF2-40B4-BE49-F238E27FC236}">
                <a16:creationId xmlns:a16="http://schemas.microsoft.com/office/drawing/2014/main" id="{42E1B40C-A1AA-225F-740D-D3CEC3B671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862F4-759C-4937-98C7-CDEB1EE77131}" type="slidenum">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grpSp>
        <p:nvGrpSpPr>
          <p:cNvPr id="28" name="Gruppe 27">
            <a:extLst>
              <a:ext uri="{FF2B5EF4-FFF2-40B4-BE49-F238E27FC236}">
                <a16:creationId xmlns:a16="http://schemas.microsoft.com/office/drawing/2014/main" id="{20DB512C-3FD2-6927-E55A-671A80546C85}"/>
              </a:ext>
            </a:extLst>
          </p:cNvPr>
          <p:cNvGrpSpPr/>
          <p:nvPr/>
        </p:nvGrpSpPr>
        <p:grpSpPr>
          <a:xfrm>
            <a:off x="1668918" y="1879043"/>
            <a:ext cx="6770631" cy="4559857"/>
            <a:chOff x="2471976" y="3236748"/>
            <a:chExt cx="7299166" cy="4715800"/>
          </a:xfrm>
        </p:grpSpPr>
        <p:sp>
          <p:nvSpPr>
            <p:cNvPr id="7" name="Ligebenet trapez 6">
              <a:extLst>
                <a:ext uri="{FF2B5EF4-FFF2-40B4-BE49-F238E27FC236}">
                  <a16:creationId xmlns:a16="http://schemas.microsoft.com/office/drawing/2014/main" id="{0173063D-2411-B37D-7E59-E61DA8343D9A}"/>
                </a:ext>
              </a:extLst>
            </p:cNvPr>
            <p:cNvSpPr/>
            <p:nvPr/>
          </p:nvSpPr>
          <p:spPr>
            <a:xfrm>
              <a:off x="3131570" y="6093179"/>
              <a:ext cx="4301107" cy="751072"/>
            </a:xfrm>
            <a:prstGeom prst="trapezoid">
              <a:avLst>
                <a:gd name="adj" fmla="val 61076"/>
              </a:avLst>
            </a:prstGeom>
            <a:solidFill>
              <a:schemeClr val="tx2">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86" b="0" i="0" u="none" strike="noStrike" kern="1200" cap="none" spc="0" normalizeH="0" baseline="0" noProof="0">
                <a:ln>
                  <a:noFill/>
                </a:ln>
                <a:solidFill>
                  <a:srgbClr val="FFFFFF"/>
                </a:solidFill>
                <a:effectLst/>
                <a:uLnTx/>
                <a:uFillTx/>
                <a:latin typeface="IBM Plex Sans"/>
                <a:ea typeface="+mn-ea"/>
                <a:cs typeface="+mn-cs"/>
              </a:endParaRPr>
            </a:p>
          </p:txBody>
        </p:sp>
        <p:sp>
          <p:nvSpPr>
            <p:cNvPr id="8" name="Ligebenet trekant 7">
              <a:extLst>
                <a:ext uri="{FF2B5EF4-FFF2-40B4-BE49-F238E27FC236}">
                  <a16:creationId xmlns:a16="http://schemas.microsoft.com/office/drawing/2014/main" id="{5E906B42-DE09-B60E-72B7-BB9FC4BF7B59}"/>
                </a:ext>
              </a:extLst>
            </p:cNvPr>
            <p:cNvSpPr/>
            <p:nvPr/>
          </p:nvSpPr>
          <p:spPr>
            <a:xfrm>
              <a:off x="4197427" y="3236748"/>
              <a:ext cx="2115239" cy="1728842"/>
            </a:xfrm>
            <a:prstGeom prst="triangle">
              <a:avLst>
                <a:gd name="adj" fmla="val 50000"/>
              </a:avLst>
            </a:prstGeom>
            <a:solidFill>
              <a:schemeClr val="tx2">
                <a:lumMod val="25000"/>
                <a:lumOff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857" b="0" i="0" u="none" strike="noStrike" kern="1200" cap="none" spc="0" normalizeH="0" baseline="0" noProof="0">
                <a:ln>
                  <a:noFill/>
                </a:ln>
                <a:solidFill>
                  <a:srgbClr val="FFFFFF"/>
                </a:solidFill>
                <a:effectLst/>
                <a:uLnTx/>
                <a:uFillTx/>
                <a:latin typeface="IBM Plex Sans"/>
                <a:ea typeface="+mn-ea"/>
                <a:cs typeface="+mn-cs"/>
              </a:endParaRPr>
            </a:p>
          </p:txBody>
        </p:sp>
        <p:sp>
          <p:nvSpPr>
            <p:cNvPr id="14" name="Tekstfelt 13">
              <a:extLst>
                <a:ext uri="{FF2B5EF4-FFF2-40B4-BE49-F238E27FC236}">
                  <a16:creationId xmlns:a16="http://schemas.microsoft.com/office/drawing/2014/main" id="{11306A0A-8364-9A0F-FAF8-F20B8132C92E}"/>
                </a:ext>
              </a:extLst>
            </p:cNvPr>
            <p:cNvSpPr txBox="1"/>
            <p:nvPr/>
          </p:nvSpPr>
          <p:spPr>
            <a:xfrm>
              <a:off x="3716076" y="6289606"/>
              <a:ext cx="3128792" cy="623843"/>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FFFFFF"/>
                  </a:solidFill>
                  <a:effectLst/>
                  <a:uLnTx/>
                  <a:uFillTx/>
                  <a:latin typeface="IBM Plex Sans"/>
                  <a:ea typeface="+mn-ea"/>
                  <a:cs typeface="+mn-cs"/>
                </a:rPr>
                <a:t>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FFFFFF"/>
                  </a:solidFill>
                  <a:effectLst/>
                  <a:uLnTx/>
                  <a:uFillTx/>
                  <a:latin typeface="IBM Plex Sans"/>
                  <a:ea typeface="+mn-ea"/>
                  <a:cs typeface="+mn-cs"/>
                </a:rPr>
                <a:t>Ældre Sagens Ældre- og sundhedsudvalg</a:t>
              </a:r>
            </a:p>
          </p:txBody>
        </p:sp>
        <p:sp>
          <p:nvSpPr>
            <p:cNvPr id="10" name="Rektangel 9">
              <a:extLst>
                <a:ext uri="{FF2B5EF4-FFF2-40B4-BE49-F238E27FC236}">
                  <a16:creationId xmlns:a16="http://schemas.microsoft.com/office/drawing/2014/main" id="{20A13CCF-9341-B687-54B6-8BDB46428102}"/>
                </a:ext>
              </a:extLst>
            </p:cNvPr>
            <p:cNvSpPr/>
            <p:nvPr/>
          </p:nvSpPr>
          <p:spPr>
            <a:xfrm>
              <a:off x="7756751" y="6109721"/>
              <a:ext cx="1390284" cy="599998"/>
            </a:xfrm>
            <a:prstGeom prst="rect">
              <a:avLst/>
            </a:prstGeom>
            <a:solidFill>
              <a:schemeClr val="accent5">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57" b="0" i="0" u="none" strike="noStrike" kern="1200" cap="none" spc="0" normalizeH="0" baseline="0" noProof="0">
                  <a:ln>
                    <a:noFill/>
                  </a:ln>
                  <a:solidFill>
                    <a:srgbClr val="000000"/>
                  </a:solidFill>
                  <a:effectLst/>
                  <a:uLnTx/>
                  <a:uFillTx/>
                  <a:latin typeface="IBM Plex Sans"/>
                  <a:ea typeface="+mn-ea"/>
                  <a:cs typeface="+mn-cs"/>
                </a:rPr>
                <a:t>17 Patient- og pårørendeudvalg (PPU)</a:t>
              </a:r>
            </a:p>
          </p:txBody>
        </p:sp>
        <p:sp>
          <p:nvSpPr>
            <p:cNvPr id="11" name="Rektangel 10">
              <a:extLst>
                <a:ext uri="{FF2B5EF4-FFF2-40B4-BE49-F238E27FC236}">
                  <a16:creationId xmlns:a16="http://schemas.microsoft.com/office/drawing/2014/main" id="{FEC66443-2961-0A57-E567-186031BB29C9}"/>
                </a:ext>
              </a:extLst>
            </p:cNvPr>
            <p:cNvSpPr/>
            <p:nvPr/>
          </p:nvSpPr>
          <p:spPr>
            <a:xfrm>
              <a:off x="8380857" y="7142325"/>
              <a:ext cx="1390285" cy="597955"/>
            </a:xfrm>
            <a:prstGeom prst="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65314" tIns="32657" rIns="65314" bIns="326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57" b="0" i="0" u="none" strike="noStrike" kern="1200" cap="none" spc="0" normalizeH="0" baseline="0" noProof="0">
                  <a:ln>
                    <a:noFill/>
                  </a:ln>
                  <a:solidFill>
                    <a:srgbClr val="000000"/>
                  </a:solidFill>
                  <a:effectLst/>
                  <a:uLnTx/>
                  <a:uFillTx/>
                  <a:latin typeface="IBM Plex Sans"/>
                  <a:ea typeface="+mn-ea"/>
                  <a:cs typeface="+mn-cs"/>
                </a:rPr>
                <a:t>98 Lokale Parternskaber</a:t>
              </a:r>
            </a:p>
          </p:txBody>
        </p:sp>
        <p:grpSp>
          <p:nvGrpSpPr>
            <p:cNvPr id="9" name="Gruppe 8">
              <a:extLst>
                <a:ext uri="{FF2B5EF4-FFF2-40B4-BE49-F238E27FC236}">
                  <a16:creationId xmlns:a16="http://schemas.microsoft.com/office/drawing/2014/main" id="{DFA1CED7-313D-12D0-23A6-D0D0BC180938}"/>
                </a:ext>
              </a:extLst>
            </p:cNvPr>
            <p:cNvGrpSpPr/>
            <p:nvPr/>
          </p:nvGrpSpPr>
          <p:grpSpPr>
            <a:xfrm>
              <a:off x="2471976" y="7020400"/>
              <a:ext cx="5652224" cy="932148"/>
              <a:chOff x="2864385" y="5847273"/>
              <a:chExt cx="5116003" cy="932148"/>
            </a:xfrm>
          </p:grpSpPr>
          <p:sp>
            <p:nvSpPr>
              <p:cNvPr id="6" name="Ligebenet trapez 5">
                <a:extLst>
                  <a:ext uri="{FF2B5EF4-FFF2-40B4-BE49-F238E27FC236}">
                    <a16:creationId xmlns:a16="http://schemas.microsoft.com/office/drawing/2014/main" id="{84A06CBD-C988-57B8-EA0A-02D534913933}"/>
                  </a:ext>
                </a:extLst>
              </p:cNvPr>
              <p:cNvSpPr/>
              <p:nvPr/>
            </p:nvSpPr>
            <p:spPr>
              <a:xfrm>
                <a:off x="2864385" y="5847273"/>
                <a:ext cx="5116003" cy="932148"/>
              </a:xfrm>
              <a:prstGeom prst="trapezoid">
                <a:avLst>
                  <a:gd name="adj" fmla="val 61076"/>
                </a:avLst>
              </a:prstGeom>
              <a:solidFill>
                <a:schemeClr val="tx2">
                  <a:lumMod val="90000"/>
                  <a:lumOff val="1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86" b="0" i="0" u="none" strike="noStrike" kern="1200" cap="none" spc="0" normalizeH="0" baseline="0" noProof="0">
                  <a:ln>
                    <a:noFill/>
                  </a:ln>
                  <a:solidFill>
                    <a:srgbClr val="FFFFFF"/>
                  </a:solidFill>
                  <a:effectLst/>
                  <a:uLnTx/>
                  <a:uFillTx/>
                  <a:latin typeface="IBM Plex Sans"/>
                  <a:ea typeface="+mn-ea"/>
                  <a:cs typeface="+mn-cs"/>
                </a:endParaRPr>
              </a:p>
            </p:txBody>
          </p:sp>
          <p:sp>
            <p:nvSpPr>
              <p:cNvPr id="12" name="Tekstfelt 11">
                <a:extLst>
                  <a:ext uri="{FF2B5EF4-FFF2-40B4-BE49-F238E27FC236}">
                    <a16:creationId xmlns:a16="http://schemas.microsoft.com/office/drawing/2014/main" id="{7EAB6013-5421-E24C-AE43-5CD366418D12}"/>
                  </a:ext>
                </a:extLst>
              </p:cNvPr>
              <p:cNvSpPr txBox="1"/>
              <p:nvPr/>
            </p:nvSpPr>
            <p:spPr>
              <a:xfrm>
                <a:off x="3890696" y="6105603"/>
                <a:ext cx="3017938" cy="623843"/>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FFFFFF"/>
                    </a:solidFill>
                    <a:effectLst/>
                    <a:uLnTx/>
                    <a:uFillTx/>
                    <a:latin typeface="IBM Plex Sans"/>
                    <a:ea typeface="+mn-ea"/>
                    <a:cs typeface="+mn-cs"/>
                  </a:rPr>
                  <a:t> 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FFFFFF"/>
                    </a:solidFill>
                    <a:effectLst/>
                    <a:uLnTx/>
                    <a:uFillTx/>
                    <a:latin typeface="IBM Plex Sans"/>
                    <a:ea typeface="+mn-ea"/>
                    <a:cs typeface="+mn-cs"/>
                  </a:rPr>
                  <a:t>Ældre Sagens Koordinationsudvalg og solitære afdelinger</a:t>
                </a:r>
              </a:p>
            </p:txBody>
          </p:sp>
        </p:grpSp>
        <p:sp>
          <p:nvSpPr>
            <p:cNvPr id="24" name="Ligebenet trapez 23">
              <a:extLst>
                <a:ext uri="{FF2B5EF4-FFF2-40B4-BE49-F238E27FC236}">
                  <a16:creationId xmlns:a16="http://schemas.microsoft.com/office/drawing/2014/main" id="{FE27E481-0A2E-118B-5C50-E601DB3208DD}"/>
                </a:ext>
              </a:extLst>
            </p:cNvPr>
            <p:cNvSpPr/>
            <p:nvPr/>
          </p:nvSpPr>
          <p:spPr>
            <a:xfrm>
              <a:off x="3668618" y="5144015"/>
              <a:ext cx="3224378" cy="751072"/>
            </a:xfrm>
            <a:prstGeom prst="trapezoid">
              <a:avLst>
                <a:gd name="adj" fmla="val 61076"/>
              </a:avLst>
            </a:prstGeom>
            <a:solidFill>
              <a:schemeClr val="tx2">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86" b="0" i="0" u="none" strike="noStrike" kern="1200" cap="none" spc="0" normalizeH="0" baseline="0" noProof="0">
                <a:ln>
                  <a:noFill/>
                </a:ln>
                <a:solidFill>
                  <a:srgbClr val="FFFFFF"/>
                </a:solidFill>
                <a:effectLst/>
                <a:uLnTx/>
                <a:uFillTx/>
                <a:latin typeface="IBM Plex Sans"/>
                <a:ea typeface="+mn-ea"/>
                <a:cs typeface="+mn-cs"/>
              </a:endParaRPr>
            </a:p>
          </p:txBody>
        </p:sp>
        <p:sp>
          <p:nvSpPr>
            <p:cNvPr id="15" name="Tekstfelt 14">
              <a:extLst>
                <a:ext uri="{FF2B5EF4-FFF2-40B4-BE49-F238E27FC236}">
                  <a16:creationId xmlns:a16="http://schemas.microsoft.com/office/drawing/2014/main" id="{684D5F36-7D50-3155-BC7D-65D3284C5D09}"/>
                </a:ext>
              </a:extLst>
            </p:cNvPr>
            <p:cNvSpPr txBox="1"/>
            <p:nvPr/>
          </p:nvSpPr>
          <p:spPr>
            <a:xfrm>
              <a:off x="3993614" y="5265922"/>
              <a:ext cx="2522863" cy="604179"/>
            </a:xfrm>
            <a:prstGeom prst="rect">
              <a:avLst/>
            </a:prstGeom>
            <a:noFill/>
          </p:spPr>
          <p:txBody>
            <a:bodyPr wrap="non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43" b="0" i="0" u="none" strike="noStrike" kern="1200" cap="none" spc="0" normalizeH="0" baseline="0" noProof="0">
                  <a:ln>
                    <a:noFill/>
                  </a:ln>
                  <a:solidFill>
                    <a:srgbClr val="FFFFFF"/>
                  </a:solidFill>
                  <a:effectLst/>
                  <a:uLnTx/>
                  <a:uFillTx/>
                  <a:latin typeface="IBM Plex Sans"/>
                  <a:ea typeface="+mn-ea"/>
                  <a:cs typeface="+mn-cs"/>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43" b="0" i="0" u="none" strike="noStrike" kern="1200" cap="none" spc="0" normalizeH="0" baseline="0" noProof="0">
                  <a:ln>
                    <a:noFill/>
                  </a:ln>
                  <a:solidFill>
                    <a:srgbClr val="FFFFFF"/>
                  </a:solidFill>
                  <a:effectLst/>
                  <a:uLnTx/>
                  <a:uFillTx/>
                  <a:latin typeface="IBM Plex Sans"/>
                  <a:ea typeface="+mn-ea"/>
                  <a:cs typeface="+mn-cs"/>
                </a:rPr>
                <a:t>Regionale Ældre Sagens Ældre-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43" b="0" i="0" u="none" strike="noStrike" kern="1200" cap="none" spc="0" normalizeH="0" baseline="0" noProof="0">
                  <a:ln>
                    <a:noFill/>
                  </a:ln>
                  <a:solidFill>
                    <a:srgbClr val="FFFFFF"/>
                  </a:solidFill>
                  <a:effectLst/>
                  <a:uLnTx/>
                  <a:uFillTx/>
                  <a:latin typeface="IBM Plex Sans"/>
                  <a:ea typeface="+mn-ea"/>
                  <a:cs typeface="+mn-cs"/>
                </a:rPr>
                <a:t>og sundhedsudvalg</a:t>
              </a:r>
            </a:p>
          </p:txBody>
        </p:sp>
        <p:sp>
          <p:nvSpPr>
            <p:cNvPr id="27" name="Tekstfelt 26">
              <a:extLst>
                <a:ext uri="{FF2B5EF4-FFF2-40B4-BE49-F238E27FC236}">
                  <a16:creationId xmlns:a16="http://schemas.microsoft.com/office/drawing/2014/main" id="{05111A07-2792-95E4-B49B-B082492678B4}"/>
                </a:ext>
              </a:extLst>
            </p:cNvPr>
            <p:cNvSpPr txBox="1"/>
            <p:nvPr/>
          </p:nvSpPr>
          <p:spPr>
            <a:xfrm>
              <a:off x="4438456" y="4076386"/>
              <a:ext cx="1669055" cy="863963"/>
            </a:xfrm>
            <a:prstGeom prst="rect">
              <a:avLst/>
            </a:prstGeom>
            <a:noFill/>
          </p:spPr>
          <p:txBody>
            <a:bodyPr wrap="square" lIns="65314" tIns="32657" rIns="65314" bIns="32657"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IBM Plex Sans"/>
                  <a:ea typeface="+mn-ea"/>
                  <a:cs typeface="+mn-cs"/>
                </a:rPr>
                <a:t>Ældre Sagens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IBM Plex Sans"/>
                  <a:ea typeface="+mn-ea"/>
                  <a:cs typeface="+mn-cs"/>
                </a:rPr>
                <a:t>Landsbestyrelse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IBM Plex Sans"/>
                  <a:ea typeface="+mn-ea"/>
                  <a:cs typeface="+mn-cs"/>
                </a:rPr>
                <a:t>og strategi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a:ln>
                  <a:noFill/>
                </a:ln>
                <a:solidFill>
                  <a:srgbClr val="000000"/>
                </a:solidFill>
                <a:effectLst/>
                <a:uLnTx/>
                <a:uFillTx/>
                <a:latin typeface="IBM Plex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IBM Plex Sans"/>
                  <a:ea typeface="+mn-ea"/>
                  <a:cs typeface="+mn-cs"/>
                </a:rPr>
                <a:t>Sekretariatet</a:t>
              </a:r>
            </a:p>
          </p:txBody>
        </p:sp>
      </p:grpSp>
      <p:sp>
        <p:nvSpPr>
          <p:cNvPr id="35" name="Rektangel 34">
            <a:extLst>
              <a:ext uri="{FF2B5EF4-FFF2-40B4-BE49-F238E27FC236}">
                <a16:creationId xmlns:a16="http://schemas.microsoft.com/office/drawing/2014/main" id="{D639D2D7-827D-46FE-FA25-3136632AA046}"/>
              </a:ext>
            </a:extLst>
          </p:cNvPr>
          <p:cNvSpPr/>
          <p:nvPr/>
        </p:nvSpPr>
        <p:spPr>
          <a:xfrm>
            <a:off x="6168577" y="1197046"/>
            <a:ext cx="4054924" cy="525141"/>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86" b="0" i="0" u="none" strike="noStrike" kern="1200" cap="none" spc="0" normalizeH="0" baseline="0" noProof="0">
                <a:ln>
                  <a:noFill/>
                </a:ln>
                <a:solidFill>
                  <a:srgbClr val="192B37"/>
                </a:solidFill>
                <a:effectLst/>
                <a:uLnTx/>
                <a:uFillTx/>
                <a:latin typeface="IBM Plex Sans"/>
                <a:ea typeface="+mn-ea"/>
                <a:cs typeface="+mn-cs"/>
              </a:rPr>
              <a:t>Regioner/Kommuner</a:t>
            </a:r>
          </a:p>
        </p:txBody>
      </p:sp>
      <p:sp>
        <p:nvSpPr>
          <p:cNvPr id="36" name="Rektangel 35">
            <a:extLst>
              <a:ext uri="{FF2B5EF4-FFF2-40B4-BE49-F238E27FC236}">
                <a16:creationId xmlns:a16="http://schemas.microsoft.com/office/drawing/2014/main" id="{86C338F1-376B-5DF6-D992-15C078185F01}"/>
              </a:ext>
            </a:extLst>
          </p:cNvPr>
          <p:cNvSpPr/>
          <p:nvPr/>
        </p:nvSpPr>
        <p:spPr>
          <a:xfrm>
            <a:off x="3158118" y="1181378"/>
            <a:ext cx="2073385" cy="525141"/>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86" b="0" i="0" u="none" strike="noStrike" kern="1200" cap="none" spc="0" normalizeH="0" baseline="0" noProof="0">
                <a:ln>
                  <a:noFill/>
                </a:ln>
                <a:solidFill>
                  <a:srgbClr val="192B37"/>
                </a:solidFill>
                <a:effectLst/>
                <a:uLnTx/>
                <a:uFillTx/>
                <a:latin typeface="IBM Plex Sans"/>
                <a:ea typeface="+mn-ea"/>
                <a:cs typeface="+mn-cs"/>
              </a:rPr>
              <a:t>Ældre Sagen</a:t>
            </a:r>
          </a:p>
        </p:txBody>
      </p:sp>
      <p:sp>
        <p:nvSpPr>
          <p:cNvPr id="37" name="Rektangel 36">
            <a:extLst>
              <a:ext uri="{FF2B5EF4-FFF2-40B4-BE49-F238E27FC236}">
                <a16:creationId xmlns:a16="http://schemas.microsoft.com/office/drawing/2014/main" id="{9BEFA8C6-5AA9-9AB6-1A63-150CB3039244}"/>
              </a:ext>
            </a:extLst>
          </p:cNvPr>
          <p:cNvSpPr/>
          <p:nvPr/>
        </p:nvSpPr>
        <p:spPr>
          <a:xfrm>
            <a:off x="9190946" y="3627872"/>
            <a:ext cx="1289613" cy="580157"/>
          </a:xfrm>
          <a:prstGeom prst="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57" b="0" i="0" u="none" strike="noStrike" kern="1200" cap="none" spc="0" normalizeH="0" baseline="0" noProof="0">
                <a:ln>
                  <a:noFill/>
                </a:ln>
                <a:solidFill>
                  <a:srgbClr val="000000"/>
                </a:solidFill>
                <a:effectLst/>
                <a:uLnTx/>
                <a:uFillTx/>
                <a:latin typeface="IBM Plex Sans"/>
                <a:ea typeface="+mn-ea"/>
                <a:cs typeface="+mn-cs"/>
              </a:rPr>
              <a:t>4 x Regioner</a:t>
            </a:r>
          </a:p>
        </p:txBody>
      </p:sp>
      <p:sp>
        <p:nvSpPr>
          <p:cNvPr id="38" name="Rektangel 37">
            <a:extLst>
              <a:ext uri="{FF2B5EF4-FFF2-40B4-BE49-F238E27FC236}">
                <a16:creationId xmlns:a16="http://schemas.microsoft.com/office/drawing/2014/main" id="{7A3FA0C8-B0C2-EB7E-BCA9-88AE9632C5E5}"/>
              </a:ext>
            </a:extLst>
          </p:cNvPr>
          <p:cNvSpPr/>
          <p:nvPr/>
        </p:nvSpPr>
        <p:spPr>
          <a:xfrm>
            <a:off x="9190946" y="4650269"/>
            <a:ext cx="1289613" cy="580157"/>
          </a:xfrm>
          <a:prstGeom prst="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57" b="0" i="0" u="none" strike="noStrike" kern="1200" cap="none" spc="0" normalizeH="0" baseline="0" noProof="0">
                <a:ln>
                  <a:noFill/>
                </a:ln>
                <a:solidFill>
                  <a:srgbClr val="000000"/>
                </a:solidFill>
                <a:effectLst/>
                <a:uLnTx/>
                <a:uFillTx/>
                <a:latin typeface="IBM Plex Sans"/>
                <a:ea typeface="+mn-ea"/>
                <a:cs typeface="+mn-cs"/>
              </a:rPr>
              <a:t>17 x sundhedsråd</a:t>
            </a:r>
          </a:p>
        </p:txBody>
      </p:sp>
      <p:sp>
        <p:nvSpPr>
          <p:cNvPr id="39" name="Rektangel 38">
            <a:extLst>
              <a:ext uri="{FF2B5EF4-FFF2-40B4-BE49-F238E27FC236}">
                <a16:creationId xmlns:a16="http://schemas.microsoft.com/office/drawing/2014/main" id="{1CA1BFB6-DA2A-8E2C-03A8-FD7CC4C1E9FF}"/>
              </a:ext>
            </a:extLst>
          </p:cNvPr>
          <p:cNvSpPr/>
          <p:nvPr/>
        </p:nvSpPr>
        <p:spPr>
          <a:xfrm>
            <a:off x="9190946" y="5648016"/>
            <a:ext cx="1289613" cy="580157"/>
          </a:xfrm>
          <a:prstGeom prst="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57" b="0" i="0" u="none" strike="noStrike" kern="1200" cap="none" spc="0" normalizeH="0" baseline="0" noProof="0">
                <a:ln>
                  <a:noFill/>
                </a:ln>
                <a:solidFill>
                  <a:srgbClr val="000000"/>
                </a:solidFill>
                <a:effectLst/>
                <a:uLnTx/>
                <a:uFillTx/>
                <a:latin typeface="IBM Plex Sans"/>
                <a:ea typeface="+mn-ea"/>
                <a:cs typeface="+mn-cs"/>
              </a:rPr>
              <a:t>98 x kommuner</a:t>
            </a:r>
          </a:p>
        </p:txBody>
      </p:sp>
      <p:cxnSp>
        <p:nvCxnSpPr>
          <p:cNvPr id="41" name="Lige pilforbindelse 40">
            <a:extLst>
              <a:ext uri="{FF2B5EF4-FFF2-40B4-BE49-F238E27FC236}">
                <a16:creationId xmlns:a16="http://schemas.microsoft.com/office/drawing/2014/main" id="{429DE851-67E7-629D-43B2-BFFECCC6CF01}"/>
              </a:ext>
            </a:extLst>
          </p:cNvPr>
          <p:cNvCxnSpPr>
            <a:cxnSpLocks/>
            <a:endCxn id="37" idx="1"/>
          </p:cNvCxnSpPr>
          <p:nvPr/>
        </p:nvCxnSpPr>
        <p:spPr>
          <a:xfrm flipV="1">
            <a:off x="5477234" y="3917950"/>
            <a:ext cx="3713714" cy="907"/>
          </a:xfrm>
          <a:prstGeom prst="straightConnector1">
            <a:avLst/>
          </a:prstGeom>
          <a:ln w="38100">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4" name="Lige pilforbindelse 43">
            <a:extLst>
              <a:ext uri="{FF2B5EF4-FFF2-40B4-BE49-F238E27FC236}">
                <a16:creationId xmlns:a16="http://schemas.microsoft.com/office/drawing/2014/main" id="{BCFC12A7-9908-D826-607F-DA74050F5754}"/>
              </a:ext>
            </a:extLst>
          </p:cNvPr>
          <p:cNvCxnSpPr>
            <a:cxnSpLocks/>
            <a:stCxn id="10" idx="3"/>
            <a:endCxn id="38" idx="1"/>
          </p:cNvCxnSpPr>
          <p:nvPr/>
        </p:nvCxnSpPr>
        <p:spPr>
          <a:xfrm flipV="1">
            <a:off x="7860634" y="4940348"/>
            <a:ext cx="1330314" cy="6743"/>
          </a:xfrm>
          <a:prstGeom prst="straightConnector1">
            <a:avLst/>
          </a:prstGeom>
          <a:ln w="38100">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Lige pilforbindelse 46">
            <a:extLst>
              <a:ext uri="{FF2B5EF4-FFF2-40B4-BE49-F238E27FC236}">
                <a16:creationId xmlns:a16="http://schemas.microsoft.com/office/drawing/2014/main" id="{FA2F53E3-7E19-1295-76FD-B8551F324936}"/>
              </a:ext>
            </a:extLst>
          </p:cNvPr>
          <p:cNvCxnSpPr>
            <a:cxnSpLocks/>
            <a:stCxn id="11" idx="3"/>
            <a:endCxn id="39" idx="1"/>
          </p:cNvCxnSpPr>
          <p:nvPr/>
        </p:nvCxnSpPr>
        <p:spPr>
          <a:xfrm flipV="1">
            <a:off x="8439548" y="5938094"/>
            <a:ext cx="751399" cy="6466"/>
          </a:xfrm>
          <a:prstGeom prst="straightConnector1">
            <a:avLst/>
          </a:prstGeom>
          <a:ln w="38100">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8965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indhold 11" descr="Et billede, der indeholder kort&#10;&#10;AI-genereret indhold kan være ukorrekt.">
            <a:extLst>
              <a:ext uri="{FF2B5EF4-FFF2-40B4-BE49-F238E27FC236}">
                <a16:creationId xmlns:a16="http://schemas.microsoft.com/office/drawing/2014/main" id="{3CFB4544-4D2D-3568-CB84-1FD2BE77E8F1}"/>
              </a:ext>
            </a:extLst>
          </p:cNvPr>
          <p:cNvPicPr>
            <a:picLocks noGrp="1" noChangeAspect="1"/>
          </p:cNvPicPr>
          <p:nvPr>
            <p:ph sz="quarter" idx="13"/>
          </p:nvPr>
        </p:nvPicPr>
        <p:blipFill>
          <a:blip r:embed="rId3"/>
          <a:srcRect b="2849"/>
          <a:stretch>
            <a:fillRect/>
          </a:stretch>
        </p:blipFill>
        <p:spPr>
          <a:xfrm>
            <a:off x="1009639" y="0"/>
            <a:ext cx="10105403" cy="6528619"/>
          </a:xfrm>
          <a:noFill/>
        </p:spPr>
      </p:pic>
      <p:sp>
        <p:nvSpPr>
          <p:cNvPr id="3" name="Pladsholder til dato 2" hidden="1">
            <a:extLst>
              <a:ext uri="{FF2B5EF4-FFF2-40B4-BE49-F238E27FC236}">
                <a16:creationId xmlns:a16="http://schemas.microsoft.com/office/drawing/2014/main" id="{BF5F00D1-6C42-5569-2558-DA4A5C440E3F}"/>
              </a:ext>
            </a:extLst>
          </p:cNvPr>
          <p:cNvSpPr>
            <a:spLocks noGrp="1"/>
          </p:cNvSpPr>
          <p:nvPr>
            <p:ph type="dt" sz="half" idx="10"/>
          </p:nvPr>
        </p:nvSpPr>
        <p:spPr/>
        <p:txBody>
          <a:bodyPr/>
          <a:lstStyle/>
          <a:p>
            <a:pPr>
              <a:spcAft>
                <a:spcPts val="600"/>
              </a:spcAft>
            </a:pPr>
            <a:fld id="{F3EF4D5A-4651-4B9C-924F-A1DBD1BE844D}" type="datetime1">
              <a:rPr lang="da-DK" smtClean="0"/>
              <a:pPr>
                <a:spcAft>
                  <a:spcPts val="600"/>
                </a:spcAft>
              </a:pPr>
              <a:t>14-04-2026</a:t>
            </a:fld>
            <a:endParaRPr lang="da-DK"/>
          </a:p>
        </p:txBody>
      </p:sp>
      <p:sp>
        <p:nvSpPr>
          <p:cNvPr id="5" name="Pladsholder til slidenummer 4" hidden="1">
            <a:extLst>
              <a:ext uri="{FF2B5EF4-FFF2-40B4-BE49-F238E27FC236}">
                <a16:creationId xmlns:a16="http://schemas.microsoft.com/office/drawing/2014/main" id="{F873E825-884D-8C49-4D31-370D02C7F211}"/>
              </a:ext>
            </a:extLst>
          </p:cNvPr>
          <p:cNvSpPr>
            <a:spLocks noGrp="1"/>
          </p:cNvSpPr>
          <p:nvPr>
            <p:ph type="sldNum" sz="quarter" idx="12"/>
          </p:nvPr>
        </p:nvSpPr>
        <p:spPr/>
        <p:txBody>
          <a:bodyPr/>
          <a:lstStyle/>
          <a:p>
            <a:pPr>
              <a:spcAft>
                <a:spcPts val="600"/>
              </a:spcAft>
            </a:pPr>
            <a:fld id="{0E8862F4-759C-4937-98C7-CDEB1EE77131}" type="slidenum">
              <a:rPr lang="da-DK" smtClean="0"/>
              <a:pPr>
                <a:spcAft>
                  <a:spcPts val="600"/>
                </a:spcAft>
              </a:pPr>
              <a:t>3</a:t>
            </a:fld>
            <a:endParaRPr lang="da-DK"/>
          </a:p>
        </p:txBody>
      </p:sp>
    </p:spTree>
    <p:extLst>
      <p:ext uri="{BB962C8B-B14F-4D97-AF65-F5344CB8AC3E}">
        <p14:creationId xmlns:p14="http://schemas.microsoft.com/office/powerpoint/2010/main" val="3323207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a:extLst>
              <a:ext uri="{FF2B5EF4-FFF2-40B4-BE49-F238E27FC236}">
                <a16:creationId xmlns:a16="http://schemas.microsoft.com/office/drawing/2014/main" id="{12DC769F-A533-EC29-989A-6815F6CB3CDF}"/>
              </a:ext>
            </a:extLst>
          </p:cNvPr>
          <p:cNvSpPr>
            <a:spLocks noGrp="1"/>
          </p:cNvSpPr>
          <p:nvPr>
            <p:ph sz="half" idx="1"/>
          </p:nvPr>
        </p:nvSpPr>
        <p:spPr>
          <a:xfrm>
            <a:off x="414338" y="1677988"/>
            <a:ext cx="5541962" cy="4479925"/>
          </a:xfrm>
        </p:spPr>
        <p:txBody>
          <a:bodyPr>
            <a:normAutofit lnSpcReduction="10000"/>
          </a:bodyPr>
          <a:lstStyle/>
          <a:p>
            <a:pPr>
              <a:spcAft>
                <a:spcPts val="600"/>
              </a:spcAft>
            </a:pPr>
            <a:r>
              <a:rPr lang="da-DK" sz="2200"/>
              <a:t>Ældre Sagen ønsker at tale de svækkede ældres sag og påvirke alle sundhedsrådene.</a:t>
            </a:r>
          </a:p>
          <a:p>
            <a:pPr>
              <a:spcAft>
                <a:spcPts val="600"/>
              </a:spcAft>
            </a:pPr>
            <a:endParaRPr lang="da-DK" sz="2200"/>
          </a:p>
          <a:p>
            <a:pPr>
              <a:spcAft>
                <a:spcPts val="600"/>
              </a:spcAft>
            </a:pPr>
            <a:r>
              <a:rPr lang="da-DK" sz="2200"/>
              <a:t>Formålet med de 17 Ældre- og sundhedsudvalg:</a:t>
            </a:r>
          </a:p>
          <a:p>
            <a:pPr>
              <a:spcAft>
                <a:spcPts val="600"/>
              </a:spcAft>
            </a:pPr>
            <a:r>
              <a:rPr lang="da-DK" sz="2200"/>
              <a:t>•At synliggøre vores mærkesager på det ældre- og sundhedspolitiske område</a:t>
            </a:r>
          </a:p>
          <a:p>
            <a:pPr>
              <a:spcAft>
                <a:spcPts val="600"/>
              </a:spcAft>
            </a:pPr>
            <a:r>
              <a:rPr lang="da-DK" sz="2200"/>
              <a:t>• At skabe sammenhæng mellem den lokale og regionale ældre- og sundhedspolitik </a:t>
            </a:r>
          </a:p>
          <a:p>
            <a:pPr>
              <a:spcAft>
                <a:spcPts val="600"/>
              </a:spcAft>
            </a:pPr>
            <a:r>
              <a:rPr lang="da-DK" sz="2200"/>
              <a:t>•At opnå mest mulig politisk indflydelse på de nye 17 sundhedsråd</a:t>
            </a:r>
          </a:p>
          <a:p>
            <a:pPr>
              <a:spcAft>
                <a:spcPts val="600"/>
              </a:spcAft>
            </a:pPr>
            <a:endParaRPr lang="da-DK" sz="2200"/>
          </a:p>
          <a:p>
            <a:pPr>
              <a:spcAft>
                <a:spcPts val="600"/>
              </a:spcAft>
            </a:pPr>
            <a:endParaRPr lang="da-DK"/>
          </a:p>
        </p:txBody>
      </p:sp>
      <p:sp>
        <p:nvSpPr>
          <p:cNvPr id="3" name="Pladsholder til dato 2">
            <a:extLst>
              <a:ext uri="{FF2B5EF4-FFF2-40B4-BE49-F238E27FC236}">
                <a16:creationId xmlns:a16="http://schemas.microsoft.com/office/drawing/2014/main" id="{E102FE47-3FE9-E498-53E8-C910ACB86D24}"/>
              </a:ext>
            </a:extLst>
          </p:cNvPr>
          <p:cNvSpPr>
            <a:spLocks noGrp="1"/>
          </p:cNvSpPr>
          <p:nvPr>
            <p:ph type="dt" sz="half" idx="10"/>
          </p:nvPr>
        </p:nvSpPr>
        <p:spPr>
          <a:xfrm>
            <a:off x="8866188" y="6577013"/>
            <a:ext cx="1939925" cy="273050"/>
          </a:xfrm>
        </p:spPr>
        <p:txBody>
          <a:bodyPr anchor="ctr">
            <a:normAutofit/>
          </a:bodyPr>
          <a:lstStyle/>
          <a:p>
            <a:pPr>
              <a:spcAft>
                <a:spcPts val="600"/>
              </a:spcAft>
            </a:pPr>
            <a:fld id="{B58C45D7-6462-489C-A979-B114E41E8386}" type="datetime1">
              <a:rPr lang="da-DK" smtClean="0"/>
              <a:pPr>
                <a:spcAft>
                  <a:spcPts val="600"/>
                </a:spcAft>
              </a:pPr>
              <a:t>14-04-2026</a:t>
            </a:fld>
            <a:endParaRPr lang="da-DK"/>
          </a:p>
        </p:txBody>
      </p:sp>
      <p:sp>
        <p:nvSpPr>
          <p:cNvPr id="4" name="Pladsholder til sidefod 3">
            <a:extLst>
              <a:ext uri="{FF2B5EF4-FFF2-40B4-BE49-F238E27FC236}">
                <a16:creationId xmlns:a16="http://schemas.microsoft.com/office/drawing/2014/main" id="{C377005F-83C1-2F97-A06F-81189725D0D5}"/>
              </a:ext>
            </a:extLst>
          </p:cNvPr>
          <p:cNvSpPr>
            <a:spLocks noGrp="1"/>
          </p:cNvSpPr>
          <p:nvPr>
            <p:ph type="ftr" sz="quarter" idx="11"/>
          </p:nvPr>
        </p:nvSpPr>
        <p:spPr>
          <a:xfrm>
            <a:off x="2354262" y="6577013"/>
            <a:ext cx="6511926" cy="273050"/>
          </a:xfrm>
        </p:spPr>
        <p:txBody>
          <a:bodyPr anchor="ctr">
            <a:normAutofit/>
          </a:bodyPr>
          <a:lstStyle/>
          <a:p>
            <a:pPr>
              <a:spcAft>
                <a:spcPts val="600"/>
              </a:spcAft>
            </a:pPr>
            <a:r>
              <a:rPr lang="da-DK"/>
              <a:t>Test af footer element</a:t>
            </a:r>
          </a:p>
        </p:txBody>
      </p:sp>
      <p:sp>
        <p:nvSpPr>
          <p:cNvPr id="5" name="Pladsholder til slidenummer 4">
            <a:extLst>
              <a:ext uri="{FF2B5EF4-FFF2-40B4-BE49-F238E27FC236}">
                <a16:creationId xmlns:a16="http://schemas.microsoft.com/office/drawing/2014/main" id="{80406ECE-08CE-EC1A-ECF7-42F9561F61B9}"/>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4</a:t>
            </a:fld>
            <a:endParaRPr lang="da-DK"/>
          </a:p>
        </p:txBody>
      </p:sp>
      <p:sp>
        <p:nvSpPr>
          <p:cNvPr id="2" name="Titel 1">
            <a:extLst>
              <a:ext uri="{FF2B5EF4-FFF2-40B4-BE49-F238E27FC236}">
                <a16:creationId xmlns:a16="http://schemas.microsoft.com/office/drawing/2014/main" id="{839CEB68-58B8-A4DD-BE9B-54425E784B69}"/>
              </a:ext>
            </a:extLst>
          </p:cNvPr>
          <p:cNvSpPr>
            <a:spLocks noGrp="1"/>
          </p:cNvSpPr>
          <p:nvPr>
            <p:ph type="title"/>
          </p:nvPr>
        </p:nvSpPr>
        <p:spPr>
          <a:xfrm>
            <a:off x="414337" y="419100"/>
            <a:ext cx="5541963" cy="839788"/>
          </a:xfrm>
        </p:spPr>
        <p:txBody>
          <a:bodyPr anchor="t">
            <a:normAutofit/>
          </a:bodyPr>
          <a:lstStyle/>
          <a:p>
            <a:r>
              <a:rPr lang="da-DK"/>
              <a:t>Hvorfor Ældre Sagens 17 Ældre- og sundhedsudvalg?</a:t>
            </a:r>
          </a:p>
        </p:txBody>
      </p:sp>
      <p:pic>
        <p:nvPicPr>
          <p:cNvPr id="8" name="Pladsholder til indhold 7" descr="Par, der holder kant">
            <a:extLst>
              <a:ext uri="{FF2B5EF4-FFF2-40B4-BE49-F238E27FC236}">
                <a16:creationId xmlns:a16="http://schemas.microsoft.com/office/drawing/2014/main" id="{D2A44D22-883F-A0ED-8ADA-5E2358406F35}"/>
              </a:ext>
            </a:extLst>
          </p:cNvPr>
          <p:cNvPicPr>
            <a:picLocks noGrp="1" noChangeAspect="1"/>
          </p:cNvPicPr>
          <p:nvPr>
            <p:ph type="pic" sz="quarter" idx="13"/>
          </p:nvPr>
        </p:nvPicPr>
        <p:blipFill>
          <a:blip r:embed="rId2"/>
          <a:srcRect l="23025" r="12515" b="1"/>
          <a:stretch>
            <a:fillRect/>
          </a:stretch>
        </p:blipFill>
        <p:spPr>
          <a:xfrm>
            <a:off x="6234113" y="419100"/>
            <a:ext cx="5541962" cy="5738813"/>
          </a:xfrm>
          <a:noFill/>
        </p:spPr>
      </p:pic>
    </p:spTree>
    <p:extLst>
      <p:ext uri="{BB962C8B-B14F-4D97-AF65-F5344CB8AC3E}">
        <p14:creationId xmlns:p14="http://schemas.microsoft.com/office/powerpoint/2010/main" val="3909613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a:extLst>
              <a:ext uri="{FF2B5EF4-FFF2-40B4-BE49-F238E27FC236}">
                <a16:creationId xmlns:a16="http://schemas.microsoft.com/office/drawing/2014/main" id="{EAECB488-91ED-9FE4-B828-63D334FB2908}"/>
              </a:ext>
            </a:extLst>
          </p:cNvPr>
          <p:cNvSpPr>
            <a:spLocks noGrp="1"/>
          </p:cNvSpPr>
          <p:nvPr>
            <p:ph sz="half" idx="1"/>
          </p:nvPr>
        </p:nvSpPr>
        <p:spPr>
          <a:xfrm>
            <a:off x="414338" y="1677988"/>
            <a:ext cx="5541962" cy="4479925"/>
          </a:xfrm>
        </p:spPr>
        <p:txBody>
          <a:bodyPr>
            <a:normAutofit lnSpcReduction="10000"/>
          </a:bodyPr>
          <a:lstStyle/>
          <a:p>
            <a:pPr marL="342900" marR="0" lvl="0" indent="-342900" defTabSz="914400" rtl="0" eaLnBrk="1" fontAlgn="auto" latinLnBrk="0" hangingPunct="1">
              <a:spcBef>
                <a:spcPts val="0"/>
              </a:spcBef>
              <a:spcAft>
                <a:spcPts val="0"/>
              </a:spcAft>
              <a:buClrTx/>
              <a:buSzTx/>
              <a:buFont typeface="Wingdings" panose="05000000000000000000" pitchFamily="2" charset="2"/>
              <a:buChar char="§"/>
              <a:tabLst/>
              <a:defRPr/>
            </a:pPr>
            <a:r>
              <a:rPr kumimoji="0" lang="da-DK" sz="2200" b="0" i="0" u="none" strike="noStrike" kern="1200" cap="none" spc="0" normalizeH="0" baseline="0" noProof="0" dirty="0">
                <a:ln>
                  <a:noFill/>
                </a:ln>
                <a:effectLst/>
                <a:uLnTx/>
                <a:uFillTx/>
              </a:rPr>
              <a:t>Følge arbejdet i sundhedsråd, dialog med politikere og embedsmænd og sikre indflydelse.</a:t>
            </a:r>
          </a:p>
          <a:p>
            <a:pPr marL="342900" marR="0" lvl="0" indent="-342900" defTabSz="914400" rtl="0" eaLnBrk="1" fontAlgn="auto" latinLnBrk="0" hangingPunct="1">
              <a:spcBef>
                <a:spcPts val="0"/>
              </a:spcBef>
              <a:spcAft>
                <a:spcPts val="0"/>
              </a:spcAft>
              <a:buClrTx/>
              <a:buSzTx/>
              <a:buFont typeface="Symbol" panose="05050102010706020507" pitchFamily="18" charset="2"/>
              <a:buChar char=""/>
              <a:tabLst/>
              <a:defRPr/>
            </a:pPr>
            <a:r>
              <a:rPr kumimoji="0" lang="da-DK" sz="2200" b="0" i="0" u="none" strike="noStrike" kern="1200" cap="none" spc="0" normalizeH="0" baseline="0" noProof="0" dirty="0">
                <a:ln>
                  <a:noFill/>
                </a:ln>
                <a:effectLst/>
                <a:uLnTx/>
                <a:uFillTx/>
              </a:rPr>
              <a:t>Fremme Ældre Sagens mærkesager i relation til sundhedsrådene</a:t>
            </a:r>
          </a:p>
          <a:p>
            <a:pPr marL="342900" marR="0" lvl="0" indent="-342900" defTabSz="914400" rtl="0" eaLnBrk="1" fontAlgn="auto" latinLnBrk="0" hangingPunct="1">
              <a:spcBef>
                <a:spcPts val="0"/>
              </a:spcBef>
              <a:spcAft>
                <a:spcPts val="0"/>
              </a:spcAft>
              <a:buClrTx/>
              <a:buSzTx/>
              <a:buFont typeface="Symbol" panose="05050102010706020507" pitchFamily="18" charset="2"/>
              <a:buChar char=""/>
              <a:tabLst/>
              <a:defRPr/>
            </a:pPr>
            <a:r>
              <a:rPr kumimoji="0" lang="da-DK" sz="2200" b="0" i="0" u="none" strike="noStrike" kern="1200" cap="none" spc="0" normalizeH="0" baseline="0" noProof="0" dirty="0">
                <a:ln>
                  <a:noFill/>
                </a:ln>
                <a:effectLst/>
                <a:uLnTx/>
                <a:uFillTx/>
              </a:rPr>
              <a:t>Være ældres talerør, fokus på ældres livsvilkår overfor sundhedsrådene. </a:t>
            </a:r>
          </a:p>
          <a:p>
            <a:pPr marL="342900" marR="0" lvl="0" indent="-342900" defTabSz="914400" rtl="0" eaLnBrk="1" fontAlgn="auto" latinLnBrk="0" hangingPunct="1">
              <a:spcBef>
                <a:spcPts val="0"/>
              </a:spcBef>
              <a:spcAft>
                <a:spcPts val="0"/>
              </a:spcAft>
              <a:buClrTx/>
              <a:buSzTx/>
              <a:buFont typeface="Symbol" panose="05050102010706020507" pitchFamily="18" charset="2"/>
              <a:buChar char=""/>
              <a:tabLst/>
              <a:defRPr/>
            </a:pPr>
            <a:r>
              <a:rPr kumimoji="0" lang="da-DK" sz="2200" b="0" i="0" u="none" strike="noStrike" kern="1200" cap="none" spc="0" normalizeH="0" baseline="0" noProof="0" dirty="0">
                <a:ln>
                  <a:noFill/>
                </a:ln>
                <a:effectLst/>
                <a:uLnTx/>
                <a:uFillTx/>
              </a:rPr>
              <a:t>Udpege medlem til det lokale sundhedsråds Patient- og pårørendeudvalg (PPU) – og klæde vedkommende på.</a:t>
            </a:r>
          </a:p>
          <a:p>
            <a:pPr marL="342900" marR="0" lvl="0" indent="-342900" defTabSz="914400" rtl="0" eaLnBrk="1" fontAlgn="auto" latinLnBrk="0" hangingPunct="1">
              <a:spcBef>
                <a:spcPts val="0"/>
              </a:spcBef>
              <a:spcAft>
                <a:spcPts val="800"/>
              </a:spcAft>
              <a:buClrTx/>
              <a:buSzTx/>
              <a:buFont typeface="Symbol" panose="05050102010706020507" pitchFamily="18" charset="2"/>
              <a:buChar char=""/>
              <a:tabLst/>
              <a:defRPr/>
            </a:pPr>
            <a:r>
              <a:rPr kumimoji="0" lang="da-DK" sz="2200" b="0" i="0" u="none" strike="noStrike" kern="1200" cap="none" spc="0" normalizeH="0" baseline="0" noProof="0" dirty="0">
                <a:ln>
                  <a:noFill/>
                </a:ln>
                <a:effectLst/>
                <a:uLnTx/>
                <a:uFillTx/>
              </a:rPr>
              <a:t>Skabe </a:t>
            </a:r>
            <a:r>
              <a:rPr kumimoji="0" lang="da-DK" sz="2200" b="0" i="0" u="none" strike="noStrike" kern="1200" cap="none" spc="0" normalizeH="0" baseline="0" noProof="0">
                <a:ln>
                  <a:noFill/>
                </a:ln>
                <a:effectLst/>
                <a:uLnTx/>
                <a:uFillTx/>
              </a:rPr>
              <a:t>netværk lokalt</a:t>
            </a:r>
            <a:endParaRPr kumimoji="0" lang="da-DK" sz="2200" b="0" i="0" u="none" strike="noStrike" kern="1200" cap="none" spc="0" normalizeH="0" baseline="0" noProof="0" dirty="0">
              <a:ln>
                <a:noFill/>
              </a:ln>
              <a:effectLst/>
              <a:uLnTx/>
              <a:uFillTx/>
            </a:endParaRPr>
          </a:p>
          <a:p>
            <a:endParaRPr lang="da-DK" dirty="0"/>
          </a:p>
        </p:txBody>
      </p:sp>
      <p:sp>
        <p:nvSpPr>
          <p:cNvPr id="3" name="Pladsholder til dato 2">
            <a:extLst>
              <a:ext uri="{FF2B5EF4-FFF2-40B4-BE49-F238E27FC236}">
                <a16:creationId xmlns:a16="http://schemas.microsoft.com/office/drawing/2014/main" id="{57ACB43F-77E8-5194-8A2B-E9C3E90C157B}"/>
              </a:ext>
            </a:extLst>
          </p:cNvPr>
          <p:cNvSpPr>
            <a:spLocks noGrp="1"/>
          </p:cNvSpPr>
          <p:nvPr>
            <p:ph type="dt" sz="half" idx="10"/>
          </p:nvPr>
        </p:nvSpPr>
        <p:spPr>
          <a:xfrm>
            <a:off x="8866188" y="6577013"/>
            <a:ext cx="1939925" cy="273050"/>
          </a:xfrm>
        </p:spPr>
        <p:txBody>
          <a:bodyPr anchor="ctr">
            <a:normAutofit/>
          </a:bodyPr>
          <a:lstStyle/>
          <a:p>
            <a:pPr>
              <a:spcAft>
                <a:spcPts val="600"/>
              </a:spcAft>
            </a:pPr>
            <a:fld id="{B58C45D7-6462-489C-A979-B114E41E8386}" type="datetime1">
              <a:rPr lang="da-DK" smtClean="0"/>
              <a:pPr>
                <a:spcAft>
                  <a:spcPts val="600"/>
                </a:spcAft>
              </a:pPr>
              <a:t>14-04-2026</a:t>
            </a:fld>
            <a:endParaRPr lang="da-DK"/>
          </a:p>
        </p:txBody>
      </p:sp>
      <p:sp>
        <p:nvSpPr>
          <p:cNvPr id="4" name="Pladsholder til sidefod 3">
            <a:extLst>
              <a:ext uri="{FF2B5EF4-FFF2-40B4-BE49-F238E27FC236}">
                <a16:creationId xmlns:a16="http://schemas.microsoft.com/office/drawing/2014/main" id="{A397C483-8EC4-EF56-1D23-9C24AB3E9D1D}"/>
              </a:ext>
            </a:extLst>
          </p:cNvPr>
          <p:cNvSpPr>
            <a:spLocks noGrp="1"/>
          </p:cNvSpPr>
          <p:nvPr>
            <p:ph type="ftr" sz="quarter" idx="11"/>
          </p:nvPr>
        </p:nvSpPr>
        <p:spPr>
          <a:xfrm>
            <a:off x="2354262" y="6577013"/>
            <a:ext cx="6511926" cy="273050"/>
          </a:xfrm>
        </p:spPr>
        <p:txBody>
          <a:bodyPr anchor="ctr">
            <a:normAutofit/>
          </a:bodyPr>
          <a:lstStyle/>
          <a:p>
            <a:pPr>
              <a:spcAft>
                <a:spcPts val="600"/>
              </a:spcAft>
            </a:pPr>
            <a:r>
              <a:rPr lang="da-DK"/>
              <a:t>Test af footer element</a:t>
            </a:r>
          </a:p>
        </p:txBody>
      </p:sp>
      <p:sp>
        <p:nvSpPr>
          <p:cNvPr id="5" name="Pladsholder til slidenummer 4">
            <a:extLst>
              <a:ext uri="{FF2B5EF4-FFF2-40B4-BE49-F238E27FC236}">
                <a16:creationId xmlns:a16="http://schemas.microsoft.com/office/drawing/2014/main" id="{CE2D272D-C9EB-CD8A-40F1-C2BCC1EC6C5F}"/>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5</a:t>
            </a:fld>
            <a:endParaRPr lang="da-DK"/>
          </a:p>
        </p:txBody>
      </p:sp>
      <p:sp>
        <p:nvSpPr>
          <p:cNvPr id="2" name="Titel 1">
            <a:extLst>
              <a:ext uri="{FF2B5EF4-FFF2-40B4-BE49-F238E27FC236}">
                <a16:creationId xmlns:a16="http://schemas.microsoft.com/office/drawing/2014/main" id="{DE337252-F4DD-1CD8-4B8C-44C6517D0611}"/>
              </a:ext>
            </a:extLst>
          </p:cNvPr>
          <p:cNvSpPr>
            <a:spLocks noGrp="1"/>
          </p:cNvSpPr>
          <p:nvPr>
            <p:ph type="title"/>
          </p:nvPr>
        </p:nvSpPr>
        <p:spPr>
          <a:xfrm>
            <a:off x="414338" y="419100"/>
            <a:ext cx="11361738" cy="839788"/>
          </a:xfrm>
        </p:spPr>
        <p:txBody>
          <a:bodyPr anchor="t">
            <a:normAutofit/>
          </a:bodyPr>
          <a:lstStyle/>
          <a:p>
            <a:r>
              <a:rPr lang="da-DK"/>
              <a:t>Hvilke opgaver har Ældre- og sundhedsudvalgene ?</a:t>
            </a:r>
          </a:p>
        </p:txBody>
      </p:sp>
      <p:pic>
        <p:nvPicPr>
          <p:cNvPr id="8" name="Pladsholder til billede 7" descr="Personer i et kontor">
            <a:extLst>
              <a:ext uri="{FF2B5EF4-FFF2-40B4-BE49-F238E27FC236}">
                <a16:creationId xmlns:a16="http://schemas.microsoft.com/office/drawing/2014/main" id="{C9634A0A-6E9F-82E1-7877-5C5A9227502C}"/>
              </a:ext>
            </a:extLst>
          </p:cNvPr>
          <p:cNvPicPr>
            <a:picLocks noGrp="1" noChangeAspect="1"/>
          </p:cNvPicPr>
          <p:nvPr>
            <p:ph type="pic" sz="quarter" idx="13"/>
          </p:nvPr>
        </p:nvPicPr>
        <p:blipFill>
          <a:blip r:embed="rId2"/>
          <a:srcRect l="15208" r="15208"/>
          <a:stretch/>
        </p:blipFill>
        <p:spPr>
          <a:xfrm>
            <a:off x="6234151" y="1677988"/>
            <a:ext cx="5541885" cy="4479925"/>
          </a:xfrm>
          <a:noFill/>
        </p:spPr>
      </p:pic>
    </p:spTree>
    <p:extLst>
      <p:ext uri="{BB962C8B-B14F-4D97-AF65-F5344CB8AC3E}">
        <p14:creationId xmlns:p14="http://schemas.microsoft.com/office/powerpoint/2010/main" val="4187804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11469-58FE-5A89-7B86-3ADD52AE72D9}"/>
              </a:ext>
            </a:extLst>
          </p:cNvPr>
          <p:cNvSpPr>
            <a:spLocks noGrp="1"/>
          </p:cNvSpPr>
          <p:nvPr>
            <p:ph type="title"/>
          </p:nvPr>
        </p:nvSpPr>
        <p:spPr/>
        <p:txBody>
          <a:bodyPr/>
          <a:lstStyle/>
          <a:p>
            <a:r>
              <a:rPr lang="da-DK"/>
              <a:t>Ældre- og sundhedsråd: Centrale funktioner</a:t>
            </a:r>
          </a:p>
        </p:txBody>
      </p:sp>
      <p:sp>
        <p:nvSpPr>
          <p:cNvPr id="3" name="Pladsholder til dato 2">
            <a:extLst>
              <a:ext uri="{FF2B5EF4-FFF2-40B4-BE49-F238E27FC236}">
                <a16:creationId xmlns:a16="http://schemas.microsoft.com/office/drawing/2014/main" id="{94C9A4D8-13A3-E375-78B6-6F92C8751252}"/>
              </a:ext>
            </a:extLst>
          </p:cNvPr>
          <p:cNvSpPr>
            <a:spLocks noGrp="1"/>
          </p:cNvSpPr>
          <p:nvPr>
            <p:ph type="dt" sz="half" idx="10"/>
          </p:nvPr>
        </p:nvSpPr>
        <p:spPr/>
        <p:txBody>
          <a:bodyPr/>
          <a:lstStyle/>
          <a:p>
            <a:fld id="{B58C45D7-6462-489C-A979-B114E41E8386}" type="datetime1">
              <a:rPr lang="da-DK" smtClean="0"/>
              <a:t>14-04-2026</a:t>
            </a:fld>
            <a:endParaRPr lang="da-DK"/>
          </a:p>
        </p:txBody>
      </p:sp>
      <p:sp>
        <p:nvSpPr>
          <p:cNvPr id="4" name="Pladsholder til sidefod 3">
            <a:extLst>
              <a:ext uri="{FF2B5EF4-FFF2-40B4-BE49-F238E27FC236}">
                <a16:creationId xmlns:a16="http://schemas.microsoft.com/office/drawing/2014/main" id="{5A8E8F1E-74F4-DA62-1CF8-6C00A8786362}"/>
              </a:ext>
            </a:extLst>
          </p:cNvPr>
          <p:cNvSpPr>
            <a:spLocks noGrp="1"/>
          </p:cNvSpPr>
          <p:nvPr>
            <p:ph type="ftr" sz="quarter" idx="11"/>
          </p:nvPr>
        </p:nvSpPr>
        <p:spPr/>
        <p:txBody>
          <a:bodyPr/>
          <a:lstStyle/>
          <a:p>
            <a:r>
              <a:rPr lang="da-DK"/>
              <a:t>Test af footer element</a:t>
            </a:r>
          </a:p>
        </p:txBody>
      </p:sp>
      <p:sp>
        <p:nvSpPr>
          <p:cNvPr id="5" name="Pladsholder til slidenummer 4">
            <a:extLst>
              <a:ext uri="{FF2B5EF4-FFF2-40B4-BE49-F238E27FC236}">
                <a16:creationId xmlns:a16="http://schemas.microsoft.com/office/drawing/2014/main" id="{D97D13E0-16FB-8C1C-6FF5-66416F7581BF}"/>
              </a:ext>
            </a:extLst>
          </p:cNvPr>
          <p:cNvSpPr>
            <a:spLocks noGrp="1"/>
          </p:cNvSpPr>
          <p:nvPr>
            <p:ph type="sldNum" sz="quarter" idx="12"/>
          </p:nvPr>
        </p:nvSpPr>
        <p:spPr/>
        <p:txBody>
          <a:bodyPr/>
          <a:lstStyle/>
          <a:p>
            <a:fld id="{0E8862F4-759C-4937-98C7-CDEB1EE77131}" type="slidenum">
              <a:rPr lang="da-DK" smtClean="0"/>
              <a:pPr/>
              <a:t>6</a:t>
            </a:fld>
            <a:endParaRPr lang="da-DK"/>
          </a:p>
        </p:txBody>
      </p:sp>
      <p:sp>
        <p:nvSpPr>
          <p:cNvPr id="6" name="Pladsholder til indhold 5">
            <a:extLst>
              <a:ext uri="{FF2B5EF4-FFF2-40B4-BE49-F238E27FC236}">
                <a16:creationId xmlns:a16="http://schemas.microsoft.com/office/drawing/2014/main" id="{BE519B3E-1606-79E5-E90C-3AD8C24767A4}"/>
              </a:ext>
            </a:extLst>
          </p:cNvPr>
          <p:cNvSpPr>
            <a:spLocks noGrp="1"/>
          </p:cNvSpPr>
          <p:nvPr>
            <p:ph sz="quarter" idx="13"/>
          </p:nvPr>
        </p:nvSpPr>
        <p:spPr/>
        <p:txBody>
          <a:bodyPr/>
          <a:lstStyle/>
          <a:p>
            <a:pPr>
              <a:buNone/>
            </a:pPr>
            <a:r>
              <a:rPr lang="da-DK" sz="2400">
                <a:solidFill>
                  <a:srgbClr val="0F4761"/>
                </a:solidFill>
                <a:effectLst/>
                <a:latin typeface="IBM Plex Sans" panose="020B0503050203000203" pitchFamily="34" charset="0"/>
                <a:ea typeface="Aptos" panose="020B0004020202020204" pitchFamily="34" charset="0"/>
                <a:cs typeface="Times New Roman" panose="02020603050405020304" pitchFamily="18" charset="0"/>
              </a:rPr>
              <a:t>De 17 Ældre- og sundhedsudvalg skal arbejde for at:</a:t>
            </a:r>
          </a:p>
          <a:p>
            <a:pPr>
              <a:buNone/>
            </a:pPr>
            <a:endParaRPr lang="da-DK" sz="2400">
              <a:solidFill>
                <a:srgbClr val="0F4761"/>
              </a:solidFill>
              <a:effectLst/>
              <a:latin typeface="IBM Plex Sans" panose="020B0503050203000203"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da-DK" sz="2400">
                <a:solidFill>
                  <a:srgbClr val="0F4761"/>
                </a:solidFill>
                <a:effectLst/>
                <a:latin typeface="IBM Plex Sans" panose="020B0503050203000203" pitchFamily="34" charset="0"/>
                <a:ea typeface="Aptos" panose="020B0004020202020204" pitchFamily="34" charset="0"/>
                <a:cs typeface="Times New Roman" panose="02020603050405020304" pitchFamily="18" charset="0"/>
              </a:rPr>
              <a:t>Være bindeled til det ældre- og sundhedspolitiske arbejde i lokale koordinationsudvalg og solitære afdelinger for at sikre sammenhæng i det ældre- og sundhedspolitiske indflydelsesarbejde. </a:t>
            </a:r>
          </a:p>
          <a:p>
            <a:pPr marL="342900" lvl="0" indent="-342900">
              <a:buFont typeface="Symbol" panose="05050102010706020507" pitchFamily="18" charset="2"/>
              <a:buChar char=""/>
            </a:pPr>
            <a:r>
              <a:rPr lang="da-DK" sz="2400">
                <a:solidFill>
                  <a:srgbClr val="0F4761"/>
                </a:solidFill>
                <a:effectLst/>
                <a:latin typeface="IBM Plex Sans" panose="020B0503050203000203" pitchFamily="34" charset="0"/>
                <a:ea typeface="Aptos" panose="020B0004020202020204" pitchFamily="34" charset="0"/>
                <a:cs typeface="Times New Roman" panose="02020603050405020304" pitchFamily="18" charset="0"/>
              </a:rPr>
              <a:t>Bidrage til at sikre en sammenhæng mellem Ældre Sagens nationale mærkesager og indsatserne i udvalgene.</a:t>
            </a:r>
          </a:p>
          <a:p>
            <a:pPr marL="342900" lvl="0" indent="-342900">
              <a:buFont typeface="Symbol" panose="05050102010706020507" pitchFamily="18" charset="2"/>
              <a:buChar char=""/>
            </a:pPr>
            <a:r>
              <a:rPr lang="da-DK" sz="2400">
                <a:solidFill>
                  <a:srgbClr val="0F4761"/>
                </a:solidFill>
                <a:effectLst/>
                <a:latin typeface="IBM Plex Sans" panose="020B0503050203000203" pitchFamily="34" charset="0"/>
                <a:ea typeface="Aptos" panose="020B0004020202020204" pitchFamily="34" charset="0"/>
                <a:cs typeface="Times New Roman" panose="02020603050405020304" pitchFamily="18" charset="0"/>
              </a:rPr>
              <a:t>Samarbejde med de nye regionale Ældre- og sundhedsudvalg, som Ældre Sagen nedsætter på niveau med de fire regioner. </a:t>
            </a:r>
          </a:p>
          <a:p>
            <a:pPr marL="342900" lvl="0" indent="-342900">
              <a:buFont typeface="Symbol" panose="05050102010706020507" pitchFamily="18" charset="2"/>
              <a:buChar char=""/>
            </a:pPr>
            <a:r>
              <a:rPr lang="da-DK" sz="2400">
                <a:solidFill>
                  <a:srgbClr val="0F4761"/>
                </a:solidFill>
                <a:effectLst/>
                <a:latin typeface="IBM Plex Sans" panose="020B0503050203000203" pitchFamily="34" charset="0"/>
                <a:ea typeface="Aptos" panose="020B0004020202020204" pitchFamily="34" charset="0"/>
                <a:cs typeface="Times New Roman" panose="02020603050405020304" pitchFamily="18" charset="0"/>
              </a:rPr>
              <a:t>Sikre koordinering af den ældre-og sundhedspolitiske indsats overfor regionen.</a:t>
            </a:r>
          </a:p>
          <a:p>
            <a:endParaRPr lang="da-DK"/>
          </a:p>
        </p:txBody>
      </p:sp>
    </p:spTree>
    <p:extLst>
      <p:ext uri="{BB962C8B-B14F-4D97-AF65-F5344CB8AC3E}">
        <p14:creationId xmlns:p14="http://schemas.microsoft.com/office/powerpoint/2010/main" val="648923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48F4-61F8-AC54-F682-B417969E1CD9}"/>
              </a:ext>
            </a:extLst>
          </p:cNvPr>
          <p:cNvSpPr>
            <a:spLocks noGrp="1"/>
          </p:cNvSpPr>
          <p:nvPr>
            <p:ph type="title"/>
          </p:nvPr>
        </p:nvSpPr>
        <p:spPr/>
        <p:txBody>
          <a:bodyPr/>
          <a:lstStyle/>
          <a:p>
            <a:r>
              <a:rPr lang="da-DK" sz="2600"/>
              <a:t>Etablering er Ældre Sagens Ældre- og sundhedsudvalg: </a:t>
            </a:r>
            <a:r>
              <a:rPr lang="en-US" sz="2600" err="1"/>
              <a:t>Tidsplan</a:t>
            </a:r>
            <a:r>
              <a:rPr lang="en-US" sz="2600"/>
              <a:t> 2026</a:t>
            </a:r>
          </a:p>
        </p:txBody>
      </p:sp>
      <p:sp>
        <p:nvSpPr>
          <p:cNvPr id="3" name="Date Placeholder 2">
            <a:extLst>
              <a:ext uri="{FF2B5EF4-FFF2-40B4-BE49-F238E27FC236}">
                <a16:creationId xmlns:a16="http://schemas.microsoft.com/office/drawing/2014/main" id="{F97C3695-6C62-BF75-29AB-0406103DAF6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FFFFFF"/>
                </a:solidFill>
                <a:effectLst/>
                <a:uLnTx/>
                <a:uFillTx/>
                <a:latin typeface="IBM Plex Sans"/>
                <a:ea typeface="+mn-ea"/>
                <a:cs typeface="+mn-cs"/>
              </a:rPr>
              <a:t>Januar 2026</a:t>
            </a:r>
          </a:p>
        </p:txBody>
      </p:sp>
      <p:sp>
        <p:nvSpPr>
          <p:cNvPr id="4" name="Footer Placeholder 3">
            <a:extLst>
              <a:ext uri="{FF2B5EF4-FFF2-40B4-BE49-F238E27FC236}">
                <a16:creationId xmlns:a16="http://schemas.microsoft.com/office/drawing/2014/main" id="{E1DDFE4C-D6E7-0677-5160-49A1D1FD2AA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5" name="Slide Number Placeholder 4">
            <a:extLst>
              <a:ext uri="{FF2B5EF4-FFF2-40B4-BE49-F238E27FC236}">
                <a16:creationId xmlns:a16="http://schemas.microsoft.com/office/drawing/2014/main" id="{7C8D4A46-7863-4BD5-1CBF-98C86F40D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862F4-759C-4937-98C7-CDEB1EE77131}" type="slidenum">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cxnSp>
        <p:nvCxnSpPr>
          <p:cNvPr id="39" name="Lige forbindelse 38">
            <a:extLst>
              <a:ext uri="{FF2B5EF4-FFF2-40B4-BE49-F238E27FC236}">
                <a16:creationId xmlns:a16="http://schemas.microsoft.com/office/drawing/2014/main" id="{C444F379-92E9-DC82-17E5-2EF1760BEB8D}"/>
              </a:ext>
            </a:extLst>
          </p:cNvPr>
          <p:cNvCxnSpPr>
            <a:cxnSpLocks/>
          </p:cNvCxnSpPr>
          <p:nvPr/>
        </p:nvCxnSpPr>
        <p:spPr>
          <a:xfrm flipV="1">
            <a:off x="0" y="1752468"/>
            <a:ext cx="11853193" cy="33741"/>
          </a:xfrm>
          <a:prstGeom prst="line">
            <a:avLst/>
          </a:prstGeom>
          <a:ln w="38100">
            <a:solidFill>
              <a:schemeClr val="accent5">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1" name="Lige pilforbindelse 10">
            <a:extLst>
              <a:ext uri="{FF2B5EF4-FFF2-40B4-BE49-F238E27FC236}">
                <a16:creationId xmlns:a16="http://schemas.microsoft.com/office/drawing/2014/main" id="{33830E9F-F67B-7D67-041A-F50E93E176EF}"/>
              </a:ext>
            </a:extLst>
          </p:cNvPr>
          <p:cNvCxnSpPr>
            <a:cxnSpLocks/>
          </p:cNvCxnSpPr>
          <p:nvPr/>
        </p:nvCxnSpPr>
        <p:spPr>
          <a:xfrm>
            <a:off x="0" y="1649682"/>
            <a:ext cx="11789383" cy="1"/>
          </a:xfrm>
          <a:prstGeom prst="straightConnector1">
            <a:avLst/>
          </a:prstGeom>
          <a:solidFill>
            <a:schemeClr val="accent5">
              <a:lumMod val="75000"/>
            </a:schemeClr>
          </a:solidFill>
          <a:ln w="28575">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Ligebenet trekant 18">
            <a:extLst>
              <a:ext uri="{FF2B5EF4-FFF2-40B4-BE49-F238E27FC236}">
                <a16:creationId xmlns:a16="http://schemas.microsoft.com/office/drawing/2014/main" id="{076F2194-66E4-E1F1-4D7E-629A163D99B8}"/>
              </a:ext>
            </a:extLst>
          </p:cNvPr>
          <p:cNvSpPr/>
          <p:nvPr/>
        </p:nvSpPr>
        <p:spPr>
          <a:xfrm rot="5400000">
            <a:off x="11652858" y="1441729"/>
            <a:ext cx="273052" cy="415907"/>
          </a:xfrm>
          <a:prstGeom prst="triangle">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srgbClr val="192B37"/>
              </a:solidFill>
              <a:effectLst/>
              <a:uLnTx/>
              <a:uFillTx/>
              <a:latin typeface="IBM Plex Sans"/>
              <a:ea typeface="+mn-ea"/>
              <a:cs typeface="+mn-cs"/>
            </a:endParaRPr>
          </a:p>
        </p:txBody>
      </p:sp>
      <p:sp>
        <p:nvSpPr>
          <p:cNvPr id="12" name="Ellipse 11">
            <a:extLst>
              <a:ext uri="{FF2B5EF4-FFF2-40B4-BE49-F238E27FC236}">
                <a16:creationId xmlns:a16="http://schemas.microsoft.com/office/drawing/2014/main" id="{F232B9F8-5219-B9D9-1F11-FF7F353AB916}"/>
              </a:ext>
            </a:extLst>
          </p:cNvPr>
          <p:cNvSpPr/>
          <p:nvPr/>
        </p:nvSpPr>
        <p:spPr>
          <a:xfrm>
            <a:off x="250262" y="1181683"/>
            <a:ext cx="936000" cy="936000"/>
          </a:xfrm>
          <a:prstGeom prst="ellipse">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FFFFFF"/>
                </a:solidFill>
                <a:effectLst/>
                <a:uLnTx/>
                <a:uFillTx/>
                <a:latin typeface="IBM Plex Sans"/>
                <a:ea typeface="+mn-ea"/>
                <a:cs typeface="+mn-cs"/>
              </a:rPr>
              <a:t>Q1</a:t>
            </a:r>
            <a:endParaRPr kumimoji="0" lang="da-DK" sz="2000" b="1" i="0" u="none" strike="noStrike" kern="1200" cap="none" spc="0" normalizeH="0" baseline="0" noProof="0">
              <a:ln>
                <a:noFill/>
              </a:ln>
              <a:solidFill>
                <a:srgbClr val="FFFFFF"/>
              </a:solidFill>
              <a:effectLst/>
              <a:uLnTx/>
              <a:uFillTx/>
              <a:latin typeface="IBM Plex Sans"/>
              <a:ea typeface="+mn-ea"/>
              <a:cs typeface="+mn-cs"/>
            </a:endParaRPr>
          </a:p>
        </p:txBody>
      </p:sp>
      <p:sp>
        <p:nvSpPr>
          <p:cNvPr id="13" name="Ellipse 12">
            <a:extLst>
              <a:ext uri="{FF2B5EF4-FFF2-40B4-BE49-F238E27FC236}">
                <a16:creationId xmlns:a16="http://schemas.microsoft.com/office/drawing/2014/main" id="{BBF9D3E4-2C47-E60A-65CC-C5AE3802C61A}"/>
              </a:ext>
            </a:extLst>
          </p:cNvPr>
          <p:cNvSpPr/>
          <p:nvPr/>
        </p:nvSpPr>
        <p:spPr>
          <a:xfrm>
            <a:off x="3126373" y="1181683"/>
            <a:ext cx="936000" cy="936000"/>
          </a:xfrm>
          <a:prstGeom prst="ellipse">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FFFFFF"/>
                </a:solidFill>
                <a:effectLst/>
                <a:uLnTx/>
                <a:uFillTx/>
                <a:latin typeface="IBM Plex Sans"/>
                <a:ea typeface="+mn-ea"/>
                <a:cs typeface="+mn-cs"/>
              </a:rPr>
              <a:t>Q2</a:t>
            </a:r>
            <a:endParaRPr kumimoji="0" lang="da-DK" sz="2000" b="1" i="0" u="none" strike="noStrike" kern="1200" cap="none" spc="0" normalizeH="0" baseline="0" noProof="0">
              <a:ln>
                <a:noFill/>
              </a:ln>
              <a:solidFill>
                <a:srgbClr val="FFFFFF"/>
              </a:solidFill>
              <a:effectLst/>
              <a:uLnTx/>
              <a:uFillTx/>
              <a:latin typeface="IBM Plex Sans"/>
              <a:ea typeface="+mn-ea"/>
              <a:cs typeface="+mn-cs"/>
            </a:endParaRPr>
          </a:p>
        </p:txBody>
      </p:sp>
      <p:sp>
        <p:nvSpPr>
          <p:cNvPr id="14" name="Ellipse 13">
            <a:extLst>
              <a:ext uri="{FF2B5EF4-FFF2-40B4-BE49-F238E27FC236}">
                <a16:creationId xmlns:a16="http://schemas.microsoft.com/office/drawing/2014/main" id="{D42FAA83-54D1-DED9-7925-B59A98F1458D}"/>
              </a:ext>
            </a:extLst>
          </p:cNvPr>
          <p:cNvSpPr/>
          <p:nvPr/>
        </p:nvSpPr>
        <p:spPr>
          <a:xfrm>
            <a:off x="6002483" y="1181683"/>
            <a:ext cx="936000" cy="936000"/>
          </a:xfrm>
          <a:prstGeom prst="ellipse">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FFFFFF"/>
                </a:solidFill>
                <a:effectLst/>
                <a:uLnTx/>
                <a:uFillTx/>
                <a:latin typeface="IBM Plex Sans"/>
                <a:ea typeface="+mn-ea"/>
                <a:cs typeface="+mn-cs"/>
              </a:rPr>
              <a:t>Q3</a:t>
            </a:r>
            <a:endParaRPr kumimoji="0" lang="da-DK" sz="2000" b="1" i="0" u="none" strike="noStrike" kern="1200" cap="none" spc="0" normalizeH="0" baseline="0" noProof="0">
              <a:ln>
                <a:noFill/>
              </a:ln>
              <a:solidFill>
                <a:srgbClr val="FFFFFF"/>
              </a:solidFill>
              <a:effectLst/>
              <a:uLnTx/>
              <a:uFillTx/>
              <a:latin typeface="IBM Plex Sans"/>
              <a:ea typeface="+mn-ea"/>
              <a:cs typeface="+mn-cs"/>
            </a:endParaRPr>
          </a:p>
        </p:txBody>
      </p:sp>
      <p:sp>
        <p:nvSpPr>
          <p:cNvPr id="15" name="Ellipse 14">
            <a:extLst>
              <a:ext uri="{FF2B5EF4-FFF2-40B4-BE49-F238E27FC236}">
                <a16:creationId xmlns:a16="http://schemas.microsoft.com/office/drawing/2014/main" id="{5BF896D3-25CF-D487-7967-4B6C96670279}"/>
              </a:ext>
            </a:extLst>
          </p:cNvPr>
          <p:cNvSpPr/>
          <p:nvPr/>
        </p:nvSpPr>
        <p:spPr>
          <a:xfrm>
            <a:off x="8878594" y="1181683"/>
            <a:ext cx="936000" cy="936000"/>
          </a:xfrm>
          <a:prstGeom prst="ellipse">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FFFFFF"/>
                </a:solidFill>
                <a:effectLst/>
                <a:uLnTx/>
                <a:uFillTx/>
                <a:latin typeface="IBM Plex Sans"/>
                <a:ea typeface="+mn-ea"/>
                <a:cs typeface="+mn-cs"/>
              </a:rPr>
              <a:t>Q4</a:t>
            </a:r>
            <a:endParaRPr kumimoji="0" lang="da-DK" sz="2000" b="1" i="0" u="none" strike="noStrike" kern="1200" cap="none" spc="0" normalizeH="0" baseline="0" noProof="0">
              <a:ln>
                <a:noFill/>
              </a:ln>
              <a:solidFill>
                <a:srgbClr val="FFFFFF"/>
              </a:solidFill>
              <a:effectLst/>
              <a:uLnTx/>
              <a:uFillTx/>
              <a:latin typeface="IBM Plex Sans"/>
              <a:ea typeface="+mn-ea"/>
              <a:cs typeface="+mn-cs"/>
            </a:endParaRPr>
          </a:p>
        </p:txBody>
      </p:sp>
      <p:cxnSp>
        <p:nvCxnSpPr>
          <p:cNvPr id="21" name="Lige forbindelse 20">
            <a:extLst>
              <a:ext uri="{FF2B5EF4-FFF2-40B4-BE49-F238E27FC236}">
                <a16:creationId xmlns:a16="http://schemas.microsoft.com/office/drawing/2014/main" id="{6C6C307F-78D3-A277-858F-1EA756709732}"/>
              </a:ext>
            </a:extLst>
          </p:cNvPr>
          <p:cNvCxnSpPr>
            <a:cxnSpLocks/>
            <a:stCxn id="12" idx="4"/>
          </p:cNvCxnSpPr>
          <p:nvPr/>
        </p:nvCxnSpPr>
        <p:spPr>
          <a:xfrm>
            <a:off x="718262" y="2117683"/>
            <a:ext cx="0" cy="4197600"/>
          </a:xfrm>
          <a:prstGeom prst="line">
            <a:avLst/>
          </a:prstGeom>
          <a:ln w="1905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Lige forbindelse 21">
            <a:extLst>
              <a:ext uri="{FF2B5EF4-FFF2-40B4-BE49-F238E27FC236}">
                <a16:creationId xmlns:a16="http://schemas.microsoft.com/office/drawing/2014/main" id="{C5DAF1B5-FDB5-7A52-5557-B713D50EC6EB}"/>
              </a:ext>
            </a:extLst>
          </p:cNvPr>
          <p:cNvCxnSpPr>
            <a:cxnSpLocks/>
            <a:stCxn id="13" idx="4"/>
          </p:cNvCxnSpPr>
          <p:nvPr/>
        </p:nvCxnSpPr>
        <p:spPr>
          <a:xfrm>
            <a:off x="3594373" y="2117683"/>
            <a:ext cx="0" cy="4197600"/>
          </a:xfrm>
          <a:prstGeom prst="line">
            <a:avLst/>
          </a:prstGeom>
          <a:ln w="1905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Lige forbindelse 26">
            <a:extLst>
              <a:ext uri="{FF2B5EF4-FFF2-40B4-BE49-F238E27FC236}">
                <a16:creationId xmlns:a16="http://schemas.microsoft.com/office/drawing/2014/main" id="{1A4B18D3-E209-3D8F-CF90-F3C1672E4080}"/>
              </a:ext>
            </a:extLst>
          </p:cNvPr>
          <p:cNvCxnSpPr>
            <a:cxnSpLocks/>
            <a:stCxn id="14" idx="4"/>
          </p:cNvCxnSpPr>
          <p:nvPr/>
        </p:nvCxnSpPr>
        <p:spPr>
          <a:xfrm>
            <a:off x="6470483" y="2117683"/>
            <a:ext cx="0" cy="4198276"/>
          </a:xfrm>
          <a:prstGeom prst="line">
            <a:avLst/>
          </a:prstGeom>
          <a:ln w="1905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Lige forbindelse 33">
            <a:extLst>
              <a:ext uri="{FF2B5EF4-FFF2-40B4-BE49-F238E27FC236}">
                <a16:creationId xmlns:a16="http://schemas.microsoft.com/office/drawing/2014/main" id="{B60F1614-3430-5B5C-6F9D-81D65FA49CC8}"/>
              </a:ext>
            </a:extLst>
          </p:cNvPr>
          <p:cNvCxnSpPr>
            <a:cxnSpLocks/>
            <a:stCxn id="15" idx="4"/>
          </p:cNvCxnSpPr>
          <p:nvPr/>
        </p:nvCxnSpPr>
        <p:spPr>
          <a:xfrm>
            <a:off x="9346594" y="2117683"/>
            <a:ext cx="0" cy="4198276"/>
          </a:xfrm>
          <a:prstGeom prst="line">
            <a:avLst/>
          </a:prstGeom>
          <a:ln w="1905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44" name="Tekstfelt 43">
            <a:extLst>
              <a:ext uri="{FF2B5EF4-FFF2-40B4-BE49-F238E27FC236}">
                <a16:creationId xmlns:a16="http://schemas.microsoft.com/office/drawing/2014/main" id="{90A9A508-C000-4CF2-36E7-CC9F4B5E9FAC}"/>
              </a:ext>
            </a:extLst>
          </p:cNvPr>
          <p:cNvSpPr txBox="1"/>
          <p:nvPr/>
        </p:nvSpPr>
        <p:spPr>
          <a:xfrm>
            <a:off x="669303" y="2136053"/>
            <a:ext cx="2708869" cy="215127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300" b="1" i="0" u="none" strike="noStrike" kern="1200" cap="none" spc="0" normalizeH="0" baseline="0" noProof="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1" i="0" u="none" strike="noStrike" kern="1200" cap="none" spc="0" normalizeH="0" baseline="0" noProof="0">
                <a:ln>
                  <a:noFill/>
                </a:ln>
                <a:solidFill>
                  <a:srgbClr val="192B37"/>
                </a:solidFill>
                <a:effectLst/>
                <a:uLnTx/>
                <a:uFillTx/>
                <a:latin typeface="IBM Plex Sans"/>
                <a:ea typeface="+mn-ea"/>
                <a:cs typeface="+mn-cs"/>
              </a:rPr>
              <a:t>26. februar</a:t>
            </a:r>
            <a:r>
              <a:rPr kumimoji="0" lang="da-DK" sz="1300" b="0" i="0" u="none" strike="noStrike" kern="1200" cap="none" spc="0" normalizeH="0" baseline="0" noProof="0">
                <a:ln>
                  <a:noFill/>
                </a:ln>
                <a:solidFill>
                  <a:srgbClr val="192B37"/>
                </a:solidFill>
                <a:effectLst/>
                <a:uLnTx/>
                <a:uFillTx/>
                <a:latin typeface="IBM Plex Sans"/>
                <a:ea typeface="+mn-ea"/>
                <a:cs typeface="+mn-cs"/>
              </a:rPr>
              <a:t>: Kick </a:t>
            </a:r>
            <a:r>
              <a:rPr kumimoji="0" lang="da-DK" sz="1300" b="0" i="0" u="none" strike="noStrike" kern="1200" cap="none" spc="0" normalizeH="0" baseline="0" noProof="0" err="1">
                <a:ln>
                  <a:noFill/>
                </a:ln>
                <a:solidFill>
                  <a:srgbClr val="192B37"/>
                </a:solidFill>
                <a:effectLst/>
                <a:uLnTx/>
                <a:uFillTx/>
                <a:latin typeface="IBM Plex Sans"/>
                <a:ea typeface="+mn-ea"/>
                <a:cs typeface="+mn-cs"/>
              </a:rPr>
              <a:t>off</a:t>
            </a:r>
            <a:r>
              <a:rPr kumimoji="0" lang="da-DK" sz="1300" b="0" i="0" u="none" strike="noStrike" kern="1200" cap="none" spc="0" normalizeH="0" baseline="0" noProof="0">
                <a:ln>
                  <a:noFill/>
                </a:ln>
                <a:solidFill>
                  <a:srgbClr val="192B37"/>
                </a:solidFill>
                <a:effectLst/>
                <a:uLnTx/>
                <a:uFillTx/>
                <a:latin typeface="IBM Plex Sans"/>
                <a:ea typeface="+mn-ea"/>
                <a:cs typeface="+mn-cs"/>
              </a:rPr>
              <a:t> København – Den ny struktur præsenteres, og frivillige klædes på til nye roller og opgaver.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300" b="0" i="0" u="none" strike="noStrike" kern="1200" cap="none" spc="0" normalizeH="0" baseline="0" noProof="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1" i="0" u="none" strike="noStrike" kern="1200" cap="none" spc="0" normalizeH="0" baseline="0" noProof="0">
                <a:ln>
                  <a:noFill/>
                </a:ln>
                <a:solidFill>
                  <a:srgbClr val="192B37"/>
                </a:solidFill>
                <a:effectLst/>
                <a:uLnTx/>
                <a:uFillTx/>
                <a:latin typeface="IBM Plex Sans"/>
                <a:ea typeface="+mn-ea"/>
                <a:cs typeface="+mn-cs"/>
              </a:rPr>
              <a:t>3. marts</a:t>
            </a:r>
            <a:r>
              <a:rPr kumimoji="0" lang="da-DK" sz="1300" b="0" i="0" u="none" strike="noStrike" kern="1200" cap="none" spc="0" normalizeH="0" baseline="0" noProof="0">
                <a:ln>
                  <a:noFill/>
                </a:ln>
                <a:solidFill>
                  <a:srgbClr val="192B37"/>
                </a:solidFill>
                <a:effectLst/>
                <a:uLnTx/>
                <a:uFillTx/>
                <a:latin typeface="IBM Plex Sans"/>
                <a:ea typeface="+mn-ea"/>
                <a:cs typeface="+mn-cs"/>
              </a:rPr>
              <a:t>: Kick </a:t>
            </a:r>
            <a:r>
              <a:rPr kumimoji="0" lang="da-DK" sz="1300" b="0" i="0" u="none" strike="noStrike" kern="1200" cap="none" spc="0" normalizeH="0" baseline="0" noProof="0" err="1">
                <a:ln>
                  <a:noFill/>
                </a:ln>
                <a:solidFill>
                  <a:srgbClr val="192B37"/>
                </a:solidFill>
                <a:effectLst/>
                <a:uLnTx/>
                <a:uFillTx/>
                <a:latin typeface="IBM Plex Sans"/>
                <a:ea typeface="+mn-ea"/>
                <a:cs typeface="+mn-cs"/>
              </a:rPr>
              <a:t>off</a:t>
            </a:r>
            <a:r>
              <a:rPr kumimoji="0" lang="da-DK" sz="1300" b="0" i="0" u="none" strike="noStrike" kern="1200" cap="none" spc="0" normalizeH="0" baseline="0" noProof="0">
                <a:ln>
                  <a:noFill/>
                </a:ln>
                <a:solidFill>
                  <a:srgbClr val="192B37"/>
                </a:solidFill>
                <a:effectLst/>
                <a:uLnTx/>
                <a:uFillTx/>
                <a:latin typeface="IBM Plex Sans"/>
                <a:ea typeface="+mn-ea"/>
                <a:cs typeface="+mn-cs"/>
              </a:rPr>
              <a:t> Aarhus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0" i="0" u="none" strike="noStrike" kern="1200" cap="none" spc="0" normalizeH="0" baseline="0" noProof="0">
                <a:ln>
                  <a:noFill/>
                </a:ln>
                <a:solidFill>
                  <a:srgbClr val="192B37"/>
                </a:solidFill>
                <a:effectLst/>
                <a:uLnTx/>
                <a:uFillTx/>
                <a:latin typeface="IBM Plex Sans"/>
                <a:ea typeface="+mn-ea"/>
                <a:cs typeface="+mn-cs"/>
              </a:rPr>
              <a:t>– Den ny struktur præsenteres, og frivillige klædes på til nye roller og opgaver.</a:t>
            </a:r>
            <a:endParaRPr kumimoji="0" lang="da-DK" sz="1800" b="0" i="0" u="none" strike="noStrike" kern="1200" cap="none" spc="0" normalizeH="0" baseline="0" noProof="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300" b="0" i="0" u="none" strike="noStrike" kern="1200" cap="none" spc="0" normalizeH="0" baseline="0" noProof="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1" i="0" u="none" strike="noStrike" kern="1200" cap="none" spc="0" normalizeH="0" baseline="0" noProof="0">
                <a:ln>
                  <a:noFill/>
                </a:ln>
                <a:solidFill>
                  <a:srgbClr val="192B37"/>
                </a:solidFill>
                <a:effectLst/>
                <a:uLnTx/>
                <a:uFillTx/>
                <a:latin typeface="IBM Plex Sans"/>
                <a:ea typeface="+mn-ea"/>
                <a:cs typeface="+mn-cs"/>
              </a:rPr>
              <a:t>Marts</a:t>
            </a:r>
            <a:r>
              <a:rPr kumimoji="0" lang="da-DK" sz="1300" b="0" i="0" u="none" strike="noStrike" kern="1200" cap="none" spc="0" normalizeH="0" baseline="0" noProof="0">
                <a:ln>
                  <a:noFill/>
                </a:ln>
                <a:solidFill>
                  <a:srgbClr val="192B37"/>
                </a:solidFill>
                <a:effectLst/>
                <a:uLnTx/>
                <a:uFillTx/>
                <a:latin typeface="IBM Plex Sans"/>
                <a:ea typeface="+mn-ea"/>
                <a:cs typeface="+mn-cs"/>
              </a:rPr>
              <a:t>: Årsmøder i lokalafdelingerne, hvor medlemmerne til lokalbestyrelserne bliver valgt.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300" b="0" i="0" u="none" strike="noStrike" kern="1200" cap="none" spc="0" normalizeH="0" baseline="0" noProof="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0" i="0" u="none" strike="noStrike" kern="1200" cap="none" spc="0" normalizeH="0" baseline="0" noProof="0">
                <a:ln>
                  <a:noFill/>
                </a:ln>
                <a:solidFill>
                  <a:srgbClr val="192B37"/>
                </a:solidFill>
                <a:effectLst/>
                <a:uLnTx/>
                <a:uFillTx/>
                <a:latin typeface="IBM Plex Sans"/>
                <a:ea typeface="+mn-ea"/>
                <a:cs typeface="+mn-cs"/>
              </a:rPr>
              <a:t>Herefter bliver de nye KOU konstitueret.</a:t>
            </a:r>
            <a:endParaRPr kumimoji="0" lang="da-DK" sz="1800" b="0" i="0" u="none" strike="noStrike" kern="1200" cap="none" spc="0" normalizeH="0" baseline="0" noProof="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600" b="0" i="0" u="none" strike="noStrike" kern="1200" cap="none" spc="0" normalizeH="0" baseline="0" noProof="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600" b="0" i="0" u="none" strike="noStrike" kern="1200" cap="none" spc="0" normalizeH="0" baseline="0" noProof="0">
              <a:ln>
                <a:noFill/>
              </a:ln>
              <a:solidFill>
                <a:srgbClr val="192B37"/>
              </a:solidFill>
              <a:effectLst/>
              <a:uLnTx/>
              <a:uFillTx/>
              <a:latin typeface="IBM Plex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srgbClr val="192B37"/>
              </a:solidFill>
              <a:effectLst/>
              <a:uLnTx/>
              <a:uFillTx/>
              <a:latin typeface="IBM Plex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srgbClr val="192B37"/>
              </a:solidFill>
              <a:effectLst/>
              <a:uLnTx/>
              <a:uFillTx/>
              <a:latin typeface="IBM Plex Sans"/>
              <a:ea typeface="+mn-ea"/>
              <a:cs typeface="+mn-cs"/>
            </a:endParaRPr>
          </a:p>
        </p:txBody>
      </p:sp>
      <p:sp>
        <p:nvSpPr>
          <p:cNvPr id="45" name="Tekstfelt 44">
            <a:extLst>
              <a:ext uri="{FF2B5EF4-FFF2-40B4-BE49-F238E27FC236}">
                <a16:creationId xmlns:a16="http://schemas.microsoft.com/office/drawing/2014/main" id="{869CCFB2-CBDB-08DB-3881-8FE946AF459C}"/>
              </a:ext>
            </a:extLst>
          </p:cNvPr>
          <p:cNvSpPr txBox="1"/>
          <p:nvPr/>
        </p:nvSpPr>
        <p:spPr>
          <a:xfrm>
            <a:off x="3593656" y="2214742"/>
            <a:ext cx="2700006" cy="2525575"/>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300" b="0" i="0" u="none" strike="noStrike" kern="1200" cap="none" spc="0" normalizeH="0" baseline="0" noProof="0" dirty="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0" i="0" u="none" strike="noStrike" kern="1200" cap="none" spc="0" normalizeH="0" baseline="0" noProof="0" dirty="0">
                <a:ln>
                  <a:noFill/>
                </a:ln>
                <a:solidFill>
                  <a:srgbClr val="192B37"/>
                </a:solidFill>
                <a:effectLst/>
                <a:uLnTx/>
                <a:uFillTx/>
                <a:latin typeface="IBM Plex Sans"/>
                <a:ea typeface="+mn-ea"/>
                <a:cs typeface="+mn-cs"/>
              </a:rPr>
              <a:t>KOU og solitære afdelinger udpeger repræsentanter til de 17 ældre- og sundhedsudvalg.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0" i="0" u="none" strike="noStrike" kern="1200" cap="none" spc="0" normalizeH="0" baseline="0" noProof="0" dirty="0">
                <a:ln>
                  <a:noFill/>
                </a:ln>
                <a:solidFill>
                  <a:srgbClr val="192B37"/>
                </a:solidFill>
                <a:effectLst/>
                <a:uLnTx/>
                <a:uFillTx/>
                <a:latin typeface="IBM Plex Sans"/>
                <a:ea typeface="+mn-ea"/>
                <a:cs typeface="+mn-cs"/>
              </a:rPr>
              <a:t>Dette skal ske senest med udgangen af maj.</a:t>
            </a:r>
            <a:endParaRPr kumimoji="0" lang="da-DK" sz="1800" b="0" i="0" u="none" strike="noStrike" kern="1200" cap="none" spc="0" normalizeH="0" baseline="0" noProof="0" dirty="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300" b="0" i="0" u="none" strike="noStrike" kern="1200" cap="none" spc="0" normalizeH="0" baseline="0" noProof="0" dirty="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0" i="0" u="none" strike="noStrike" kern="1200" cap="none" spc="0" normalizeH="0" baseline="0" noProof="0" dirty="0">
                <a:ln>
                  <a:noFill/>
                </a:ln>
                <a:solidFill>
                  <a:srgbClr val="192B37"/>
                </a:solidFill>
                <a:effectLst/>
                <a:uLnTx/>
                <a:uFillTx/>
                <a:latin typeface="IBM Plex Sans"/>
                <a:ea typeface="+mn-ea"/>
                <a:cs typeface="+mn-cs"/>
              </a:rPr>
              <a:t>Konstituering af ældre- og sundhedsudvalg ved regionale møder i maj/juni.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300" b="0" i="0" u="none" strike="noStrike" kern="1200" cap="none" spc="0" normalizeH="0" baseline="0" noProof="0" dirty="0">
              <a:ln>
                <a:noFill/>
              </a:ln>
              <a:solidFill>
                <a:srgbClr val="192B37"/>
              </a:solidFill>
              <a:effectLst/>
              <a:uLnTx/>
              <a:uFillTx/>
              <a:latin typeface="IBM Plex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300" b="0" i="0" u="none" strike="noStrike" kern="1200" cap="none" spc="0" normalizeH="0" baseline="0" noProof="0" dirty="0">
                <a:ln>
                  <a:noFill/>
                </a:ln>
                <a:solidFill>
                  <a:srgbClr val="192B37"/>
                </a:solidFill>
                <a:effectLst/>
                <a:uLnTx/>
                <a:uFillTx/>
                <a:latin typeface="IBM Plex Sa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300" b="0" i="0" u="none" strike="noStrike" kern="1200" cap="none" spc="0" normalizeH="0" baseline="0" noProof="0" dirty="0">
              <a:ln>
                <a:noFill/>
              </a:ln>
              <a:solidFill>
                <a:srgbClr val="192B37"/>
              </a:solidFill>
              <a:effectLst/>
              <a:uLnTx/>
              <a:uFillTx/>
              <a:latin typeface="IBM Plex Sans"/>
              <a:ea typeface="+mn-ea"/>
              <a:cs typeface="+mn-cs"/>
            </a:endParaRPr>
          </a:p>
        </p:txBody>
      </p:sp>
      <p:sp>
        <p:nvSpPr>
          <p:cNvPr id="46" name="Tekstfelt 45">
            <a:extLst>
              <a:ext uri="{FF2B5EF4-FFF2-40B4-BE49-F238E27FC236}">
                <a16:creationId xmlns:a16="http://schemas.microsoft.com/office/drawing/2014/main" id="{B107A46D-07D6-0DFC-D04D-2C80B86D8606}"/>
              </a:ext>
            </a:extLst>
          </p:cNvPr>
          <p:cNvSpPr txBox="1"/>
          <p:nvPr/>
        </p:nvSpPr>
        <p:spPr>
          <a:xfrm>
            <a:off x="6412040" y="2227827"/>
            <a:ext cx="2709187" cy="215127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300" b="0" i="0" u="none" strike="noStrike" kern="1200" cap="none" spc="0" normalizeH="0" baseline="0" noProof="0" dirty="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0" i="0" u="none" strike="noStrike" kern="1200" cap="none" spc="0" normalizeH="0" baseline="0" noProof="0" dirty="0">
                <a:ln>
                  <a:noFill/>
                </a:ln>
                <a:solidFill>
                  <a:srgbClr val="192B37"/>
                </a:solidFill>
                <a:effectLst/>
                <a:uLnTx/>
                <a:uFillTx/>
                <a:latin typeface="IBM Plex Sans"/>
                <a:ea typeface="+mn-ea"/>
                <a:cs typeface="+mn-cs"/>
              </a:rPr>
              <a:t>Uddannelse af repræsentanter til 17 ældre og sundhedsudvalg.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300" b="0" i="0" u="none" strike="noStrike" kern="1200" cap="none" spc="0" normalizeH="0" baseline="0" noProof="0" dirty="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300" b="0" i="0" u="none" strike="noStrike" kern="1200" cap="none" spc="0" normalizeH="0" baseline="0" noProof="0" dirty="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0" i="0" u="none" strike="noStrike" kern="1200" cap="none" spc="0" normalizeH="0" baseline="0" noProof="0" dirty="0">
                <a:ln>
                  <a:noFill/>
                </a:ln>
                <a:solidFill>
                  <a:srgbClr val="192B37"/>
                </a:solidFill>
                <a:effectLst/>
                <a:uLnTx/>
                <a:uFillTx/>
                <a:latin typeface="IBM Plex Sans"/>
                <a:ea typeface="+mn-ea"/>
                <a:cs typeface="+mn-cs"/>
              </a:rPr>
              <a:t>Etablering af regionale netværk for ældre- og sundhedsudvalgene og de regionale sundhedsudvalg.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300" b="0" i="0" u="none" strike="noStrike" kern="1200" cap="none" spc="0" normalizeH="0" baseline="0" noProof="0" dirty="0">
              <a:ln>
                <a:noFill/>
              </a:ln>
              <a:solidFill>
                <a:srgbClr val="192B37"/>
              </a:solidFill>
              <a:effectLst/>
              <a:uLnTx/>
              <a:uFillTx/>
              <a:latin typeface="IBM Plex Sans"/>
              <a:ea typeface="+mn-ea"/>
              <a:cs typeface="+mn-cs"/>
            </a:endParaRPr>
          </a:p>
        </p:txBody>
      </p:sp>
      <p:sp>
        <p:nvSpPr>
          <p:cNvPr id="47" name="Tekstfelt 46">
            <a:extLst>
              <a:ext uri="{FF2B5EF4-FFF2-40B4-BE49-F238E27FC236}">
                <a16:creationId xmlns:a16="http://schemas.microsoft.com/office/drawing/2014/main" id="{C10C9D29-B391-8212-798E-0AFBE517ADCC}"/>
              </a:ext>
            </a:extLst>
          </p:cNvPr>
          <p:cNvSpPr txBox="1"/>
          <p:nvPr/>
        </p:nvSpPr>
        <p:spPr>
          <a:xfrm>
            <a:off x="9297329" y="2220875"/>
            <a:ext cx="2709189" cy="1967663"/>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0" i="0" u="none" strike="noStrike" kern="1200" cap="none" spc="0" normalizeH="0" baseline="0" noProof="0">
                <a:ln>
                  <a:noFill/>
                </a:ln>
                <a:solidFill>
                  <a:srgbClr val="192B37"/>
                </a:solidFill>
                <a:effectLst/>
                <a:uLnTx/>
                <a:uFillTx/>
                <a:latin typeface="IBM Plex Sans"/>
                <a:ea typeface="+mn-ea"/>
                <a:cs typeface="+mn-cs"/>
              </a:rPr>
              <a:t>Afslutning af uddannelses-forløbene af ældre- og sundhedsudvalgene og PPU.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300" b="0" i="0" u="none" strike="noStrike" kern="1200" cap="none" spc="0" normalizeH="0" baseline="0" noProof="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0" i="0" u="none" strike="noStrike" kern="1200" cap="none" spc="0" normalizeH="0" baseline="0" noProof="0">
                <a:ln>
                  <a:noFill/>
                </a:ln>
                <a:solidFill>
                  <a:srgbClr val="192B37"/>
                </a:solidFill>
                <a:effectLst/>
                <a:uLnTx/>
                <a:uFillTx/>
                <a:latin typeface="IBM Plex Sans"/>
                <a:ea typeface="+mn-ea"/>
                <a:cs typeface="+mn-cs"/>
              </a:rPr>
              <a:t>Rejseholdet understøtter ældre- og sundhedsudvalgene i deres politiske indflydelsesarbejde ift. sundhedsrådenes arbejde.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300" b="0" i="0" u="none" strike="noStrike" kern="1200" cap="none" spc="0" normalizeH="0" baseline="0" noProof="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0" i="0" u="none" strike="noStrike" kern="1200" cap="none" spc="0" normalizeH="0" baseline="0" noProof="0">
                <a:ln>
                  <a:noFill/>
                </a:ln>
                <a:solidFill>
                  <a:srgbClr val="192B37"/>
                </a:solidFill>
                <a:effectLst/>
                <a:uLnTx/>
                <a:uFillTx/>
                <a:latin typeface="IBM Plex Sans"/>
                <a:ea typeface="+mn-ea"/>
                <a:cs typeface="+mn-cs"/>
              </a:rPr>
              <a:t>Sekretariatet udarbejder materialer til ældre- og sundhedsudvalgene, til brug for dialog med politikere i sundhedsrådene og embedsmændene.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300" b="0" i="0" u="none" strike="noStrike" kern="1200" cap="none" spc="0" normalizeH="0" baseline="0" noProof="0">
              <a:ln>
                <a:noFill/>
              </a:ln>
              <a:solidFill>
                <a:srgbClr val="192B37"/>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1300" b="0" i="0" u="none" strike="noStrike" kern="1200" cap="none" spc="0" normalizeH="0" baseline="0" noProof="0">
                <a:ln>
                  <a:noFill/>
                </a:ln>
                <a:solidFill>
                  <a:srgbClr val="192B37"/>
                </a:solidFill>
                <a:effectLst/>
                <a:uLnTx/>
                <a:uFillTx/>
                <a:latin typeface="IBM Plex Sans"/>
                <a:ea typeface="+mn-ea"/>
                <a:cs typeface="+mn-cs"/>
              </a:rPr>
              <a:t>Ældre- og sundhedsudvalgene, PPU og de regionale sundhedsudvalg forberedes på sundhedslovens ikrafttrædelse 1/1-2027.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400" b="0" i="0" u="none" strike="noStrike" kern="1200" cap="none" spc="0" normalizeH="0" baseline="0" noProof="0">
              <a:ln>
                <a:noFill/>
              </a:ln>
              <a:solidFill>
                <a:srgbClr val="192B37"/>
              </a:solidFill>
              <a:effectLst/>
              <a:uLnTx/>
              <a:uFillTx/>
              <a:latin typeface="IBM Plex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srgbClr val="192B37"/>
              </a:solidFill>
              <a:effectLst/>
              <a:uLnTx/>
              <a:uFillTx/>
              <a:latin typeface="IBM Plex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srgbClr val="192B37"/>
              </a:solidFill>
              <a:effectLst/>
              <a:uLnTx/>
              <a:uFillTx/>
              <a:latin typeface="IBM Plex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192B37"/>
                </a:solidFill>
                <a:effectLst/>
                <a:uLnTx/>
                <a:uFillTx/>
                <a:latin typeface="IBM Plex Sans"/>
                <a:ea typeface="+mn-ea"/>
                <a:cs typeface="+mn-cs"/>
              </a:rPr>
              <a:t> </a:t>
            </a:r>
          </a:p>
        </p:txBody>
      </p:sp>
      <p:sp>
        <p:nvSpPr>
          <p:cNvPr id="6" name="Rombe 5">
            <a:extLst>
              <a:ext uri="{FF2B5EF4-FFF2-40B4-BE49-F238E27FC236}">
                <a16:creationId xmlns:a16="http://schemas.microsoft.com/office/drawing/2014/main" id="{7E86CE01-4FCB-1B98-68FB-40C9ED7C94D2}"/>
              </a:ext>
            </a:extLst>
          </p:cNvPr>
          <p:cNvSpPr/>
          <p:nvPr/>
        </p:nvSpPr>
        <p:spPr>
          <a:xfrm>
            <a:off x="602972" y="3319427"/>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7" name="Rombe 6">
            <a:extLst>
              <a:ext uri="{FF2B5EF4-FFF2-40B4-BE49-F238E27FC236}">
                <a16:creationId xmlns:a16="http://schemas.microsoft.com/office/drawing/2014/main" id="{48CE8439-FEA6-39A5-1829-8F41D7A487D3}"/>
              </a:ext>
            </a:extLst>
          </p:cNvPr>
          <p:cNvSpPr/>
          <p:nvPr/>
        </p:nvSpPr>
        <p:spPr>
          <a:xfrm>
            <a:off x="602971" y="4300212"/>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8" name="Rombe 7">
            <a:extLst>
              <a:ext uri="{FF2B5EF4-FFF2-40B4-BE49-F238E27FC236}">
                <a16:creationId xmlns:a16="http://schemas.microsoft.com/office/drawing/2014/main" id="{79DE8CD9-82B8-2CC7-DDD4-1974AEF9889C}"/>
              </a:ext>
            </a:extLst>
          </p:cNvPr>
          <p:cNvSpPr/>
          <p:nvPr/>
        </p:nvSpPr>
        <p:spPr>
          <a:xfrm>
            <a:off x="602970" y="2282686"/>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9" name="Rombe 8">
            <a:extLst>
              <a:ext uri="{FF2B5EF4-FFF2-40B4-BE49-F238E27FC236}">
                <a16:creationId xmlns:a16="http://schemas.microsoft.com/office/drawing/2014/main" id="{9F68E531-6CB2-36DC-FEC0-6FDA5457092C}"/>
              </a:ext>
            </a:extLst>
          </p:cNvPr>
          <p:cNvSpPr/>
          <p:nvPr/>
        </p:nvSpPr>
        <p:spPr>
          <a:xfrm>
            <a:off x="3479079" y="2225536"/>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10" name="Rombe 9">
            <a:extLst>
              <a:ext uri="{FF2B5EF4-FFF2-40B4-BE49-F238E27FC236}">
                <a16:creationId xmlns:a16="http://schemas.microsoft.com/office/drawing/2014/main" id="{62F98A64-A130-A0A8-E0C3-646AA85D4CFB}"/>
              </a:ext>
            </a:extLst>
          </p:cNvPr>
          <p:cNvSpPr/>
          <p:nvPr/>
        </p:nvSpPr>
        <p:spPr>
          <a:xfrm>
            <a:off x="3479078" y="3426013"/>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17" name="Rombe 16">
            <a:extLst>
              <a:ext uri="{FF2B5EF4-FFF2-40B4-BE49-F238E27FC236}">
                <a16:creationId xmlns:a16="http://schemas.microsoft.com/office/drawing/2014/main" id="{623955E3-C3E7-575E-9CC8-0A9B5F711866}"/>
              </a:ext>
            </a:extLst>
          </p:cNvPr>
          <p:cNvSpPr/>
          <p:nvPr/>
        </p:nvSpPr>
        <p:spPr>
          <a:xfrm>
            <a:off x="3479078" y="4008346"/>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18" name="Rombe 17">
            <a:extLst>
              <a:ext uri="{FF2B5EF4-FFF2-40B4-BE49-F238E27FC236}">
                <a16:creationId xmlns:a16="http://schemas.microsoft.com/office/drawing/2014/main" id="{67A644FF-24B2-2CA6-F4BB-C95C1B3349A5}"/>
              </a:ext>
            </a:extLst>
          </p:cNvPr>
          <p:cNvSpPr/>
          <p:nvPr/>
        </p:nvSpPr>
        <p:spPr>
          <a:xfrm>
            <a:off x="6354886" y="2227827"/>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20" name="Rombe 19">
            <a:extLst>
              <a:ext uri="{FF2B5EF4-FFF2-40B4-BE49-F238E27FC236}">
                <a16:creationId xmlns:a16="http://schemas.microsoft.com/office/drawing/2014/main" id="{A4962F15-F67D-221B-EF7B-A8BED7C597FC}"/>
              </a:ext>
            </a:extLst>
          </p:cNvPr>
          <p:cNvSpPr/>
          <p:nvPr/>
        </p:nvSpPr>
        <p:spPr>
          <a:xfrm>
            <a:off x="6354885" y="3192001"/>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23" name="Rombe 22">
            <a:extLst>
              <a:ext uri="{FF2B5EF4-FFF2-40B4-BE49-F238E27FC236}">
                <a16:creationId xmlns:a16="http://schemas.microsoft.com/office/drawing/2014/main" id="{BEE2FA60-5694-DBEB-3D15-46271D19E5CB}"/>
              </a:ext>
            </a:extLst>
          </p:cNvPr>
          <p:cNvSpPr/>
          <p:nvPr/>
        </p:nvSpPr>
        <p:spPr>
          <a:xfrm>
            <a:off x="6354885" y="3798178"/>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24" name="Rombe 23">
            <a:extLst>
              <a:ext uri="{FF2B5EF4-FFF2-40B4-BE49-F238E27FC236}">
                <a16:creationId xmlns:a16="http://schemas.microsoft.com/office/drawing/2014/main" id="{A6680E93-1911-23A7-8C7C-4E3A8F907AE6}"/>
              </a:ext>
            </a:extLst>
          </p:cNvPr>
          <p:cNvSpPr/>
          <p:nvPr/>
        </p:nvSpPr>
        <p:spPr>
          <a:xfrm>
            <a:off x="6359344" y="4982678"/>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25" name="Rombe 24">
            <a:extLst>
              <a:ext uri="{FF2B5EF4-FFF2-40B4-BE49-F238E27FC236}">
                <a16:creationId xmlns:a16="http://schemas.microsoft.com/office/drawing/2014/main" id="{6C656C2D-AB19-5039-B5DE-906E32E589FF}"/>
              </a:ext>
            </a:extLst>
          </p:cNvPr>
          <p:cNvSpPr/>
          <p:nvPr/>
        </p:nvSpPr>
        <p:spPr>
          <a:xfrm>
            <a:off x="9230995" y="2214742"/>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26" name="Rombe 25">
            <a:extLst>
              <a:ext uri="{FF2B5EF4-FFF2-40B4-BE49-F238E27FC236}">
                <a16:creationId xmlns:a16="http://schemas.microsoft.com/office/drawing/2014/main" id="{0EE687B6-55D9-47C1-1778-357CD52B3124}"/>
              </a:ext>
            </a:extLst>
          </p:cNvPr>
          <p:cNvSpPr/>
          <p:nvPr/>
        </p:nvSpPr>
        <p:spPr>
          <a:xfrm>
            <a:off x="9229420" y="3035365"/>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28" name="Rombe 27">
            <a:extLst>
              <a:ext uri="{FF2B5EF4-FFF2-40B4-BE49-F238E27FC236}">
                <a16:creationId xmlns:a16="http://schemas.microsoft.com/office/drawing/2014/main" id="{D32B5D01-AEB2-121A-63E4-C7B1E924E2AF}"/>
              </a:ext>
            </a:extLst>
          </p:cNvPr>
          <p:cNvSpPr/>
          <p:nvPr/>
        </p:nvSpPr>
        <p:spPr>
          <a:xfrm>
            <a:off x="9232075" y="4002243"/>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29" name="Rombe 28">
            <a:extLst>
              <a:ext uri="{FF2B5EF4-FFF2-40B4-BE49-F238E27FC236}">
                <a16:creationId xmlns:a16="http://schemas.microsoft.com/office/drawing/2014/main" id="{B3DEB4F8-3B43-D643-B727-30F37E4744DA}"/>
              </a:ext>
            </a:extLst>
          </p:cNvPr>
          <p:cNvSpPr/>
          <p:nvPr/>
        </p:nvSpPr>
        <p:spPr>
          <a:xfrm>
            <a:off x="3483248" y="4987226"/>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
        <p:nvSpPr>
          <p:cNvPr id="30" name="Rombe 29">
            <a:extLst>
              <a:ext uri="{FF2B5EF4-FFF2-40B4-BE49-F238E27FC236}">
                <a16:creationId xmlns:a16="http://schemas.microsoft.com/office/drawing/2014/main" id="{BF220A15-7BB4-AB75-6285-DB1AA65A0C12}"/>
              </a:ext>
            </a:extLst>
          </p:cNvPr>
          <p:cNvSpPr/>
          <p:nvPr/>
        </p:nvSpPr>
        <p:spPr>
          <a:xfrm>
            <a:off x="9236990" y="5165603"/>
            <a:ext cx="225353" cy="233786"/>
          </a:xfrm>
          <a:prstGeom prst="diamond">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w="0"/>
              <a:solidFill>
                <a:srgbClr val="000000"/>
              </a:solidFill>
              <a:effectLst>
                <a:outerShdw blurRad="38100" dist="19050" dir="2700000" algn="tl" rotWithShape="0">
                  <a:srgbClr val="000000">
                    <a:alpha val="40000"/>
                  </a:srgbClr>
                </a:outerShdw>
              </a:effectLst>
              <a:uLnTx/>
              <a:uFillTx/>
              <a:latin typeface="IBM Plex Sans"/>
              <a:ea typeface="+mn-ea"/>
              <a:cs typeface="+mn-cs"/>
            </a:endParaRPr>
          </a:p>
        </p:txBody>
      </p:sp>
    </p:spTree>
    <p:extLst>
      <p:ext uri="{BB962C8B-B14F-4D97-AF65-F5344CB8AC3E}">
        <p14:creationId xmlns:p14="http://schemas.microsoft.com/office/powerpoint/2010/main" val="4173144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F4768-ACE3-0CB2-D661-5C05FABAAB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6B9BCB-C4EB-8246-CAC7-1FE190A8DD09}"/>
              </a:ext>
            </a:extLst>
          </p:cNvPr>
          <p:cNvSpPr>
            <a:spLocks noGrp="1"/>
          </p:cNvSpPr>
          <p:nvPr>
            <p:ph type="title"/>
          </p:nvPr>
        </p:nvSpPr>
        <p:spPr>
          <a:xfrm>
            <a:off x="414337" y="419100"/>
            <a:ext cx="11361737" cy="588433"/>
          </a:xfrm>
        </p:spPr>
        <p:txBody>
          <a:bodyPr/>
          <a:lstStyle/>
          <a:p>
            <a:r>
              <a:rPr lang="da-DK"/>
              <a:t>Vi gør det sammen i et tæt samarbejde</a:t>
            </a:r>
          </a:p>
        </p:txBody>
      </p:sp>
      <p:sp>
        <p:nvSpPr>
          <p:cNvPr id="3" name="Pladsholder til dato 2">
            <a:extLst>
              <a:ext uri="{FF2B5EF4-FFF2-40B4-BE49-F238E27FC236}">
                <a16:creationId xmlns:a16="http://schemas.microsoft.com/office/drawing/2014/main" id="{3A17C273-E8C0-694E-3976-1A65D9282B7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C45D7-6462-489C-A979-B114E41E8386}" type="datetime1">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14-04-2026</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4" name="Pladsholder til sidefod 3">
            <a:extLst>
              <a:ext uri="{FF2B5EF4-FFF2-40B4-BE49-F238E27FC236}">
                <a16:creationId xmlns:a16="http://schemas.microsoft.com/office/drawing/2014/main" id="{EB6492DB-3277-3938-1ABE-1D7808F35FA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FFFFFF"/>
                </a:solidFill>
                <a:effectLst/>
                <a:uLnTx/>
                <a:uFillTx/>
                <a:latin typeface="IBM Plex Sans"/>
                <a:ea typeface="+mn-ea"/>
                <a:cs typeface="+mn-cs"/>
              </a:rPr>
              <a:t>Test af footer element</a:t>
            </a:r>
          </a:p>
        </p:txBody>
      </p:sp>
      <p:sp>
        <p:nvSpPr>
          <p:cNvPr id="5" name="Pladsholder til slidenummer 4">
            <a:extLst>
              <a:ext uri="{FF2B5EF4-FFF2-40B4-BE49-F238E27FC236}">
                <a16:creationId xmlns:a16="http://schemas.microsoft.com/office/drawing/2014/main" id="{17C07BE9-E779-1550-52D8-984A9D8445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862F4-759C-4937-98C7-CDEB1EE77131}" type="slidenum">
              <a:rPr kumimoji="0" lang="da-DK" sz="800" b="0"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800" b="0" i="0" u="none" strike="noStrike" kern="1200" cap="none" spc="0" normalizeH="0" baseline="0" noProof="0">
              <a:ln>
                <a:noFill/>
              </a:ln>
              <a:solidFill>
                <a:srgbClr val="FFFFFF"/>
              </a:solidFill>
              <a:effectLst/>
              <a:uLnTx/>
              <a:uFillTx/>
              <a:latin typeface="IBM Plex Sans"/>
              <a:ea typeface="+mn-ea"/>
              <a:cs typeface="+mn-cs"/>
            </a:endParaRPr>
          </a:p>
        </p:txBody>
      </p:sp>
      <p:sp>
        <p:nvSpPr>
          <p:cNvPr id="6" name="Pladsholder til indhold 5">
            <a:extLst>
              <a:ext uri="{FF2B5EF4-FFF2-40B4-BE49-F238E27FC236}">
                <a16:creationId xmlns:a16="http://schemas.microsoft.com/office/drawing/2014/main" id="{F50F590A-35DC-3EF9-59CC-A135B663C495}"/>
              </a:ext>
            </a:extLst>
          </p:cNvPr>
          <p:cNvSpPr>
            <a:spLocks noGrp="1"/>
          </p:cNvSpPr>
          <p:nvPr>
            <p:ph sz="quarter" idx="13"/>
          </p:nvPr>
        </p:nvSpPr>
        <p:spPr>
          <a:xfrm>
            <a:off x="414337" y="897467"/>
            <a:ext cx="11361737" cy="5469466"/>
          </a:xfrm>
        </p:spPr>
        <p:txBody>
          <a:bodyPr/>
          <a:lstStyle/>
          <a:p>
            <a:r>
              <a:rPr lang="da-DK" sz="2000"/>
              <a:t> </a:t>
            </a:r>
            <a:r>
              <a:rPr lang="da-DK" sz="2200" b="1"/>
              <a:t>Viden og støtte</a:t>
            </a:r>
            <a:endParaRPr lang="da-DK" sz="2200"/>
          </a:p>
          <a:p>
            <a:pPr marL="342900" indent="-342900">
              <a:buFont typeface="Arial" panose="020B0604020202020204" pitchFamily="34" charset="0"/>
              <a:buChar char="•"/>
            </a:pPr>
            <a:r>
              <a:rPr lang="da-DK" sz="2200"/>
              <a:t>Rejseholdets konsulenter inviterer til opstartsmøder i de enkelte ældre- og sundhedsudvalg for at støtte opstart og det lokale indflydelsesarbejde.</a:t>
            </a:r>
          </a:p>
          <a:p>
            <a:pPr marL="342900" indent="-342900">
              <a:buFont typeface="Arial" panose="020B0604020202020204" pitchFamily="34" charset="0"/>
              <a:buChar char="•"/>
            </a:pPr>
            <a:r>
              <a:rPr lang="da-DK" sz="2200"/>
              <a:t>Udvalg står ikke alene -  løbende støtte, hjælp og rådgivning af sekretariatet </a:t>
            </a:r>
          </a:p>
          <a:p>
            <a:pPr marL="342900" indent="-342900">
              <a:buFont typeface="Arial" panose="020B0604020202020204" pitchFamily="34" charset="0"/>
              <a:buChar char="•"/>
            </a:pPr>
            <a:endParaRPr lang="da-DK" sz="2200"/>
          </a:p>
          <a:p>
            <a:r>
              <a:rPr lang="da-DK" sz="2200" b="1"/>
              <a:t>Rejseholdet tilbyder at:</a:t>
            </a:r>
          </a:p>
          <a:p>
            <a:pPr marL="285750" lvl="0" indent="-285750">
              <a:buFont typeface="Arial" panose="020B0604020202020204" pitchFamily="34" charset="0"/>
              <a:buChar char="•"/>
            </a:pPr>
            <a:r>
              <a:rPr lang="da-DK" sz="2200"/>
              <a:t>bidrage til udarbejdelse af </a:t>
            </a:r>
            <a:r>
              <a:rPr lang="da-DK" sz="2200" err="1"/>
              <a:t>vidensmaterialer</a:t>
            </a:r>
            <a:r>
              <a:rPr lang="da-DK" sz="2200"/>
              <a:t>, </a:t>
            </a:r>
            <a:r>
              <a:rPr lang="da-DK" sz="2200" err="1"/>
              <a:t>faktaark</a:t>
            </a:r>
            <a:r>
              <a:rPr lang="da-DK" sz="2200"/>
              <a:t>, guides, pjecer, høringssvar, debatindlæg mv. i samarbejde med udvalgene.</a:t>
            </a:r>
          </a:p>
          <a:p>
            <a:pPr marL="285750" lvl="0" indent="-285750">
              <a:buFont typeface="Arial" panose="020B0604020202020204" pitchFamily="34" charset="0"/>
              <a:buChar char="•"/>
            </a:pPr>
            <a:r>
              <a:rPr lang="da-DK" sz="2200"/>
              <a:t>afholde temadage, webinarer og netværksmøder, hvor udvalgene får ny viden, kan udveksle erfaringer og blive inspireret af hinandens idéer, indsatser og succeser. </a:t>
            </a:r>
          </a:p>
          <a:p>
            <a:pPr marL="285750" lvl="0" indent="-285750">
              <a:buFont typeface="Arial" panose="020B0604020202020204" pitchFamily="34" charset="0"/>
              <a:buChar char="•"/>
            </a:pPr>
            <a:r>
              <a:rPr lang="da-DK" sz="2200"/>
              <a:t>rådgive i, hvordan udvalgene kan arbejde med at komme i dialog med politikere og få mest mulig politisk indflydelse i forhold til sundhedsrådene. </a:t>
            </a:r>
          </a:p>
          <a:p>
            <a:pPr marL="285750" lvl="0" indent="-285750">
              <a:buFont typeface="Arial" panose="020B0604020202020204" pitchFamily="34" charset="0"/>
              <a:buChar char="•"/>
            </a:pPr>
            <a:endParaRPr lang="da-DK" sz="2200"/>
          </a:p>
          <a:p>
            <a:pPr lvl="0"/>
            <a:r>
              <a:rPr lang="da-DK" sz="2200" b="1"/>
              <a:t>Uddannelsesforløb</a:t>
            </a:r>
          </a:p>
          <a:p>
            <a:pPr marL="342900" lvl="0" indent="-342900">
              <a:buFont typeface="Arial" panose="020B0604020202020204" pitchFamily="34" charset="0"/>
              <a:buChar char="•"/>
            </a:pPr>
            <a:r>
              <a:rPr lang="da-DK" sz="2200"/>
              <a:t>I efteråret tilbydes udvalgene 2-3 dages uddannelsesforløb</a:t>
            </a:r>
          </a:p>
          <a:p>
            <a:pPr marL="285750" lvl="0" indent="-285750">
              <a:buFont typeface="Arial" panose="020B0604020202020204" pitchFamily="34" charset="0"/>
              <a:buChar char="•"/>
            </a:pPr>
            <a:endParaRPr lang="da-DK" sz="2000"/>
          </a:p>
          <a:p>
            <a:pPr lvl="0"/>
            <a:endParaRPr lang="da-DK" sz="2000"/>
          </a:p>
          <a:p>
            <a:r>
              <a:rPr lang="da-DK" sz="2000"/>
              <a:t> </a:t>
            </a:r>
          </a:p>
        </p:txBody>
      </p:sp>
    </p:spTree>
    <p:extLst>
      <p:ext uri="{BB962C8B-B14F-4D97-AF65-F5344CB8AC3E}">
        <p14:creationId xmlns:p14="http://schemas.microsoft.com/office/powerpoint/2010/main" val="69115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D0FC3-07DB-E899-8DF9-1CE7B50CFAE9}"/>
              </a:ext>
            </a:extLst>
          </p:cNvPr>
          <p:cNvSpPr>
            <a:spLocks noGrp="1"/>
          </p:cNvSpPr>
          <p:nvPr>
            <p:ph type="title"/>
          </p:nvPr>
        </p:nvSpPr>
        <p:spPr/>
        <p:txBody>
          <a:bodyPr/>
          <a:lstStyle/>
          <a:p>
            <a:r>
              <a:rPr lang="da-DK"/>
              <a:t>Solitære afdeling og Koordinationsudvalg udpeger</a:t>
            </a:r>
          </a:p>
        </p:txBody>
      </p:sp>
      <p:sp>
        <p:nvSpPr>
          <p:cNvPr id="3" name="Pladsholder til dato 2">
            <a:extLst>
              <a:ext uri="{FF2B5EF4-FFF2-40B4-BE49-F238E27FC236}">
                <a16:creationId xmlns:a16="http://schemas.microsoft.com/office/drawing/2014/main" id="{1200376B-294B-A5DB-F5F6-94CC71D6F21B}"/>
              </a:ext>
            </a:extLst>
          </p:cNvPr>
          <p:cNvSpPr>
            <a:spLocks noGrp="1"/>
          </p:cNvSpPr>
          <p:nvPr>
            <p:ph type="dt" sz="half" idx="10"/>
          </p:nvPr>
        </p:nvSpPr>
        <p:spPr/>
        <p:txBody>
          <a:bodyPr/>
          <a:lstStyle/>
          <a:p>
            <a:fld id="{B58C45D7-6462-489C-A979-B114E41E8386}" type="datetime1">
              <a:rPr lang="da-DK" smtClean="0"/>
              <a:t>14-04-2026</a:t>
            </a:fld>
            <a:endParaRPr lang="da-DK"/>
          </a:p>
        </p:txBody>
      </p:sp>
      <p:sp>
        <p:nvSpPr>
          <p:cNvPr id="4" name="Pladsholder til sidefod 3">
            <a:extLst>
              <a:ext uri="{FF2B5EF4-FFF2-40B4-BE49-F238E27FC236}">
                <a16:creationId xmlns:a16="http://schemas.microsoft.com/office/drawing/2014/main" id="{ED49E89D-2AD1-F3C8-6095-DC2CC55147D8}"/>
              </a:ext>
            </a:extLst>
          </p:cNvPr>
          <p:cNvSpPr>
            <a:spLocks noGrp="1"/>
          </p:cNvSpPr>
          <p:nvPr>
            <p:ph type="ftr" sz="quarter" idx="11"/>
          </p:nvPr>
        </p:nvSpPr>
        <p:spPr/>
        <p:txBody>
          <a:bodyPr/>
          <a:lstStyle/>
          <a:p>
            <a:r>
              <a:rPr lang="da-DK"/>
              <a:t>Test af footer element</a:t>
            </a:r>
          </a:p>
        </p:txBody>
      </p:sp>
      <p:sp>
        <p:nvSpPr>
          <p:cNvPr id="5" name="Pladsholder til slidenummer 4">
            <a:extLst>
              <a:ext uri="{FF2B5EF4-FFF2-40B4-BE49-F238E27FC236}">
                <a16:creationId xmlns:a16="http://schemas.microsoft.com/office/drawing/2014/main" id="{C20A9243-9F66-E7B1-6C64-B06A7F714D42}"/>
              </a:ext>
            </a:extLst>
          </p:cNvPr>
          <p:cNvSpPr>
            <a:spLocks noGrp="1"/>
          </p:cNvSpPr>
          <p:nvPr>
            <p:ph type="sldNum" sz="quarter" idx="12"/>
          </p:nvPr>
        </p:nvSpPr>
        <p:spPr/>
        <p:txBody>
          <a:bodyPr/>
          <a:lstStyle/>
          <a:p>
            <a:fld id="{0E8862F4-759C-4937-98C7-CDEB1EE77131}" type="slidenum">
              <a:rPr lang="da-DK" smtClean="0"/>
              <a:pPr/>
              <a:t>9</a:t>
            </a:fld>
            <a:endParaRPr lang="da-DK"/>
          </a:p>
        </p:txBody>
      </p:sp>
      <p:sp>
        <p:nvSpPr>
          <p:cNvPr id="6" name="Pladsholder til indhold 5">
            <a:extLst>
              <a:ext uri="{FF2B5EF4-FFF2-40B4-BE49-F238E27FC236}">
                <a16:creationId xmlns:a16="http://schemas.microsoft.com/office/drawing/2014/main" id="{0610BF78-66CB-9D99-50F2-BAB5D1477A26}"/>
              </a:ext>
            </a:extLst>
          </p:cNvPr>
          <p:cNvSpPr>
            <a:spLocks noGrp="1"/>
          </p:cNvSpPr>
          <p:nvPr>
            <p:ph sz="quarter" idx="13"/>
          </p:nvPr>
        </p:nvSpPr>
        <p:spPr>
          <a:xfrm>
            <a:off x="414337" y="753533"/>
            <a:ext cx="11361737" cy="5404381"/>
          </a:xfrm>
        </p:spPr>
        <p:txBody>
          <a:bodyPr vert="horz" lIns="0" tIns="0" rIns="0" bIns="0" rtlCol="0" anchor="t">
            <a:noAutofit/>
          </a:bodyPr>
          <a:lstStyle/>
          <a:p>
            <a:endParaRPr lang="da-DK" b="1"/>
          </a:p>
          <a:p>
            <a:pPr marL="285750" indent="-285750">
              <a:buFont typeface="Arial" panose="020B0604020202020204" pitchFamily="34" charset="0"/>
              <a:buChar char="•"/>
            </a:pPr>
            <a:r>
              <a:rPr lang="da-DK" sz="2200"/>
              <a:t>Koordinationsudvalgene og de solitære afdelinger udpeger medlemmerne af de 17 Ældre- og sundhedsudvalg. De udpeger mindst 1 medlem til det Ældre- og sundhedsudvalg, som de geografisk hører til. </a:t>
            </a:r>
          </a:p>
          <a:p>
            <a:endParaRPr lang="da-DK" sz="2200"/>
          </a:p>
          <a:p>
            <a:pPr marL="285750" indent="-285750">
              <a:buFont typeface="Arial" panose="020B0604020202020204" pitchFamily="34" charset="0"/>
              <a:buChar char="•"/>
            </a:pPr>
            <a:r>
              <a:rPr lang="da-DK" sz="2200"/>
              <a:t>Udpegningen sker på de konstituerende møder efter årsmøderne i 2026. Ældre- og sundhedsudvalgene skal være etableret senest med udgangen af maj 2026.</a:t>
            </a:r>
          </a:p>
          <a:p>
            <a:pPr marL="285750" indent="-285750">
              <a:buFont typeface="Arial" panose="020B0604020202020204" pitchFamily="34" charset="0"/>
              <a:buChar char="•"/>
            </a:pPr>
            <a:endParaRPr lang="da-DK" sz="2200"/>
          </a:p>
          <a:p>
            <a:pPr marL="285750" indent="-285750">
              <a:buFont typeface="Arial" panose="020B0604020202020204" pitchFamily="34" charset="0"/>
              <a:buChar char="•"/>
              <a:defRPr/>
            </a:pPr>
            <a:r>
              <a:rPr kumimoji="0" lang="da-DK" sz="2200" b="0" i="0" u="none" strike="noStrike" kern="1200" cap="none" spc="0" normalizeH="0" baseline="0" noProof="0">
                <a:ln>
                  <a:noFill/>
                </a:ln>
                <a:solidFill>
                  <a:srgbClr val="192B37"/>
                </a:solidFill>
                <a:effectLst/>
                <a:uLnTx/>
                <a:uFillTx/>
                <a:latin typeface="IBM Plex Sans"/>
              </a:rPr>
              <a:t>Medlemmer af Ældre- og sundhedsudvalgene skal være medlemmer af Ældre Sagen. Mindst 1 medlem af de udpegede fra hver solitær afdeling eller KOU skal være forankret i enten lokalbestyrelse, KOU eller solitær afdeling – eller være medlem af et ældre- </a:t>
            </a:r>
            <a:r>
              <a:rPr lang="da-DK" sz="2200">
                <a:solidFill>
                  <a:srgbClr val="192B37"/>
                </a:solidFill>
                <a:latin typeface="IBM Plex Sans"/>
              </a:rPr>
              <a:t>og sundhedspolitisk</a:t>
            </a:r>
            <a:r>
              <a:rPr kumimoji="0" lang="da-DK" sz="2200" b="0" i="0" u="none" strike="noStrike" kern="1200" cap="none" spc="0" normalizeH="0" baseline="0" noProof="0">
                <a:ln>
                  <a:noFill/>
                </a:ln>
                <a:solidFill>
                  <a:srgbClr val="192B37"/>
                </a:solidFill>
                <a:effectLst/>
                <a:uLnTx/>
                <a:uFillTx/>
                <a:latin typeface="IBM Plex Sans"/>
              </a:rPr>
              <a:t> udvalg/gruppe.</a:t>
            </a:r>
            <a:r>
              <a:rPr lang="da-DK" sz="2200">
                <a:solidFill>
                  <a:srgbClr val="192B37"/>
                </a:solidFill>
                <a:latin typeface="IBM Plex Sans"/>
              </a:rPr>
              <a:t> </a:t>
            </a:r>
            <a:r>
              <a:rPr kumimoji="0" lang="da-DK" sz="2200" b="0" i="0" u="none" strike="noStrike" kern="1200" cap="none" spc="0" normalizeH="0" baseline="0" noProof="0">
                <a:ln>
                  <a:noFill/>
                </a:ln>
                <a:solidFill>
                  <a:srgbClr val="192B37"/>
                </a:solidFill>
                <a:effectLst/>
                <a:uLnTx/>
                <a:uFillTx/>
                <a:latin typeface="IBM Plex Sans"/>
              </a:rPr>
              <a:t> </a:t>
            </a:r>
            <a:endParaRPr lang="da-DK" sz="2200" b="0" i="0" u="none" strike="noStrike" kern="1200" cap="none" spc="0" normalizeH="0" baseline="0" noProof="0">
              <a:ln>
                <a:noFill/>
              </a:ln>
              <a:solidFill>
                <a:srgbClr val="192B37"/>
              </a:solidFill>
              <a:effectLst/>
              <a:uLnTx/>
              <a:uFillTx/>
              <a:latin typeface="IBM Plex Sans"/>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da-DK" sz="2200"/>
          </a:p>
          <a:p>
            <a:pPr marL="285750" indent="-285750">
              <a:buFont typeface="Arial" panose="020B0604020202020204" pitchFamily="34" charset="0"/>
              <a:buChar char="•"/>
            </a:pPr>
            <a:r>
              <a:rPr lang="da-DK" sz="2200"/>
              <a:t>Hvert Ældre- og sundhedsudvalg skal desuden udpege mindst 1 medlem til at sidde i det regionale Ældre – og sundhedsudvalg. </a:t>
            </a:r>
          </a:p>
          <a:p>
            <a:pPr marL="285750" indent="-285750">
              <a:buFont typeface="Arial" panose="020B0604020202020204" pitchFamily="34" charset="0"/>
              <a:buChar char="•"/>
            </a:pPr>
            <a:endParaRPr lang="da-DK" sz="2200"/>
          </a:p>
          <a:p>
            <a:pPr marL="285750" indent="-285750">
              <a:buFont typeface="Arial" panose="020B0604020202020204" pitchFamily="34" charset="0"/>
              <a:buChar char="•"/>
            </a:pPr>
            <a:endParaRPr lang="da-DK" sz="1800"/>
          </a:p>
          <a:p>
            <a:pPr marL="285750" indent="-285750">
              <a:buFont typeface="Arial" panose="020B0604020202020204" pitchFamily="34" charset="0"/>
              <a:buChar char="•"/>
            </a:pPr>
            <a:endParaRPr lang="da-DK" sz="1800"/>
          </a:p>
          <a:p>
            <a:endParaRPr lang="da-DK"/>
          </a:p>
        </p:txBody>
      </p:sp>
    </p:spTree>
    <p:extLst>
      <p:ext uri="{BB962C8B-B14F-4D97-AF65-F5344CB8AC3E}">
        <p14:creationId xmlns:p14="http://schemas.microsoft.com/office/powerpoint/2010/main" val="33578163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Office-tema">
  <a:themeElements>
    <a:clrScheme name="Brugerdefineret 17">
      <a:dk1>
        <a:srgbClr val="000000"/>
      </a:dk1>
      <a:lt1>
        <a:srgbClr val="FFFFFF"/>
      </a:lt1>
      <a:dk2>
        <a:srgbClr val="192B37"/>
      </a:dk2>
      <a:lt2>
        <a:srgbClr val="DEE2E4"/>
      </a:lt2>
      <a:accent1>
        <a:srgbClr val="52575B"/>
      </a:accent1>
      <a:accent2>
        <a:srgbClr val="3A8182"/>
      </a:accent2>
      <a:accent3>
        <a:srgbClr val="E0B362"/>
      </a:accent3>
      <a:accent4>
        <a:srgbClr val="9DB4C7"/>
      </a:accent4>
      <a:accent5>
        <a:srgbClr val="BB575D"/>
      </a:accent5>
      <a:accent6>
        <a:srgbClr val="E4C6BA"/>
      </a:accent6>
      <a:hlink>
        <a:srgbClr val="AB2026"/>
      </a:hlink>
      <a:folHlink>
        <a:srgbClr val="B2B2B2"/>
      </a:folHlink>
    </a:clrScheme>
    <a:fontScheme name="Custom 29">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EE2E4"/>
        </a:solidFill>
        <a:ln>
          <a:noFill/>
        </a:ln>
      </a:spPr>
      <a:bodyPr rtlCol="0" anchor="ctr"/>
      <a:lstStyle>
        <a:defPPr algn="ctr">
          <a:defRPr sz="1600" dirty="0" err="1" smtClean="0">
            <a:solidFill>
              <a:schemeClr val="tx2"/>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rgbClr val="A4B2BA"/>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custClrLst>
    <a:custClr name="Logo">
      <a:srgbClr val="AB2026"/>
    </a:custClr>
    <a:custClr name="BAggrund">
      <a:srgbClr val="192B37"/>
    </a:custClr>
    <a:custClr name="BLANK">
      <a:srgbClr val="FFFFFF"/>
    </a:custClr>
    <a:custClr name="Turkis">
      <a:srgbClr val="235656"/>
    </a:custClr>
    <a:custClr name="Brun">
      <a:srgbClr val="A36A24"/>
    </a:custClr>
    <a:custClr name="Rosa">
      <a:srgbClr val="BB575D"/>
    </a:custClr>
    <a:custClr name="BLANK">
      <a:srgbClr val="FFFFFF"/>
    </a:custClr>
    <a:custClr name="Graa">
      <a:srgbClr val="52575B"/>
    </a:custClr>
    <a:custClr name="Mellem Graa">
      <a:srgbClr val="B2B2B2"/>
    </a:custClr>
    <a:custClr name="Lys Graa">
      <a:srgbClr val="D7D9DA"/>
    </a:custClr>
    <a:custClr name="Streg">
      <a:srgbClr val="A4B2BA"/>
    </a:custClr>
    <a:custClr name="Baggrund Lys">
      <a:srgbClr val="DEE2E4"/>
    </a:custClr>
    <a:custClr name="BLANK">
      <a:srgbClr val="FFFFFF"/>
    </a:custClr>
    <a:custClr name="Turkis Lys">
      <a:srgbClr val="3A8182"/>
    </a:custClr>
    <a:custClr name="Guld">
      <a:srgbClr val="E0B362"/>
    </a:custClr>
    <a:custClr name="Rosa Lys">
      <a:srgbClr val="CF8B8F"/>
    </a:custClr>
    <a:custClr name="BLANK">
      <a:srgbClr val="FFFFFF"/>
    </a:custClr>
    <a:custClr name="Action GO">
      <a:srgbClr val="4E9E6F"/>
    </a:custClr>
    <a:custClr name="Avtion Vent">
      <a:srgbClr val="EC8618"/>
    </a:custClr>
    <a:custClr name="Action Stop">
      <a:srgbClr val="B94335"/>
    </a:custClr>
  </a:custClrLst>
  <a:extLst>
    <a:ext uri="{05A4C25C-085E-4340-85A3-A5531E510DB2}">
      <thm15:themeFamily xmlns:thm15="http://schemas.microsoft.com/office/thememl/2012/main" name="AES_ppt-skabelon-2024" id="{344F7B3E-C0CF-47A3-9868-BF4F1E56F7F0}" vid="{72B37E83-1C1E-439D-A622-BA3A06557D0B}"/>
    </a:ext>
  </a:extLst>
</a:theme>
</file>

<file path=ppt/theme/theme2.xml><?xml version="1.0" encoding="utf-8"?>
<a:theme xmlns:a="http://schemas.openxmlformats.org/drawingml/2006/main" name="1_Office-tema">
  <a:themeElements>
    <a:clrScheme name="Brugerdefineret 17">
      <a:dk1>
        <a:srgbClr val="000000"/>
      </a:dk1>
      <a:lt1>
        <a:srgbClr val="FFFFFF"/>
      </a:lt1>
      <a:dk2>
        <a:srgbClr val="192B37"/>
      </a:dk2>
      <a:lt2>
        <a:srgbClr val="DEE2E4"/>
      </a:lt2>
      <a:accent1>
        <a:srgbClr val="52575B"/>
      </a:accent1>
      <a:accent2>
        <a:srgbClr val="3A8182"/>
      </a:accent2>
      <a:accent3>
        <a:srgbClr val="E0B362"/>
      </a:accent3>
      <a:accent4>
        <a:srgbClr val="9DB4C7"/>
      </a:accent4>
      <a:accent5>
        <a:srgbClr val="BB575D"/>
      </a:accent5>
      <a:accent6>
        <a:srgbClr val="E4C6BA"/>
      </a:accent6>
      <a:hlink>
        <a:srgbClr val="AB2026"/>
      </a:hlink>
      <a:folHlink>
        <a:srgbClr val="B2B2B2"/>
      </a:folHlink>
    </a:clrScheme>
    <a:fontScheme name="Custom 29">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EE2E4"/>
        </a:solidFill>
        <a:ln>
          <a:noFill/>
        </a:ln>
      </a:spPr>
      <a:bodyPr rtlCol="0" anchor="ctr"/>
      <a:lstStyle>
        <a:defPPr algn="ctr">
          <a:defRPr sz="1600" dirty="0" err="1" smtClean="0">
            <a:solidFill>
              <a:schemeClr val="tx2"/>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rgbClr val="A4B2BA"/>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custClrLst>
    <a:custClr name="Logo">
      <a:srgbClr val="AB2026"/>
    </a:custClr>
    <a:custClr name="BAggrund">
      <a:srgbClr val="192B37"/>
    </a:custClr>
    <a:custClr name="BLANK">
      <a:srgbClr val="FFFFFF"/>
    </a:custClr>
    <a:custClr name="Turkis">
      <a:srgbClr val="235656"/>
    </a:custClr>
    <a:custClr name="Brun">
      <a:srgbClr val="A36A24"/>
    </a:custClr>
    <a:custClr name="Rosa">
      <a:srgbClr val="BB575D"/>
    </a:custClr>
    <a:custClr name="BLANK">
      <a:srgbClr val="FFFFFF"/>
    </a:custClr>
    <a:custClr name="Graa">
      <a:srgbClr val="52575B"/>
    </a:custClr>
    <a:custClr name="Mellem Graa">
      <a:srgbClr val="B2B2B2"/>
    </a:custClr>
    <a:custClr name="Lys Graa">
      <a:srgbClr val="D7D9DA"/>
    </a:custClr>
    <a:custClr name="Streg">
      <a:srgbClr val="A4B2BA"/>
    </a:custClr>
    <a:custClr name="Baggrund Lys">
      <a:srgbClr val="DEE2E4"/>
    </a:custClr>
    <a:custClr name="BLANK">
      <a:srgbClr val="FFFFFF"/>
    </a:custClr>
    <a:custClr name="Turkis Lys">
      <a:srgbClr val="3A8182"/>
    </a:custClr>
    <a:custClr name="Guld">
      <a:srgbClr val="E0B362"/>
    </a:custClr>
    <a:custClr name="Rosa Lys">
      <a:srgbClr val="CF8B8F"/>
    </a:custClr>
    <a:custClr name="BLANK">
      <a:srgbClr val="FFFFFF"/>
    </a:custClr>
    <a:custClr name="Action GO">
      <a:srgbClr val="4E9E6F"/>
    </a:custClr>
    <a:custClr name="Avtion Vent">
      <a:srgbClr val="EC8618"/>
    </a:custClr>
    <a:custClr name="Action Stop">
      <a:srgbClr val="B94335"/>
    </a:custClr>
  </a:custClrLst>
  <a:extLst>
    <a:ext uri="{05A4C25C-085E-4340-85A3-A5531E510DB2}">
      <thm15:themeFamily xmlns:thm15="http://schemas.microsoft.com/office/thememl/2012/main" name="Ældresagen Template 2025" id="{A912AFF9-98D8-4FA8-8008-4B3B22873175}" vid="{823659E1-A4C0-47A0-BEAE-936107495DCF}"/>
    </a:ext>
  </a:extLst>
</a:theme>
</file>

<file path=ppt/theme/theme3.xml><?xml version="1.0" encoding="utf-8"?>
<a:theme xmlns:a="http://schemas.openxmlformats.org/drawingml/2006/main" name="2_Office-tema">
  <a:themeElements>
    <a:clrScheme name="Brugerdefineret 17">
      <a:dk1>
        <a:srgbClr val="000000"/>
      </a:dk1>
      <a:lt1>
        <a:srgbClr val="FFFFFF"/>
      </a:lt1>
      <a:dk2>
        <a:srgbClr val="192B37"/>
      </a:dk2>
      <a:lt2>
        <a:srgbClr val="DEE2E4"/>
      </a:lt2>
      <a:accent1>
        <a:srgbClr val="52575B"/>
      </a:accent1>
      <a:accent2>
        <a:srgbClr val="3A8182"/>
      </a:accent2>
      <a:accent3>
        <a:srgbClr val="E0B362"/>
      </a:accent3>
      <a:accent4>
        <a:srgbClr val="9DB4C7"/>
      </a:accent4>
      <a:accent5>
        <a:srgbClr val="BB575D"/>
      </a:accent5>
      <a:accent6>
        <a:srgbClr val="E4C6BA"/>
      </a:accent6>
      <a:hlink>
        <a:srgbClr val="AB2026"/>
      </a:hlink>
      <a:folHlink>
        <a:srgbClr val="B2B2B2"/>
      </a:folHlink>
    </a:clrScheme>
    <a:fontScheme name="Custom 29">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EE2E4"/>
        </a:solidFill>
        <a:ln>
          <a:noFill/>
        </a:ln>
      </a:spPr>
      <a:bodyPr rtlCol="0" anchor="ctr"/>
      <a:lstStyle>
        <a:defPPr algn="ctr">
          <a:defRPr sz="1600" dirty="0" err="1" smtClean="0">
            <a:solidFill>
              <a:schemeClr val="tx2"/>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rgbClr val="A4B2BA"/>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custClrLst>
    <a:custClr name="Logo">
      <a:srgbClr val="AB2026"/>
    </a:custClr>
    <a:custClr name="BAggrund">
      <a:srgbClr val="192B37"/>
    </a:custClr>
    <a:custClr name="BLANK">
      <a:srgbClr val="FFFFFF"/>
    </a:custClr>
    <a:custClr name="Turkis">
      <a:srgbClr val="235656"/>
    </a:custClr>
    <a:custClr name="Brun">
      <a:srgbClr val="A36A24"/>
    </a:custClr>
    <a:custClr name="Rosa">
      <a:srgbClr val="BB575D"/>
    </a:custClr>
    <a:custClr name="BLANK">
      <a:srgbClr val="FFFFFF"/>
    </a:custClr>
    <a:custClr name="Graa">
      <a:srgbClr val="52575B"/>
    </a:custClr>
    <a:custClr name="Mellem Graa">
      <a:srgbClr val="B2B2B2"/>
    </a:custClr>
    <a:custClr name="Lys Graa">
      <a:srgbClr val="D7D9DA"/>
    </a:custClr>
    <a:custClr name="Streg">
      <a:srgbClr val="A4B2BA"/>
    </a:custClr>
    <a:custClr name="Baggrund Lys">
      <a:srgbClr val="DEE2E4"/>
    </a:custClr>
    <a:custClr name="BLANK">
      <a:srgbClr val="FFFFFF"/>
    </a:custClr>
    <a:custClr name="Turkis Lys">
      <a:srgbClr val="3A8182"/>
    </a:custClr>
    <a:custClr name="Guld">
      <a:srgbClr val="E0B362"/>
    </a:custClr>
    <a:custClr name="Rosa Lys">
      <a:srgbClr val="CF8B8F"/>
    </a:custClr>
    <a:custClr name="BLANK">
      <a:srgbClr val="FFFFFF"/>
    </a:custClr>
    <a:custClr name="Action GO">
      <a:srgbClr val="4E9E6F"/>
    </a:custClr>
    <a:custClr name="Avtion Vent">
      <a:srgbClr val="EC8618"/>
    </a:custClr>
    <a:custClr name="Action Stop">
      <a:srgbClr val="B94335"/>
    </a:custClr>
  </a:custClrLst>
  <a:extLst>
    <a:ext uri="{05A4C25C-085E-4340-85A3-A5531E510DB2}">
      <thm15:themeFamily xmlns:thm15="http://schemas.microsoft.com/office/thememl/2012/main" name="Ældresagen Template 2025" id="{A912AFF9-98D8-4FA8-8008-4B3B22873175}" vid="{823659E1-A4C0-47A0-BEAE-936107495DCF}"/>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f93eb03-c48b-4e98-b996-f825cae73423">
      <Terms xmlns="http://schemas.microsoft.com/office/infopath/2007/PartnerControls"/>
    </lcf76f155ced4ddcb4097134ff3c332f>
    <TaxCatchAll xmlns="8ea558ba-b155-40f5-aeff-ac07dabcbd08" xsi:nil="true"/>
    <Statusp_x00e5_opgave xmlns="7f93eb03-c48b-4e98-b996-f825cae73423">Færdig</Statusp_x00e5_opgave>
    <Afsendt xmlns="7f93eb03-c48b-4e98-b996-f825cae73423" xsi:nil="true"/>
    <Printet xmlns="7f93eb03-c48b-4e98-b996-f825cae73423">false</Printe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8C596A3F90CA46B6798444F0AA5F9B" ma:contentTypeVersion="22" ma:contentTypeDescription="Create a new document." ma:contentTypeScope="" ma:versionID="a6f770b8292b40e5026912cd4e300050">
  <xsd:schema xmlns:xsd="http://www.w3.org/2001/XMLSchema" xmlns:xs="http://www.w3.org/2001/XMLSchema" xmlns:p="http://schemas.microsoft.com/office/2006/metadata/properties" xmlns:ns2="7f93eb03-c48b-4e98-b996-f825cae73423" xmlns:ns3="8ea558ba-b155-40f5-aeff-ac07dabcbd08" targetNamespace="http://schemas.microsoft.com/office/2006/metadata/properties" ma:root="true" ma:fieldsID="2469cb546ae6aa87d2f6759c87195366" ns2:_="" ns3:_="">
    <xsd:import namespace="7f93eb03-c48b-4e98-b996-f825cae73423"/>
    <xsd:import namespace="8ea558ba-b155-40f5-aeff-ac07dabcbd08"/>
    <xsd:element name="properties">
      <xsd:complexType>
        <xsd:sequence>
          <xsd:element name="documentManagement">
            <xsd:complexType>
              <xsd:all>
                <xsd:element ref="ns2:Statusp_x00e5_opgave"/>
                <xsd:element ref="ns2:Printet"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element ref="ns2:Afsend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93eb03-c48b-4e98-b996-f825cae73423" elementFormDefault="qualified">
    <xsd:import namespace="http://schemas.microsoft.com/office/2006/documentManagement/types"/>
    <xsd:import namespace="http://schemas.microsoft.com/office/infopath/2007/PartnerControls"/>
    <xsd:element name="Statusp_x00e5_opgave" ma:index="1" ma:displayName="Status på opgave" ma:default="Færdig" ma:format="RadioButtons" ma:internalName="Statusp_x00e5_opgave" ma:readOnly="false">
      <xsd:simpleType>
        <xsd:union memberTypes="dms:Text">
          <xsd:simpleType>
            <xsd:restriction base="dms:Choice">
              <xsd:enumeration value="Færdig"/>
            </xsd:restriction>
          </xsd:simpleType>
        </xsd:union>
      </xsd:simpleType>
    </xsd:element>
    <xsd:element name="Printet" ma:index="2" nillable="true" ma:displayName="Printet" ma:default="0" ma:description="Ikke færdiggjort - find mail i fælles mailboks, lav label, print kort og send afsted - husk at tjekke om den frivillige er oprettet korrekt i BC" ma:format="Dropdown" ma:internalName="Printet" ma:readOnly="false">
      <xsd:simpleType>
        <xsd:restriction base="dms:Boolea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hidden="true"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991f354-4b5f-47f6-9ac2-88b5116a3f3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hidden="true" ma:internalName="MediaServiceOCR" ma:readOnly="true">
      <xsd:simpleType>
        <xsd:restriction base="dms:Note"/>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Afsendt" ma:index="24" nillable="true" ma:displayName="Afsendt" ma:format="DateOnly" ma:indexed="true" ma:internalName="Afsendt">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ea558ba-b155-40f5-aeff-ac07dabcbd0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77f0a89-2c03-4fb3-98cf-93ea383e1ba5}" ma:internalName="TaxCatchAll" ma:readOnly="false" ma:showField="CatchAllData" ma:web="8ea558ba-b155-40f5-aeff-ac07dabcbd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C4030A-4243-4964-90DD-BCB1B85D4093}">
  <ds:schemaRefs>
    <ds:schemaRef ds:uri="http://schemas.microsoft.com/sharepoint/v3/contenttype/forms"/>
  </ds:schemaRefs>
</ds:datastoreItem>
</file>

<file path=customXml/itemProps2.xml><?xml version="1.0" encoding="utf-8"?>
<ds:datastoreItem xmlns:ds="http://schemas.openxmlformats.org/officeDocument/2006/customXml" ds:itemID="{3A3083A4-C65A-41AD-8D65-AFDF142F1CED}">
  <ds:schemaRefs>
    <ds:schemaRef ds:uri="7f93eb03-c48b-4e98-b996-f825cae73423"/>
    <ds:schemaRef ds:uri="8ea558ba-b155-40f5-aeff-ac07dabcbd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37DB7EE-467E-4118-81CE-CBB7676A1161}">
  <ds:schemaRefs>
    <ds:schemaRef ds:uri="7f93eb03-c48b-4e98-b996-f825cae73423"/>
    <ds:schemaRef ds:uri="8ea558ba-b155-40f5-aeff-ac07dabcbd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AES_ppt-skabelon-2024</Template>
  <TotalTime>22</TotalTime>
  <Words>2867</Words>
  <Application>Microsoft Office PowerPoint</Application>
  <PresentationFormat>Widescreen</PresentationFormat>
  <Paragraphs>267</Paragraphs>
  <Slides>17</Slides>
  <Notes>7</Notes>
  <HiddenSlides>0</HiddenSlides>
  <MMClips>0</MMClips>
  <ScaleCrop>false</ScaleCrop>
  <HeadingPairs>
    <vt:vector size="6" baseType="variant">
      <vt:variant>
        <vt:lpstr>Benyttede skrifttyper</vt:lpstr>
      </vt:variant>
      <vt:variant>
        <vt:i4>8</vt:i4>
      </vt:variant>
      <vt:variant>
        <vt:lpstr>Tema</vt:lpstr>
      </vt:variant>
      <vt:variant>
        <vt:i4>3</vt:i4>
      </vt:variant>
      <vt:variant>
        <vt:lpstr>Slidetitler</vt:lpstr>
      </vt:variant>
      <vt:variant>
        <vt:i4>17</vt:i4>
      </vt:variant>
    </vt:vector>
  </HeadingPairs>
  <TitlesOfParts>
    <vt:vector size="28" baseType="lpstr">
      <vt:lpstr>Arial</vt:lpstr>
      <vt:lpstr>IBM Plex Sans</vt:lpstr>
      <vt:lpstr>Amasis MT Pro Medium</vt:lpstr>
      <vt:lpstr>Wingdings</vt:lpstr>
      <vt:lpstr>Aptos</vt:lpstr>
      <vt:lpstr>Symbol</vt:lpstr>
      <vt:lpstr>Georgia</vt:lpstr>
      <vt:lpstr>IBM Plex Sans Medium</vt:lpstr>
      <vt:lpstr>Office-tema</vt:lpstr>
      <vt:lpstr>1_Office-tema</vt:lpstr>
      <vt:lpstr>2_Office-tema</vt:lpstr>
      <vt:lpstr>Rejseholdet – Reformernes betydning for det ældre og sundhedspolitiske område</vt:lpstr>
      <vt:lpstr>Ny organisationsstruktur: Ældre- og sundhedspolitik</vt:lpstr>
      <vt:lpstr>PowerPoint-præsentation</vt:lpstr>
      <vt:lpstr>Hvorfor Ældre Sagens 17 Ældre- og sundhedsudvalg?</vt:lpstr>
      <vt:lpstr>Hvilke opgaver har Ældre- og sundhedsudvalgene ?</vt:lpstr>
      <vt:lpstr>Ældre- og sundhedsråd: Centrale funktioner</vt:lpstr>
      <vt:lpstr>Etablering er Ældre Sagens Ældre- og sundhedsudvalg: Tidsplan 2026</vt:lpstr>
      <vt:lpstr>Vi gør det sammen i et tæt samarbejde</vt:lpstr>
      <vt:lpstr>Solitære afdeling og Koordinationsudvalg udpeger</vt:lpstr>
      <vt:lpstr>Ældreloven</vt:lpstr>
      <vt:lpstr>Ældreloven – gode intentioner</vt:lpstr>
      <vt:lpstr>Ældrelov, nyt ældretilsyn</vt:lpstr>
      <vt:lpstr>Nye lokalplejehjem  fra 1. januar 2025</vt:lpstr>
      <vt:lpstr>Hvad betyder ny ældrelov for en svækket ældre? (i en ”god kommune”)</vt:lpstr>
      <vt:lpstr>God ældrelov? Ja, men bygget på ruiner</vt:lpstr>
      <vt:lpstr>Nyt tiltag: Temaark</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Tina Hosbond</dc:creator>
  <cp:lastModifiedBy>Marianne Tinggaard</cp:lastModifiedBy>
  <cp:revision>4</cp:revision>
  <cp:lastPrinted>2025-11-11T13:23:37Z</cp:lastPrinted>
  <dcterms:created xsi:type="dcterms:W3CDTF">2024-10-10T07:18:51Z</dcterms:created>
  <dcterms:modified xsi:type="dcterms:W3CDTF">2026-04-14T07:14:30Z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2985337</vt:lpwstr>
  </property>
  <property fmtid="{D5CDD505-2E9C-101B-9397-08002B2CF9AE}" pid="3" name="NXPowerLiteSettings">
    <vt:lpwstr>F9000F7008E001</vt:lpwstr>
  </property>
  <property fmtid="{D5CDD505-2E9C-101B-9397-08002B2CF9AE}" pid="4" name="NXPowerLiteVersion">
    <vt:lpwstr>D10.0.1</vt:lpwstr>
  </property>
  <property fmtid="{D5CDD505-2E9C-101B-9397-08002B2CF9AE}" pid="5" name="ContentTypeId">
    <vt:lpwstr>0x010100138C596A3F90CA46B6798444F0AA5F9B</vt:lpwstr>
  </property>
  <property fmtid="{D5CDD505-2E9C-101B-9397-08002B2CF9AE}" pid="6" name="MediaServiceImageTags">
    <vt:lpwstr/>
  </property>
  <property fmtid="{D5CDD505-2E9C-101B-9397-08002B2CF9AE}" pid="7" name="Order">
    <vt:lpwstr>79100.0000000000</vt:lpwstr>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ies>
</file>