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76" r:id="rId5"/>
  </p:sldMasterIdLst>
  <p:notesMasterIdLst>
    <p:notesMasterId r:id="rId8"/>
  </p:notesMasterIdLst>
  <p:sldIdLst>
    <p:sldId id="257" r:id="rId6"/>
    <p:sldId id="316" r:id="rId7"/>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1568" autoAdjust="0"/>
  </p:normalViewPr>
  <p:slideViewPr>
    <p:cSldViewPr snapToGrid="0">
      <p:cViewPr varScale="1">
        <p:scale>
          <a:sx n="38" d="100"/>
          <a:sy n="38" d="100"/>
        </p:scale>
        <p:origin x="17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37157-A848-4A04-9A9F-41358E904BCD}" type="datetimeFigureOut">
              <a:rPr lang="da-DK" smtClean="0"/>
              <a:t>10-06-2025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C4C7ED-27A0-4F8D-BDF3-288AFF1BAC84}" type="slidenum">
              <a:rPr lang="da-DK" smtClean="0"/>
              <a:t>‹nr.›</a:t>
            </a:fld>
            <a:endParaRPr lang="da-DK"/>
          </a:p>
        </p:txBody>
      </p:sp>
    </p:spTree>
    <p:extLst>
      <p:ext uri="{BB962C8B-B14F-4D97-AF65-F5344CB8AC3E}">
        <p14:creationId xmlns:p14="http://schemas.microsoft.com/office/powerpoint/2010/main" val="2664470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6BC4C7ED-27A0-4F8D-BDF3-288AFF1BAC84}" type="slidenum">
              <a:rPr lang="da-DK" smtClean="0"/>
              <a:t>1</a:t>
            </a:fld>
            <a:endParaRPr lang="da-DK"/>
          </a:p>
        </p:txBody>
      </p:sp>
    </p:spTree>
    <p:extLst>
      <p:ext uri="{BB962C8B-B14F-4D97-AF65-F5344CB8AC3E}">
        <p14:creationId xmlns:p14="http://schemas.microsoft.com/office/powerpoint/2010/main" val="3152226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gn="l"/>
            <a:r>
              <a:rPr lang="da-DK" b="0" i="0" dirty="0">
                <a:solidFill>
                  <a:srgbClr val="333333"/>
                </a:solidFill>
                <a:effectLst/>
                <a:latin typeface="Verdana" panose="020B0604030504040204" pitchFamily="34" charset="0"/>
              </a:rPr>
              <a:t>SMARTE mål er en tjekliste til at kvalitetssikre de mål, der skal arbejdes efter. Mål vurderes ud fra de seks kriterier for at sikre, at de kan fungere som et godt redskab i forbedringsarbejde. SMARTE mål skal være;</a:t>
            </a:r>
          </a:p>
          <a:p>
            <a:pPr algn="l">
              <a:buFont typeface="Arial" panose="020B0604020202020204" pitchFamily="34" charset="0"/>
              <a:buChar char="•"/>
            </a:pPr>
            <a:r>
              <a:rPr lang="da-DK" b="1" i="0" dirty="0">
                <a:solidFill>
                  <a:srgbClr val="333333"/>
                </a:solidFill>
                <a:effectLst/>
                <a:latin typeface="Verdana" panose="020B0604030504040204" pitchFamily="34" charset="0"/>
              </a:rPr>
              <a:t>S</a:t>
            </a:r>
            <a:r>
              <a:rPr lang="da-DK" b="0" i="0" dirty="0">
                <a:solidFill>
                  <a:srgbClr val="333333"/>
                </a:solidFill>
                <a:effectLst/>
                <a:latin typeface="Verdana" panose="020B0604030504040204" pitchFamily="34" charset="0"/>
              </a:rPr>
              <a:t>pecifikke – Det skal formuleres på en måde, så alle ved, hvad der tales om.</a:t>
            </a:r>
          </a:p>
          <a:p>
            <a:pPr algn="l">
              <a:buFont typeface="Arial" panose="020B0604020202020204" pitchFamily="34" charset="0"/>
              <a:buChar char="•"/>
            </a:pPr>
            <a:r>
              <a:rPr lang="da-DK" b="1" i="0" dirty="0">
                <a:solidFill>
                  <a:srgbClr val="333333"/>
                </a:solidFill>
                <a:effectLst/>
                <a:latin typeface="Verdana" panose="020B0604030504040204" pitchFamily="34" charset="0"/>
              </a:rPr>
              <a:t>M</a:t>
            </a:r>
            <a:r>
              <a:rPr lang="da-DK" b="0" i="0" dirty="0">
                <a:solidFill>
                  <a:srgbClr val="333333"/>
                </a:solidFill>
                <a:effectLst/>
                <a:latin typeface="Verdana" panose="020B0604030504040204" pitchFamily="34" charset="0"/>
              </a:rPr>
              <a:t>ålbare – Det skal kunne måles, om målet er indfriet. Men det skal være meningsfulde målinger.</a:t>
            </a:r>
          </a:p>
          <a:p>
            <a:pPr algn="l">
              <a:buFont typeface="Arial" panose="020B0604020202020204" pitchFamily="34" charset="0"/>
              <a:buChar char="•"/>
            </a:pPr>
            <a:r>
              <a:rPr lang="da-DK" b="1" i="0" dirty="0">
                <a:solidFill>
                  <a:srgbClr val="333333"/>
                </a:solidFill>
                <a:effectLst/>
                <a:latin typeface="Verdana" panose="020B0604030504040204" pitchFamily="34" charset="0"/>
              </a:rPr>
              <a:t>A</a:t>
            </a:r>
            <a:r>
              <a:rPr lang="da-DK" b="0" i="0" dirty="0">
                <a:solidFill>
                  <a:srgbClr val="333333"/>
                </a:solidFill>
                <a:effectLst/>
                <a:latin typeface="Verdana" panose="020B0604030504040204" pitchFamily="34" charset="0"/>
              </a:rPr>
              <a:t>ccepterede – Både for patienterne, personalet og politikerne. Det skal være meningsfuldt og attraktivt.</a:t>
            </a:r>
          </a:p>
          <a:p>
            <a:pPr algn="l">
              <a:buFont typeface="Arial" panose="020B0604020202020204" pitchFamily="34" charset="0"/>
              <a:buChar char="•"/>
            </a:pPr>
            <a:r>
              <a:rPr lang="da-DK" b="1" i="0" dirty="0">
                <a:solidFill>
                  <a:srgbClr val="333333"/>
                </a:solidFill>
                <a:effectLst/>
                <a:latin typeface="Verdana" panose="020B0604030504040204" pitchFamily="34" charset="0"/>
              </a:rPr>
              <a:t>R</a:t>
            </a:r>
            <a:r>
              <a:rPr lang="da-DK" b="0" i="0" dirty="0">
                <a:solidFill>
                  <a:srgbClr val="333333"/>
                </a:solidFill>
                <a:effectLst/>
                <a:latin typeface="Verdana" panose="020B0604030504040204" pitchFamily="34" charset="0"/>
              </a:rPr>
              <a:t>ealistiske – Det skal være inden for rækkevidde i den angivne forbedringsperiode og med de ressourcer og handlemuligheder, deltagerne har til rådighed.</a:t>
            </a:r>
          </a:p>
          <a:p>
            <a:pPr algn="l">
              <a:buFont typeface="Arial" panose="020B0604020202020204" pitchFamily="34" charset="0"/>
              <a:buChar char="•"/>
            </a:pPr>
            <a:r>
              <a:rPr lang="da-DK" b="1" i="0" dirty="0">
                <a:solidFill>
                  <a:srgbClr val="333333"/>
                </a:solidFill>
                <a:effectLst/>
                <a:latin typeface="Verdana" panose="020B0604030504040204" pitchFamily="34" charset="0"/>
              </a:rPr>
              <a:t>T</a:t>
            </a:r>
            <a:r>
              <a:rPr lang="da-DK" b="0" i="0" dirty="0">
                <a:solidFill>
                  <a:srgbClr val="333333"/>
                </a:solidFill>
                <a:effectLst/>
                <a:latin typeface="Verdana" panose="020B0604030504040204" pitchFamily="34" charset="0"/>
              </a:rPr>
              <a:t>idsbestemte – Der skal fastsættes en dato for, hvornår målet skal være nået.</a:t>
            </a:r>
          </a:p>
          <a:p>
            <a:pPr algn="l">
              <a:buFont typeface="Arial" panose="020B0604020202020204" pitchFamily="34" charset="0"/>
              <a:buChar char="•"/>
            </a:pPr>
            <a:r>
              <a:rPr lang="da-DK" b="1" i="0" dirty="0">
                <a:solidFill>
                  <a:srgbClr val="333333"/>
                </a:solidFill>
                <a:effectLst/>
                <a:latin typeface="Verdana" panose="020B0604030504040204" pitchFamily="34" charset="0"/>
              </a:rPr>
              <a:t>E</a:t>
            </a:r>
            <a:r>
              <a:rPr lang="da-DK" b="0" i="0" dirty="0">
                <a:solidFill>
                  <a:srgbClr val="333333"/>
                </a:solidFill>
                <a:effectLst/>
                <a:latin typeface="Verdana" panose="020B0604030504040204" pitchFamily="34" charset="0"/>
              </a:rPr>
              <a:t>ngagerende – Målet skal kunne motivere de, der skal lave forbedringsarbejdet.</a:t>
            </a:r>
          </a:p>
          <a:p>
            <a:pPr algn="l"/>
            <a:r>
              <a:rPr lang="da-DK" b="0" i="0" dirty="0">
                <a:solidFill>
                  <a:srgbClr val="333333"/>
                </a:solidFill>
                <a:effectLst/>
                <a:latin typeface="Verdana" panose="020B0604030504040204" pitchFamily="34" charset="0"/>
              </a:rPr>
              <a:t>Der findes flere versioner af SMARTE mål, hvor bogstaverne betyder noget forskelligt. Eksempelvis står A'et i nogle versioner for "Attraktive" eller ”Ambitiøse”, E'et for "</a:t>
            </a:r>
            <a:r>
              <a:rPr lang="da-DK" b="0" i="0" dirty="0" err="1">
                <a:solidFill>
                  <a:srgbClr val="333333"/>
                </a:solidFill>
                <a:effectLst/>
                <a:latin typeface="Verdana" panose="020B0604030504040204" pitchFamily="34" charset="0"/>
              </a:rPr>
              <a:t>Evaluerbare</a:t>
            </a:r>
            <a:r>
              <a:rPr lang="da-DK" b="0" i="0" dirty="0">
                <a:solidFill>
                  <a:srgbClr val="333333"/>
                </a:solidFill>
                <a:effectLst/>
                <a:latin typeface="Verdana" panose="020B0604030504040204" pitchFamily="34" charset="0"/>
              </a:rPr>
              <a:t>" og M for "Meningsfulde".</a:t>
            </a:r>
          </a:p>
          <a:p>
            <a:pPr lvl="0">
              <a:spcBef>
                <a:spcPct val="0"/>
              </a:spcBef>
              <a:defRPr/>
            </a:pPr>
            <a:endParaRPr lang="da-DK" sz="1200" b="0" baseline="0" dirty="0"/>
          </a:p>
          <a:p>
            <a:pPr lvl="0">
              <a:spcBef>
                <a:spcPct val="0"/>
              </a:spcBef>
              <a:defRPr/>
            </a:pPr>
            <a:r>
              <a:rPr lang="da-DK" sz="1200" b="0" dirty="0"/>
              <a:t>Hvis der er</a:t>
            </a:r>
            <a:r>
              <a:rPr lang="da-DK" sz="1200" b="0" baseline="0" dirty="0"/>
              <a:t> en handling eller opgave, som I ikke kan finde ansvarlig til, kunne det være fordi ingen finder den vigtig nok… </a:t>
            </a:r>
            <a:br>
              <a:rPr lang="da-DK" sz="1200" b="0" baseline="0" dirty="0"/>
            </a:br>
            <a:r>
              <a:rPr lang="da-DK" sz="1200" b="0" baseline="0" dirty="0"/>
              <a:t>- revurderer den!</a:t>
            </a:r>
          </a:p>
          <a:p>
            <a:pPr lvl="0">
              <a:spcBef>
                <a:spcPct val="0"/>
              </a:spcBef>
              <a:defRPr/>
            </a:pPr>
            <a:r>
              <a:rPr lang="da-DK" sz="1200" b="0" baseline="0" dirty="0"/>
              <a:t>Det skal give mening</a:t>
            </a:r>
          </a:p>
          <a:p>
            <a:pPr lvl="0">
              <a:spcBef>
                <a:spcPct val="0"/>
              </a:spcBef>
              <a:defRPr/>
            </a:pPr>
            <a:endParaRPr lang="da-DK" sz="1200" b="0" dirty="0"/>
          </a:p>
        </p:txBody>
      </p:sp>
      <p:sp>
        <p:nvSpPr>
          <p:cNvPr id="4" name="Pladsholder til slide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B23C5F-1057-4D02-8278-9373A9252565}" type="slidenum">
              <a:rPr kumimoji="0" lang="da-D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a-D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305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Åbningsdias - centreret">
    <p:bg>
      <p:bgRef idx="1001">
        <a:schemeClr val="bg1"/>
      </p:bgRef>
    </p:bg>
    <p:spTree>
      <p:nvGrpSpPr>
        <p:cNvPr id="1" name=""/>
        <p:cNvGrpSpPr/>
        <p:nvPr/>
      </p:nvGrpSpPr>
      <p:grpSpPr>
        <a:xfrm>
          <a:off x="0" y="0"/>
          <a:ext cx="0" cy="0"/>
          <a:chOff x="0" y="0"/>
          <a:chExt cx="0" cy="0"/>
        </a:xfrm>
      </p:grpSpPr>
      <p:sp>
        <p:nvSpPr>
          <p:cNvPr id="3" name="Rektangel 2"/>
          <p:cNvSpPr/>
          <p:nvPr userDrawn="1"/>
        </p:nvSpPr>
        <p:spPr>
          <a:xfrm>
            <a:off x="-1" y="0"/>
            <a:ext cx="12192000" cy="2442572"/>
          </a:xfrm>
          <a:prstGeom prst="rect">
            <a:avLst/>
          </a:prstGeom>
          <a:solidFill>
            <a:schemeClr val="bg2"/>
          </a:solidFill>
          <a:ln w="9525"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sp>
        <p:nvSpPr>
          <p:cNvPr id="10" name="Rektangel 9"/>
          <p:cNvSpPr/>
          <p:nvPr userDrawn="1"/>
        </p:nvSpPr>
        <p:spPr>
          <a:xfrm>
            <a:off x="-575" y="4415428"/>
            <a:ext cx="12192000" cy="2442572"/>
          </a:xfrm>
          <a:prstGeom prst="rect">
            <a:avLst/>
          </a:prstGeom>
          <a:solidFill>
            <a:schemeClr val="bg2"/>
          </a:solidFill>
          <a:ln w="9525"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p>
            <a:pPr marL="0" marR="0" indent="0" algn="ctr" defTabSz="584200" rtl="0" fontAlgn="auto" latinLnBrk="1" hangingPunct="0">
              <a:lnSpc>
                <a:spcPct val="100000"/>
              </a:lnSpc>
              <a:spcBef>
                <a:spcPts val="0"/>
              </a:spcBef>
              <a:spcAft>
                <a:spcPts val="0"/>
              </a:spcAft>
              <a:buClrTx/>
              <a:buSzTx/>
              <a:buFontTx/>
              <a:buNone/>
              <a:tabLst/>
            </a:pPr>
            <a:endParaRPr kumimoji="0" lang="da-DK" sz="3200" b="0" i="0" u="none" strike="noStrike" cap="none" spc="0" normalizeH="0" baseline="0">
              <a:ln>
                <a:noFill/>
              </a:ln>
              <a:solidFill>
                <a:srgbClr val="FFFFFF"/>
              </a:solidFill>
              <a:effectLst>
                <a:outerShdw blurRad="25400" dist="33948" dir="2700000" rotWithShape="0">
                  <a:srgbClr val="3B3936"/>
                </a:outerShdw>
              </a:effectLst>
              <a:uFillTx/>
              <a:latin typeface="Palatino"/>
              <a:ea typeface="Palatino"/>
              <a:cs typeface="Palatino"/>
              <a:sym typeface="Palatino"/>
            </a:endParaRPr>
          </a:p>
        </p:txBody>
      </p:sp>
      <p:pic>
        <p:nvPicPr>
          <p:cNvPr id="7" name="ÆS_logo_POS_CMYK.pdf"/>
          <p:cNvPicPr/>
          <p:nvPr userDrawn="1"/>
        </p:nvPicPr>
        <p:blipFill>
          <a:blip r:embed="rId2" cstate="email">
            <a:extLst>
              <a:ext uri="{28A0092B-C50C-407E-A947-70E740481C1C}">
                <a14:useLocalDpi xmlns:a14="http://schemas.microsoft.com/office/drawing/2010/main" val="0"/>
              </a:ext>
            </a:extLst>
          </a:blip>
          <a:stretch>
            <a:fillRect/>
          </a:stretch>
        </p:blipFill>
        <p:spPr>
          <a:xfrm>
            <a:off x="3599499" y="3005188"/>
            <a:ext cx="4991916" cy="851668"/>
          </a:xfrm>
          <a:prstGeom prst="rect">
            <a:avLst/>
          </a:prstGeom>
          <a:ln w="12700">
            <a:miter lim="400000"/>
          </a:ln>
        </p:spPr>
      </p:pic>
      <p:sp>
        <p:nvSpPr>
          <p:cNvPr id="24" name="Shape 7"/>
          <p:cNvSpPr/>
          <p:nvPr userDrawn="1"/>
        </p:nvSpPr>
        <p:spPr>
          <a:xfrm>
            <a:off x="-1" y="4406901"/>
            <a:ext cx="12192000"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chemeClr val="tx1">
                <a:lumMod val="65000"/>
                <a:lumOff val="35000"/>
              </a:scheme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
        <p:nvSpPr>
          <p:cNvPr id="29" name="Shape 8"/>
          <p:cNvSpPr/>
          <p:nvPr userDrawn="1"/>
        </p:nvSpPr>
        <p:spPr>
          <a:xfrm flipV="1">
            <a:off x="-575" y="2396853"/>
            <a:ext cx="12192575" cy="4571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chemeClr val="tx1">
                <a:lumMod val="65000"/>
                <a:lumOff val="35000"/>
              </a:schemeClr>
            </a:solidFill>
            <a:miter lim="400000"/>
          </a:ln>
        </p:spPr>
        <p:txBody>
          <a:bodyPr lIns="0" tIns="0" rIns="0" bIns="0" anchor="ctr"/>
          <a:lstStyle/>
          <a:p>
            <a:pPr defTabSz="457200">
              <a:defRPr sz="1200">
                <a:solidFill>
                  <a:srgbClr val="000000"/>
                </a:solidFill>
                <a:latin typeface="Helvetica"/>
                <a:ea typeface="Helvetica"/>
                <a:cs typeface="Helvetica"/>
                <a:sym typeface="Helvetica"/>
              </a:defRPr>
            </a:pPr>
            <a:endParaRPr sz="1200" kern="0">
              <a:solidFill>
                <a:srgbClr val="000000"/>
              </a:solidFill>
              <a:latin typeface="Helvetica"/>
              <a:ea typeface="Helvetica"/>
              <a:cs typeface="Helvetica"/>
              <a:sym typeface="Helvetica"/>
            </a:endParaRPr>
          </a:p>
        </p:txBody>
      </p:sp>
    </p:spTree>
    <p:extLst>
      <p:ext uri="{BB962C8B-B14F-4D97-AF65-F5344CB8AC3E}">
        <p14:creationId xmlns:p14="http://schemas.microsoft.com/office/powerpoint/2010/main" val="2170974416"/>
      </p:ext>
    </p:extLst>
  </p:cSld>
  <p:clrMapOvr>
    <a:overrideClrMapping bg1="lt1" tx1="dk1" bg2="lt2" tx2="dk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ndhold med billedtekst">
    <p:spTree>
      <p:nvGrpSpPr>
        <p:cNvPr id="1" name=""/>
        <p:cNvGrpSpPr/>
        <p:nvPr/>
      </p:nvGrpSpPr>
      <p:grpSpPr>
        <a:xfrm>
          <a:off x="0" y="0"/>
          <a:ext cx="0" cy="0"/>
          <a:chOff x="0" y="0"/>
          <a:chExt cx="0" cy="0"/>
        </a:xfrm>
      </p:grpSpPr>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6" name="Shape 26"/>
          <p:cNvSpPr>
            <a:spLocks noGrp="1"/>
          </p:cNvSpPr>
          <p:nvPr>
            <p:ph type="body" idx="1" hasCustomPrompt="1"/>
          </p:nvPr>
        </p:nvSpPr>
        <p:spPr>
          <a:xfrm>
            <a:off x="476251" y="1988840"/>
            <a:ext cx="5322093" cy="4217004"/>
          </a:xfrm>
          <a:prstGeom prst="rect">
            <a:avLst/>
          </a:prstGeom>
        </p:spPr>
        <p:txBody>
          <a:bodyPr anchor="t">
            <a:normAutofit/>
          </a:bodyPr>
          <a:lstStyle>
            <a:lvl1pPr marL="0" indent="0">
              <a:lnSpc>
                <a:spcPct val="100000"/>
              </a:lnSpc>
              <a:spcBef>
                <a:spcPts val="1000"/>
              </a:spcBef>
              <a:buSzTx/>
              <a:buNone/>
              <a:defRPr sz="2200" b="0" baseline="0">
                <a:solidFill>
                  <a:schemeClr val="tx1">
                    <a:lumMod val="75000"/>
                    <a:lumOff val="25000"/>
                  </a:schemeClr>
                </a:solidFill>
              </a:defRPr>
            </a:lvl1pPr>
            <a:lvl2pPr marL="239827" indent="0">
              <a:lnSpc>
                <a:spcPct val="120000"/>
              </a:lnSpc>
              <a:spcBef>
                <a:spcPts val="0"/>
              </a:spcBef>
              <a:buSzTx/>
              <a:buFontTx/>
              <a:buNone/>
              <a:defRPr sz="1700">
                <a:solidFill>
                  <a:schemeClr val="tx2">
                    <a:lumMod val="50000"/>
                  </a:schemeClr>
                </a:solidFill>
              </a:defRPr>
            </a:lvl2pPr>
            <a:lvl3pPr marL="480288" indent="0">
              <a:lnSpc>
                <a:spcPct val="120000"/>
              </a:lnSpc>
              <a:spcBef>
                <a:spcPts val="0"/>
              </a:spcBef>
              <a:buSzTx/>
              <a:buFontTx/>
              <a:buNone/>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p:txBody>
      </p:sp>
      <p:sp>
        <p:nvSpPr>
          <p:cNvPr id="7" name="Pladsholder til indhold 6"/>
          <p:cNvSpPr>
            <a:spLocks noGrp="1"/>
          </p:cNvSpPr>
          <p:nvPr>
            <p:ph sz="quarter" idx="15" hasCustomPrompt="1"/>
          </p:nvPr>
        </p:nvSpPr>
        <p:spPr>
          <a:xfrm>
            <a:off x="6040968" y="327026"/>
            <a:ext cx="5719233" cy="5910263"/>
          </a:xfrm>
        </p:spPr>
        <p:txBody>
          <a:body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a:xfrm>
            <a:off x="484212" y="329514"/>
            <a:ext cx="5442456" cy="1321486"/>
          </a:xfrm>
        </p:spPr>
        <p:txBody>
          <a:bodyPr/>
          <a:lstStyle>
            <a:lvl1pPr algn="l">
              <a:spcBef>
                <a:spcPts val="0"/>
              </a:spcBef>
              <a:defRPr/>
            </a:lvl1pPr>
          </a:lstStyle>
          <a:p>
            <a:pPr lvl="0"/>
            <a:r>
              <a:rPr lang="da-DK" dirty="0"/>
              <a:t>Klik for at tilføje tekst</a:t>
            </a:r>
          </a:p>
        </p:txBody>
      </p:sp>
      <p:pic>
        <p:nvPicPr>
          <p:cNvPr id="8"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3750899974"/>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med billedteks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509613" y="5784273"/>
            <a:ext cx="11223112" cy="407870"/>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billede 2"/>
          <p:cNvSpPr>
            <a:spLocks noGrp="1"/>
          </p:cNvSpPr>
          <p:nvPr>
            <p:ph type="pic" sz="quarter" idx="11"/>
          </p:nvPr>
        </p:nvSpPr>
        <p:spPr>
          <a:xfrm>
            <a:off x="503767" y="349251"/>
            <a:ext cx="11228917" cy="4211205"/>
          </a:xfrm>
        </p:spPr>
        <p:txBody>
          <a:bodyPr/>
          <a:lstStyle/>
          <a:p>
            <a:r>
              <a:rPr lang="da-DK"/>
              <a:t>Klik på ikonet for at tilføje et billede</a:t>
            </a:r>
            <a:endParaRPr lang="da-DK" dirty="0"/>
          </a:p>
        </p:txBody>
      </p:sp>
      <p:sp>
        <p:nvSpPr>
          <p:cNvPr id="2" name="Titel 1"/>
          <p:cNvSpPr>
            <a:spLocks noGrp="1"/>
          </p:cNvSpPr>
          <p:nvPr>
            <p:ph type="title" hasCustomPrompt="1"/>
          </p:nvPr>
        </p:nvSpPr>
        <p:spPr>
          <a:xfrm>
            <a:off x="508001" y="4647515"/>
            <a:ext cx="11215711" cy="972000"/>
          </a:xfrm>
        </p:spPr>
        <p:txBody>
          <a:bodyPr>
            <a:normAutofit/>
          </a:bodyPr>
          <a:lstStyle>
            <a:lvl1pPr>
              <a:defRPr sz="4900"/>
            </a:lvl1pPr>
          </a:lstStyle>
          <a:p>
            <a:pPr lvl="0"/>
            <a:r>
              <a:rPr lang="da-DK" dirty="0"/>
              <a:t>Klik for at tilføje tekst</a:t>
            </a:r>
          </a:p>
        </p:txBody>
      </p:sp>
      <p:sp>
        <p:nvSpPr>
          <p:cNvPr id="6" name="Shape 2"/>
          <p:cNvSpPr/>
          <p:nvPr userDrawn="1"/>
        </p:nvSpPr>
        <p:spPr>
          <a:xfrm>
            <a:off x="476250" y="5692993"/>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8" name="Shape 3"/>
          <p:cNvSpPr/>
          <p:nvPr userDrawn="1"/>
        </p:nvSpPr>
        <p:spPr>
          <a:xfrm>
            <a:off x="476250" y="4647135"/>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9"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341269433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19070"/>
            <a:ext cx="11229673" cy="972000"/>
          </a:xfrm>
        </p:spPr>
        <p:txBody>
          <a:bodyPr>
            <a:normAutofit/>
          </a:bodyPr>
          <a:lstStyle>
            <a:lvl1pPr>
              <a:spcBef>
                <a:spcPts val="0"/>
              </a:spcBef>
              <a:defRPr sz="4900"/>
            </a:lvl1pPr>
          </a:lstStyle>
          <a:p>
            <a:pPr lvl="0"/>
            <a:r>
              <a:rPr lang="da-DK" dirty="0"/>
              <a:t>Klik for at tilføje tekst</a:t>
            </a:r>
          </a:p>
        </p:txBody>
      </p:sp>
    </p:spTree>
    <p:extLst>
      <p:ext uri="{BB962C8B-B14F-4D97-AF65-F5344CB8AC3E}">
        <p14:creationId xmlns:p14="http://schemas.microsoft.com/office/powerpoint/2010/main" val="3737901922"/>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pic>
        <p:nvPicPr>
          <p:cNvPr id="3"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166800435"/>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rugerdefineret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035488"/>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459DF4-1165-948B-4B48-FC0E164DD11E}"/>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AFC9AC8D-4385-8670-5EFE-413D714ECD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3C57B35-79CA-F606-9917-FC2927F27EFA}"/>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3523D498-C52A-BA9D-149A-A6D5DD79C6A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23E56FA-C055-EEFC-7CEE-CB8B3354D097}"/>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2554425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31F1D2-C6D9-7183-ED9D-343787CCD7E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BB7898A-4FE5-A4C2-630B-99DEA4F6806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6C6FD4C-9451-4373-ADF5-3E41C357A08C}"/>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0A34419D-F128-C70E-DD9E-0821918FD08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4238888-58C9-50CD-B933-C30E7F81663F}"/>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1451688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5EB2E4-6786-0CFC-F37B-17D54CA43C7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8F36457F-F7B0-0B3A-6968-61F55A0978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E7B7EFA-F85C-F18A-3409-38F31C1FB3C3}"/>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AEFF1DD6-B58D-79C5-BC8C-D7B84AC0F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7C7C7FA-5BA0-0743-D220-CA79313CC99E}"/>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3589334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993FC9-3C6C-96AE-36C9-B49B5EDCE01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0BC4C9B-4671-C28D-5991-1792EAB24B1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A6D9C23-6BCF-BBE3-17F1-91D276C396A7}"/>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F506D319-FBB5-36C2-659D-323D9913042A}"/>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6" name="Pladsholder til sidefod 5">
            <a:extLst>
              <a:ext uri="{FF2B5EF4-FFF2-40B4-BE49-F238E27FC236}">
                <a16:creationId xmlns:a16="http://schemas.microsoft.com/office/drawing/2014/main" id="{4DCE545F-74F7-AA50-82E3-75F60F66951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D8AB58B-E465-3E2C-E220-3FE38A07F21F}"/>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2497711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DBB411-B7F7-0C21-2250-9A4344A0E5D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330EAD6-3ED0-F73D-8FD8-6A8E2D6B82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7A6DD87-1E57-92D3-04B8-194832968F6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6051F43-76B8-6246-36C3-7ED29963D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5ECC96C6-9959-B57A-4CE8-20C78D78EFE4}"/>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B1EF9BB6-4CA2-4F98-63A1-5113BAB809B5}"/>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8" name="Pladsholder til sidefod 7">
            <a:extLst>
              <a:ext uri="{FF2B5EF4-FFF2-40B4-BE49-F238E27FC236}">
                <a16:creationId xmlns:a16="http://schemas.microsoft.com/office/drawing/2014/main" id="{EDDF3709-3FE0-C01C-CEF6-A54AB1ACEB7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48BFD79-7EFF-E890-07E4-E82C4F561020}"/>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20521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amp; undertitel i bånd centreret">
    <p:spTree>
      <p:nvGrpSpPr>
        <p:cNvPr id="1" name=""/>
        <p:cNvGrpSpPr/>
        <p:nvPr/>
      </p:nvGrpSpPr>
      <p:grpSpPr>
        <a:xfrm>
          <a:off x="0" y="0"/>
          <a:ext cx="0" cy="0"/>
          <a:chOff x="0" y="0"/>
          <a:chExt cx="0" cy="0"/>
        </a:xfrm>
      </p:grpSpPr>
      <p:sp>
        <p:nvSpPr>
          <p:cNvPr id="3" name="Pladsholder til tekst 2"/>
          <p:cNvSpPr>
            <a:spLocks noGrp="1"/>
          </p:cNvSpPr>
          <p:nvPr>
            <p:ph type="body" sz="quarter" idx="10" hasCustomPrompt="1"/>
          </p:nvPr>
        </p:nvSpPr>
        <p:spPr>
          <a:xfrm>
            <a:off x="530586" y="2212910"/>
            <a:ext cx="11183692" cy="261610"/>
          </a:xfrm>
        </p:spPr>
        <p:txBody>
          <a:bodyPr vert="horz" anchor="b" anchorCtr="0">
            <a:spAutoFit/>
          </a:bodyPr>
          <a:lstStyle>
            <a:lvl1pPr marL="0" indent="0" algn="l">
              <a:lnSpc>
                <a:spcPct val="100000"/>
              </a:lnSpc>
              <a:spcBef>
                <a:spcPts val="0"/>
              </a:spcBef>
              <a:buFontTx/>
              <a:buNone/>
              <a:defRPr sz="1700" b="1" i="0" cap="all" baseline="0">
                <a:solidFill>
                  <a:schemeClr val="bg2"/>
                </a:solidFill>
                <a:latin typeface="Arial"/>
                <a:cs typeface="Arial"/>
              </a:defRPr>
            </a:lvl1pPr>
          </a:lstStyle>
          <a:p>
            <a:pPr lvl="0"/>
            <a:r>
              <a:rPr lang="da-DK" dirty="0"/>
              <a:t>Klik for at tilføje tekst</a:t>
            </a:r>
          </a:p>
        </p:txBody>
      </p:sp>
      <p:sp>
        <p:nvSpPr>
          <p:cNvPr id="9" name="Shape 9"/>
          <p:cNvSpPr/>
          <p:nvPr/>
        </p:nvSpPr>
        <p:spPr>
          <a:xfrm rot="16200000">
            <a:off x="6917128" y="3441526"/>
            <a:ext cx="1155065"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0" name="Shape 10"/>
          <p:cNvSpPr>
            <a:spLocks noGrp="1"/>
          </p:cNvSpPr>
          <p:nvPr>
            <p:ph type="title" hasCustomPrompt="1"/>
          </p:nvPr>
        </p:nvSpPr>
        <p:spPr>
          <a:xfrm>
            <a:off x="476250" y="2560596"/>
            <a:ext cx="6750844" cy="1711223"/>
          </a:xfrm>
          <a:prstGeom prst="rect">
            <a:avLst/>
          </a:prstGeom>
        </p:spPr>
        <p:txBody>
          <a:bodyPr>
            <a:noAutofit/>
          </a:bodyPr>
          <a:lstStyle>
            <a:lvl1pPr algn="l">
              <a:spcBef>
                <a:spcPts val="0"/>
              </a:spcBef>
              <a:defRPr sz="5400"/>
            </a:lvl1pPr>
          </a:lstStyle>
          <a:p>
            <a:pPr lvl="0">
              <a:defRPr sz="1800">
                <a:solidFill>
                  <a:srgbClr val="000000"/>
                </a:solidFill>
              </a:defRPr>
            </a:pPr>
            <a:r>
              <a:rPr lang="da-DK" sz="4900" dirty="0">
                <a:solidFill>
                  <a:srgbClr val="B3242A"/>
                </a:solidFill>
              </a:rPr>
              <a:t>Klik for at tilføje tekst</a:t>
            </a:r>
            <a:endParaRPr sz="4900" dirty="0">
              <a:solidFill>
                <a:srgbClr val="B3242A"/>
              </a:solidFill>
            </a:endParaRPr>
          </a:p>
        </p:txBody>
      </p:sp>
      <p:sp>
        <p:nvSpPr>
          <p:cNvPr id="11" name="Shape 11"/>
          <p:cNvSpPr>
            <a:spLocks noGrp="1"/>
          </p:cNvSpPr>
          <p:nvPr>
            <p:ph type="body" idx="1" hasCustomPrompt="1"/>
          </p:nvPr>
        </p:nvSpPr>
        <p:spPr>
          <a:xfrm>
            <a:off x="7762875" y="2592549"/>
            <a:ext cx="3976688" cy="1696641"/>
          </a:xfrm>
          <a:prstGeom prst="rect">
            <a:avLst/>
          </a:prstGeom>
        </p:spPr>
        <p:txBody>
          <a:bodyPr/>
          <a:lstStyle>
            <a:lvl1pPr marL="0" indent="0" algn="l">
              <a:lnSpc>
                <a:spcPts val="2039"/>
              </a:lnSpc>
              <a:spcBef>
                <a:spcPts val="0"/>
              </a:spcBef>
              <a:buSzTx/>
              <a:buNone/>
              <a:defRPr sz="1700">
                <a:solidFill>
                  <a:schemeClr val="tx1">
                    <a:lumMod val="85000"/>
                    <a:lumOff val="15000"/>
                  </a:schemeClr>
                </a:solidFill>
              </a:defRPr>
            </a:lvl1pPr>
            <a:lvl2pPr marL="0" indent="160729">
              <a:lnSpc>
                <a:spcPct val="120000"/>
              </a:lnSpc>
              <a:spcBef>
                <a:spcPts val="0"/>
              </a:spcBef>
              <a:buSzTx/>
              <a:buNone/>
              <a:defRPr sz="1700">
                <a:solidFill>
                  <a:schemeClr val="tx2">
                    <a:lumMod val="50000"/>
                  </a:schemeClr>
                </a:solidFill>
              </a:defRPr>
            </a:lvl2pPr>
            <a:lvl3pPr marL="0" indent="321457">
              <a:lnSpc>
                <a:spcPct val="120000"/>
              </a:lnSpc>
              <a:spcBef>
                <a:spcPts val="0"/>
              </a:spcBef>
              <a:buSzTx/>
              <a:buNone/>
              <a:defRPr sz="1700">
                <a:solidFill>
                  <a:schemeClr val="tx2">
                    <a:lumMod val="50000"/>
                  </a:schemeClr>
                </a:solidFill>
              </a:defRPr>
            </a:lvl3pPr>
            <a:lvl4pPr marL="0" indent="482186">
              <a:lnSpc>
                <a:spcPct val="120000"/>
              </a:lnSpc>
              <a:spcBef>
                <a:spcPts val="0"/>
              </a:spcBef>
              <a:buSzTx/>
              <a:buNone/>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defRPr sz="1800">
                <a:solidFill>
                  <a:srgbClr val="000000"/>
                </a:solidFill>
              </a:defRPr>
            </a:pPr>
            <a:r>
              <a:rPr lang="da-DK" sz="1700" dirty="0">
                <a:solidFill>
                  <a:srgbClr val="414141"/>
                </a:solidFill>
              </a:rPr>
              <a:t>Klik for at tilføje tekst</a:t>
            </a:r>
          </a:p>
        </p:txBody>
      </p:sp>
      <p:sp>
        <p:nvSpPr>
          <p:cNvPr id="12" name="Shape 7"/>
          <p:cNvSpPr/>
          <p:nvPr/>
        </p:nvSpPr>
        <p:spPr>
          <a:xfrm>
            <a:off x="476251" y="4315973"/>
            <a:ext cx="1124948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17" name="Shape 8"/>
          <p:cNvSpPr/>
          <p:nvPr/>
        </p:nvSpPr>
        <p:spPr>
          <a:xfrm>
            <a:off x="476252" y="2556825"/>
            <a:ext cx="1125001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pic>
        <p:nvPicPr>
          <p:cNvPr id="14"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2875334034"/>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F3284E-306D-1BE1-E1C1-5CA625EE7B55}"/>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3C9A25F2-8C36-92B1-3F78-0C6D8C58CA2F}"/>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4" name="Pladsholder til sidefod 3">
            <a:extLst>
              <a:ext uri="{FF2B5EF4-FFF2-40B4-BE49-F238E27FC236}">
                <a16:creationId xmlns:a16="http://schemas.microsoft.com/office/drawing/2014/main" id="{D4D1964C-114D-1A02-1B4C-016A2E03BA04}"/>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21F678F-1B70-DB86-A616-23AF4C0A3A94}"/>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21689133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150CA59-CE88-16DA-F234-89B62E44AFBE}"/>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3" name="Pladsholder til sidefod 2">
            <a:extLst>
              <a:ext uri="{FF2B5EF4-FFF2-40B4-BE49-F238E27FC236}">
                <a16:creationId xmlns:a16="http://schemas.microsoft.com/office/drawing/2014/main" id="{895DFC5A-B105-0BF1-1085-D0FC24A431C3}"/>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BC757E8-F15A-212F-BAAE-496D08B091A3}"/>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8639155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23932E-EA55-1076-F110-5BA30C7B9DD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EF1AEF8-88DC-CD33-0E44-C7A9AAE36D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50309B11-EEEB-9EB1-3F5F-3EB371F13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F7F0819-9A2B-A649-DD9C-F6598A90FCD0}"/>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6" name="Pladsholder til sidefod 5">
            <a:extLst>
              <a:ext uri="{FF2B5EF4-FFF2-40B4-BE49-F238E27FC236}">
                <a16:creationId xmlns:a16="http://schemas.microsoft.com/office/drawing/2014/main" id="{B54CE355-E28B-3CFA-F4BB-85D2FDF9269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D60C45E-36D5-3C1E-5E82-97E2752C7191}"/>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33663215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E873F-69F9-2185-70B7-0986636BE3A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2CB1E47-15AE-8F43-58D8-C5CB87BE9E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7365D80-0A49-ADFA-5735-0E326EAA4C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F29179E-41FB-E86A-672A-A936AB8A85B4}"/>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6" name="Pladsholder til sidefod 5">
            <a:extLst>
              <a:ext uri="{FF2B5EF4-FFF2-40B4-BE49-F238E27FC236}">
                <a16:creationId xmlns:a16="http://schemas.microsoft.com/office/drawing/2014/main" id="{7F5FCCB0-94AC-4CC4-A038-E5D688884C3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445808B-914F-3842-B1E0-D20AB4F1C41A}"/>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1278577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2F3FA5-7E09-1F21-5D8F-8FC8655ED1FB}"/>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37A8CEE-A060-8ECD-00A8-E657532C09B7}"/>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7861164-9C1D-BB88-6432-FA9FCD76DDCA}"/>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D4016772-A8A7-8ECB-07EE-5AF2830FE13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0B34D32-935C-B075-D4E3-A9EA610A7CD8}"/>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19163203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8A1BF9D-E3AE-6E97-DF8B-25A5492A0832}"/>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A7D1599-2145-E3DC-72E3-49F88B0E3D86}"/>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E5D2F96-F5AC-1367-3288-5E14671AC670}"/>
              </a:ext>
            </a:extLst>
          </p:cNvPr>
          <p:cNvSpPr>
            <a:spLocks noGrp="1"/>
          </p:cNvSpPr>
          <p:nvPr>
            <p:ph type="dt" sz="half" idx="10"/>
          </p:nvPr>
        </p:nvSpPr>
        <p:spPr/>
        <p:txBody>
          <a:body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06D74DCE-BCDA-4ECF-7A13-5CC3BEC6FD8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9ABCB13-9E53-7361-880A-A0C5F033A1BC}"/>
              </a:ext>
            </a:extLst>
          </p:cNvPr>
          <p:cNvSpPr>
            <a:spLocks noGrp="1"/>
          </p:cNvSpPr>
          <p:nvPr>
            <p:ph type="sldNum" sz="quarter" idx="12"/>
          </p:nvPr>
        </p:nvSpPr>
        <p:spPr/>
        <p:txBody>
          <a:bodyPr/>
          <a:lstStyle/>
          <a:p>
            <a:fld id="{A778F563-0C8B-40F5-A082-01EA85AD3EDE}" type="slidenum">
              <a:rPr lang="da-DK" smtClean="0"/>
              <a:t>‹nr.›</a:t>
            </a:fld>
            <a:endParaRPr lang="da-DK"/>
          </a:p>
        </p:txBody>
      </p:sp>
    </p:spTree>
    <p:extLst>
      <p:ext uri="{BB962C8B-B14F-4D97-AF65-F5344CB8AC3E}">
        <p14:creationId xmlns:p14="http://schemas.microsoft.com/office/powerpoint/2010/main" val="170826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0" y="225933"/>
            <a:ext cx="11229673" cy="972000"/>
          </a:xfrm>
        </p:spPr>
        <p:txBody>
          <a:bodyPr>
            <a:normAutofit/>
          </a:bodyPr>
          <a:lstStyle>
            <a:lvl1pPr>
              <a:defRPr sz="4900"/>
            </a:lvl1pPr>
          </a:lstStyle>
          <a:p>
            <a:r>
              <a:rPr lang="da-DK" dirty="0"/>
              <a:t>Klik for at tilføje tekst</a:t>
            </a:r>
          </a:p>
        </p:txBody>
      </p:sp>
      <p:sp>
        <p:nvSpPr>
          <p:cNvPr id="4" name="Pladsholder til indhold 3"/>
          <p:cNvSpPr>
            <a:spLocks noGrp="1"/>
          </p:cNvSpPr>
          <p:nvPr>
            <p:ph sz="quarter" idx="10" hasCustomPrompt="1"/>
          </p:nvPr>
        </p:nvSpPr>
        <p:spPr>
          <a:xfrm>
            <a:off x="1016000" y="1516530"/>
            <a:ext cx="10707843" cy="4706471"/>
          </a:xfrm>
        </p:spPr>
        <p:txBody>
          <a:bodyPr vert="horz"/>
          <a:lstStyle>
            <a:lvl1pPr>
              <a:buClr>
                <a:schemeClr val="tx2"/>
              </a:buClr>
              <a:buSzPct val="100000"/>
              <a:defRPr baseline="0"/>
            </a:lvl1pPr>
            <a:lvl2pPr>
              <a:buClr>
                <a:schemeClr val="tx2"/>
              </a:buClr>
              <a:buSzPct val="100000"/>
              <a:defRPr/>
            </a:lvl2pPr>
            <a:lvl3pPr>
              <a:buClr>
                <a:schemeClr val="tx2"/>
              </a:buClr>
              <a:buSzPct val="100000"/>
              <a:defRPr/>
            </a:lvl3pPr>
            <a:lvl4pPr>
              <a:buClr>
                <a:schemeClr val="tx2"/>
              </a:buClr>
              <a:buSzPct val="100000"/>
              <a:defRPr/>
            </a:lvl4pPr>
            <a:lvl5pPr>
              <a:buClr>
                <a:schemeClr val="tx2"/>
              </a:buClr>
              <a:buSzPct val="100000"/>
              <a:defRPr/>
            </a:lvl5pPr>
          </a:lstStyle>
          <a:p>
            <a:pPr lvl="0"/>
            <a:r>
              <a:rPr lang="da-DK" dirty="0"/>
              <a:t>Klik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418506195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p:spTree>
      <p:nvGrpSpPr>
        <p:cNvPr id="1" name=""/>
        <p:cNvGrpSpPr/>
        <p:nvPr/>
      </p:nvGrpSpPr>
      <p:grpSpPr>
        <a:xfrm>
          <a:off x="0" y="0"/>
          <a:ext cx="0" cy="0"/>
          <a:chOff x="0" y="0"/>
          <a:chExt cx="0" cy="0"/>
        </a:xfrm>
      </p:grpSpPr>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Klik for at tilføje tekst</a:t>
            </a:r>
          </a:p>
        </p:txBody>
      </p:sp>
      <p:sp>
        <p:nvSpPr>
          <p:cNvPr id="3" name="Pladsholder til indhold 2"/>
          <p:cNvSpPr>
            <a:spLocks noGrp="1"/>
          </p:cNvSpPr>
          <p:nvPr>
            <p:ph sz="quarter" idx="12" hasCustomPrompt="1"/>
          </p:nvPr>
        </p:nvSpPr>
        <p:spPr>
          <a:xfrm>
            <a:off x="1016001" y="1875119"/>
            <a:ext cx="10708217" cy="4340411"/>
          </a:xfrm>
        </p:spPr>
        <p:txBody>
          <a:bodyPr vert="horz">
            <a:normAutofit/>
          </a:bodyPr>
          <a:lstStyle>
            <a:lvl1pPr>
              <a:spcBef>
                <a:spcPts val="1600"/>
              </a:spcBef>
              <a:buClr>
                <a:schemeClr val="tx2"/>
              </a:buClr>
              <a:buSzPct val="100000"/>
              <a:defRPr sz="2400" baseline="0"/>
            </a:lvl1pPr>
            <a:lvl2pPr>
              <a:spcBef>
                <a:spcPts val="1600"/>
              </a:spcBef>
              <a:buClr>
                <a:schemeClr val="tx2"/>
              </a:buClr>
              <a:buSzPct val="100000"/>
              <a:defRPr sz="2400" baseline="0"/>
            </a:lvl2pPr>
            <a:lvl3pPr>
              <a:spcBef>
                <a:spcPts val="1600"/>
              </a:spcBef>
              <a:buClr>
                <a:schemeClr val="tx2"/>
              </a:buClr>
              <a:buSzPct val="100000"/>
              <a:defRPr sz="2400" baseline="0"/>
            </a:lvl3pPr>
            <a:lvl4pPr>
              <a:spcBef>
                <a:spcPts val="1600"/>
              </a:spcBef>
              <a:buClr>
                <a:schemeClr val="tx2"/>
              </a:buClr>
              <a:buSzPct val="100000"/>
              <a:defRPr sz="2400" baseline="0"/>
            </a:lvl4pPr>
            <a:lvl5pPr>
              <a:spcBef>
                <a:spcPts val="1600"/>
              </a:spcBef>
              <a:buClr>
                <a:schemeClr val="tx2"/>
              </a:buClr>
              <a:buSzPct val="100000"/>
              <a:defRPr sz="2400" baseline="0"/>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el 1"/>
          <p:cNvSpPr>
            <a:spLocks noGrp="1"/>
          </p:cNvSpPr>
          <p:nvPr>
            <p:ph type="title" hasCustomPrompt="1"/>
          </p:nvPr>
        </p:nvSpPr>
        <p:spPr/>
        <p:txBody>
          <a:bodyPr>
            <a:normAutofit/>
          </a:bodyPr>
          <a:lstStyle>
            <a:lvl1pPr>
              <a:defRPr sz="4900"/>
            </a:lvl1pPr>
          </a:lstStyle>
          <a:p>
            <a:r>
              <a:rPr lang="da-DK" dirty="0"/>
              <a:t>Klik for at tilføje tekst</a:t>
            </a:r>
          </a:p>
        </p:txBody>
      </p:sp>
    </p:spTree>
    <p:extLst>
      <p:ext uri="{BB962C8B-B14F-4D97-AF65-F5344CB8AC3E}">
        <p14:creationId xmlns:p14="http://schemas.microsoft.com/office/powerpoint/2010/main" val="1909539457"/>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ormAutofit/>
          </a:bodyPr>
          <a:lstStyle>
            <a:lvl1pPr marL="0" marR="0" indent="0" algn="l" defTabSz="410751" eaLnBrk="1" fontAlgn="auto" latinLnBrk="0" hangingPunct="1">
              <a:lnSpc>
                <a:spcPct val="100000"/>
              </a:lnSpc>
              <a:spcBef>
                <a:spcPts val="1000"/>
              </a:spcBef>
              <a:spcAft>
                <a:spcPts val="0"/>
              </a:spcAft>
              <a:buClrTx/>
              <a:buSzPct val="75000"/>
              <a:buFont typeface="Arial"/>
              <a:buNone/>
              <a:tabLst/>
              <a:defRPr lang="da-DK" sz="1800" b="0" i="0">
                <a:solidFill>
                  <a:srgbClr val="000000"/>
                </a:solidFill>
                <a:latin typeface="+mn-lt"/>
                <a:ea typeface="Georgia"/>
                <a:cs typeface="Arial"/>
                <a:sym typeface="Georgia"/>
              </a:defRPr>
            </a:lvl1pPr>
            <a:lvl2pPr marL="482400" indent="-241200">
              <a:spcBef>
                <a:spcPts val="1000"/>
              </a:spcBef>
              <a:defRPr lang="da-DK" sz="2100" b="0" i="0" dirty="0" smtClean="0">
                <a:solidFill>
                  <a:schemeClr val="tx1">
                    <a:lumMod val="75000"/>
                    <a:lumOff val="25000"/>
                  </a:schemeClr>
                </a:solidFill>
                <a:latin typeface="+mn-lt"/>
                <a:ea typeface="Georgia"/>
                <a:cs typeface="Arial"/>
                <a:sym typeface="Georgia"/>
              </a:defRPr>
            </a:lvl2pPr>
            <a:lvl3pPr marL="321457" indent="-321457">
              <a:spcBef>
                <a:spcPts val="1266"/>
              </a:spcBef>
              <a:defRPr lang="da-DK" sz="2100" b="0" i="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marL="241200" marR="0" lvl="0" indent="-241200" algn="l" defTabSz="410751" eaLnBrk="1" fontAlgn="auto" latinLnBrk="0" hangingPunct="1">
              <a:lnSpc>
                <a:spcPct val="100000"/>
              </a:lnSpc>
              <a:spcBef>
                <a:spcPts val="1000"/>
              </a:spcBef>
              <a:spcAft>
                <a:spcPts val="0"/>
              </a:spcAft>
              <a:buClrTx/>
              <a:buSzPct val="75000"/>
              <a:buFont typeface="Arial"/>
              <a:buChar char="•"/>
              <a:tabLst/>
              <a:defRPr sz="1800">
                <a:solidFill>
                  <a:srgbClr val="000000"/>
                </a:solidFill>
              </a:defRPr>
            </a:pPr>
            <a:r>
              <a:rPr lang="da-DK" sz="2400" dirty="0"/>
              <a:t>Klik for at tilføje tekst</a:t>
            </a:r>
            <a:endParaRPr lang="da-DK" sz="2200" dirty="0">
              <a:solidFill>
                <a:srgbClr val="414141"/>
              </a:solidFill>
            </a:endParaRP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9" name="Pladsholder til indhold 5"/>
          <p:cNvSpPr>
            <a:spLocks noGrp="1"/>
          </p:cNvSpPr>
          <p:nvPr>
            <p:ph sz="quarter" idx="14" hasCustomPrompt="1"/>
          </p:nvPr>
        </p:nvSpPr>
        <p:spPr>
          <a:xfrm>
            <a:off x="476251" y="1919883"/>
            <a:ext cx="5459763" cy="4286250"/>
          </a:xfrm>
        </p:spPr>
        <p:txBody>
          <a:bodyPr vert="horz">
            <a:normAutofit/>
          </a:bodyPr>
          <a:lstStyle>
            <a:lvl1pPr marL="24120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2400" indent="-241200">
              <a:lnSpc>
                <a:spcPct val="100000"/>
              </a:lnSpc>
              <a:spcBef>
                <a:spcPts val="1000"/>
              </a:spcBef>
              <a:buFont typeface="Arial"/>
              <a:buChar char="•"/>
              <a:defRPr sz="2200">
                <a:solidFill>
                  <a:schemeClr val="tx1">
                    <a:lumMod val="75000"/>
                    <a:lumOff val="25000"/>
                  </a:schemeClr>
                </a:solidFill>
              </a:defRPr>
            </a:lvl2pPr>
            <a:lvl3pPr marL="241200" indent="-241200">
              <a:lnSpc>
                <a:spcPct val="100000"/>
              </a:lnSpc>
              <a:spcBef>
                <a:spcPts val="1000"/>
              </a:spcBef>
              <a:defRPr sz="2200">
                <a:solidFill>
                  <a:schemeClr val="tx1">
                    <a:lumMod val="75000"/>
                    <a:lumOff val="25000"/>
                  </a:schemeClr>
                </a:solidFill>
              </a:defRPr>
            </a:lvl3pPr>
            <a:lvl4pPr marL="723600" indent="-24046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0460">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2" name="Titel 1"/>
          <p:cNvSpPr>
            <a:spLocks noGrp="1"/>
          </p:cNvSpPr>
          <p:nvPr>
            <p:ph type="title" hasCustomPrompt="1"/>
          </p:nvPr>
        </p:nvSpPr>
        <p:spPr>
          <a:xfrm>
            <a:off x="484210" y="234619"/>
            <a:ext cx="11229673" cy="972000"/>
          </a:xfrm>
        </p:spPr>
        <p:txBody>
          <a:bodyPr>
            <a:normAutofit/>
          </a:bodyPr>
          <a:lstStyle>
            <a:lvl1pPr>
              <a:defRPr sz="4900"/>
            </a:lvl1pPr>
          </a:lstStyle>
          <a:p>
            <a:pPr lvl="0"/>
            <a:r>
              <a:rPr lang="da-DK" dirty="0"/>
              <a:t>Klik for at tilføje tekst</a:t>
            </a:r>
          </a:p>
        </p:txBody>
      </p:sp>
    </p:spTree>
    <p:extLst>
      <p:ext uri="{BB962C8B-B14F-4D97-AF65-F5344CB8AC3E}">
        <p14:creationId xmlns:p14="http://schemas.microsoft.com/office/powerpoint/2010/main" val="179361035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ertitel og 2 indholdsobjekter">
    <p:spTree>
      <p:nvGrpSpPr>
        <p:cNvPr id="1" name=""/>
        <p:cNvGrpSpPr/>
        <p:nvPr/>
      </p:nvGrpSpPr>
      <p:grpSpPr>
        <a:xfrm>
          <a:off x="0" y="0"/>
          <a:ext cx="0" cy="0"/>
          <a:chOff x="0" y="0"/>
          <a:chExt cx="0" cy="0"/>
        </a:xfrm>
      </p:grpSpPr>
      <p:sp>
        <p:nvSpPr>
          <p:cNvPr id="6" name="Pladsholder til indhold 5"/>
          <p:cNvSpPr>
            <a:spLocks noGrp="1"/>
          </p:cNvSpPr>
          <p:nvPr>
            <p:ph sz="quarter" idx="13" hasCustomPrompt="1"/>
          </p:nvPr>
        </p:nvSpPr>
        <p:spPr>
          <a:xfrm>
            <a:off x="6106099" y="1919883"/>
            <a:ext cx="5609651" cy="4286250"/>
          </a:xfrm>
        </p:spPr>
        <p:txBody>
          <a:bodyPr vert="horz">
            <a:normAutofit/>
          </a:bodyPr>
          <a:lstStyle>
            <a:lvl1pPr marL="241200" indent="-241200">
              <a:lnSpc>
                <a:spcPct val="100000"/>
              </a:lnSpc>
              <a:spcBef>
                <a:spcPts val="1000"/>
              </a:spcBef>
              <a:buFont typeface="Arial"/>
              <a:buChar char="•"/>
              <a:defRPr lang="da-DK" sz="2200" b="0" i="0" baseline="0" dirty="0" smtClean="0">
                <a:solidFill>
                  <a:schemeClr val="tx1">
                    <a:lumMod val="75000"/>
                    <a:lumOff val="25000"/>
                  </a:schemeClr>
                </a:solidFill>
                <a:latin typeface="+mn-lt"/>
                <a:ea typeface="Georgia"/>
                <a:cs typeface="Arial"/>
                <a:sym typeface="Georgia"/>
              </a:defRPr>
            </a:lvl1pPr>
            <a:lvl2pPr marL="482400" indent="-241200">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2pPr>
            <a:lvl3pPr marL="321457" indent="-321457">
              <a:lnSpc>
                <a:spcPct val="100000"/>
              </a:lnSpc>
              <a:spcBef>
                <a:spcPts val="1000"/>
              </a:spcBef>
              <a:defRPr lang="da-DK" sz="2200" b="0" i="0" baseline="0" dirty="0" smtClean="0">
                <a:solidFill>
                  <a:schemeClr val="tx1">
                    <a:lumMod val="75000"/>
                    <a:lumOff val="25000"/>
                  </a:schemeClr>
                </a:solidFill>
                <a:latin typeface="+mn-lt"/>
                <a:ea typeface="Georgia"/>
                <a:cs typeface="Arial"/>
                <a:sym typeface="Georgia"/>
              </a:defRPr>
            </a:lvl3pPr>
            <a:lvl4pPr marL="723600" indent="-241200">
              <a:spcBef>
                <a:spcPts val="1000"/>
              </a:spcBef>
              <a:defRPr lang="da-DK" sz="2100" b="0" i="0" dirty="0" smtClean="0">
                <a:solidFill>
                  <a:schemeClr val="tx1">
                    <a:lumMod val="75000"/>
                    <a:lumOff val="25000"/>
                  </a:schemeClr>
                </a:solidFill>
                <a:latin typeface="+mn-lt"/>
                <a:ea typeface="Georgia"/>
                <a:cs typeface="Arial"/>
                <a:sym typeface="Georgia"/>
              </a:defRPr>
            </a:lvl4pPr>
            <a:lvl5pPr>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8" name="Pladsholder til indhold 5"/>
          <p:cNvSpPr>
            <a:spLocks noGrp="1"/>
          </p:cNvSpPr>
          <p:nvPr>
            <p:ph sz="quarter" idx="14" hasCustomPrompt="1"/>
          </p:nvPr>
        </p:nvSpPr>
        <p:spPr>
          <a:xfrm>
            <a:off x="476251" y="1919883"/>
            <a:ext cx="5459763" cy="4286250"/>
          </a:xfrm>
        </p:spPr>
        <p:txBody>
          <a:bodyPr vert="horz" anchor="ctr">
            <a:normAutofit/>
          </a:bodyPr>
          <a:lstStyle>
            <a:lvl1pPr marL="240460" indent="-241200" algn="l" defTabSz="410751" eaLnBrk="1" hangingPunct="1">
              <a:lnSpc>
                <a:spcPct val="100000"/>
              </a:lnSpc>
              <a:spcBef>
                <a:spcPts val="1000"/>
              </a:spcBef>
              <a:buSzPct val="75000"/>
              <a:buFont typeface="Arial"/>
              <a:buChar char="•"/>
              <a:defRPr sz="2200">
                <a:solidFill>
                  <a:schemeClr val="tx1">
                    <a:lumMod val="75000"/>
                    <a:lumOff val="25000"/>
                  </a:schemeClr>
                </a:solidFill>
              </a:defRPr>
            </a:lvl1pPr>
            <a:lvl2pPr marL="480920" indent="-241200" algn="l">
              <a:lnSpc>
                <a:spcPct val="100000"/>
              </a:lnSpc>
              <a:spcBef>
                <a:spcPts val="1000"/>
              </a:spcBef>
              <a:buFont typeface="Arial"/>
              <a:buChar char="•"/>
              <a:defRPr sz="2200">
                <a:solidFill>
                  <a:schemeClr val="tx1">
                    <a:lumMod val="75000"/>
                    <a:lumOff val="25000"/>
                  </a:schemeClr>
                </a:solidFill>
              </a:defRPr>
            </a:lvl2pPr>
            <a:lvl3pPr marL="80257" indent="0" algn="l">
              <a:lnSpc>
                <a:spcPct val="100000"/>
              </a:lnSpc>
              <a:spcBef>
                <a:spcPts val="1000"/>
              </a:spcBef>
              <a:buNone/>
              <a:defRPr sz="2200">
                <a:solidFill>
                  <a:schemeClr val="tx1">
                    <a:lumMod val="75000"/>
                    <a:lumOff val="25000"/>
                  </a:schemeClr>
                </a:solidFill>
              </a:defRPr>
            </a:lvl3pPr>
            <a:lvl4pPr marL="721381" indent="-241200" algn="l">
              <a:spcBef>
                <a:spcPts val="1000"/>
              </a:spcBef>
              <a:defRPr lang="da-DK" sz="2100" b="0" i="0" dirty="0" smtClean="0">
                <a:solidFill>
                  <a:schemeClr val="tx1">
                    <a:lumMod val="75000"/>
                    <a:lumOff val="25000"/>
                  </a:schemeClr>
                </a:solidFill>
                <a:latin typeface="+mn-lt"/>
                <a:ea typeface="Georgia"/>
                <a:cs typeface="Arial"/>
                <a:sym typeface="Georgia"/>
              </a:defRPr>
            </a:lvl4pPr>
            <a:lvl5pPr indent="-241200" algn="l">
              <a:spcBef>
                <a:spcPts val="1000"/>
              </a:spcBef>
              <a:defRPr sz="2100"/>
            </a:lvl5pPr>
          </a:lstStyle>
          <a:p>
            <a:pPr lvl="0"/>
            <a:r>
              <a:rPr lang="da-DK" dirty="0"/>
              <a:t>Klik for at tilføje tekst</a:t>
            </a:r>
          </a:p>
          <a:p>
            <a:pPr lvl="1">
              <a:defRPr sz="1800">
                <a:solidFill>
                  <a:srgbClr val="000000"/>
                </a:solidFill>
              </a:defRPr>
            </a:pPr>
            <a:r>
              <a:rPr lang="da-DK" sz="2200" dirty="0">
                <a:solidFill>
                  <a:srgbClr val="414141"/>
                </a:solidFill>
              </a:rPr>
              <a:t>Andet niveau</a:t>
            </a:r>
          </a:p>
          <a:p>
            <a:pPr lvl="3">
              <a:defRPr sz="1800">
                <a:solidFill>
                  <a:srgbClr val="000000"/>
                </a:solidFill>
              </a:defRPr>
            </a:pPr>
            <a:r>
              <a:rPr lang="da-DK" sz="2200" dirty="0">
                <a:solidFill>
                  <a:srgbClr val="414141"/>
                </a:solidFill>
              </a:rPr>
              <a:t>Tredje niveau</a:t>
            </a:r>
          </a:p>
        </p:txBody>
      </p:sp>
      <p:sp>
        <p:nvSpPr>
          <p:cNvPr id="5"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
        <p:nvSpPr>
          <p:cNvPr id="2" name="Titel 1"/>
          <p:cNvSpPr>
            <a:spLocks noGrp="1"/>
          </p:cNvSpPr>
          <p:nvPr>
            <p:ph type="title"/>
          </p:nvPr>
        </p:nvSpPr>
        <p:spPr/>
        <p:txBody>
          <a:bodyPr>
            <a:normAutofit/>
          </a:bodyPr>
          <a:lstStyle>
            <a:lvl1pPr>
              <a:defRPr sz="4900"/>
            </a:lvl1pPr>
          </a:lstStyle>
          <a:p>
            <a:r>
              <a:rPr lang="da-DK"/>
              <a:t>Klik for at redigere i master</a:t>
            </a:r>
            <a:endParaRPr lang="da-DK" dirty="0"/>
          </a:p>
        </p:txBody>
      </p:sp>
    </p:spTree>
    <p:extLst>
      <p:ext uri="{BB962C8B-B14F-4D97-AF65-F5344CB8AC3E}">
        <p14:creationId xmlns:p14="http://schemas.microsoft.com/office/powerpoint/2010/main" val="93673513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kst og indholdselement - lodret">
    <p:spTree>
      <p:nvGrpSpPr>
        <p:cNvPr id="1" name=""/>
        <p:cNvGrpSpPr/>
        <p:nvPr/>
      </p:nvGrpSpPr>
      <p:grpSpPr>
        <a:xfrm>
          <a:off x="0" y="0"/>
          <a:ext cx="0" cy="0"/>
          <a:chOff x="0" y="0"/>
          <a:chExt cx="0" cy="0"/>
        </a:xfrm>
      </p:grpSpPr>
      <p:sp>
        <p:nvSpPr>
          <p:cNvPr id="23" name="Shape 23"/>
          <p:cNvSpPr/>
          <p:nvPr/>
        </p:nvSpPr>
        <p:spPr>
          <a:xfrm>
            <a:off x="476251" y="3429000"/>
            <a:ext cx="5321600"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4" name="Shape 24"/>
          <p:cNvSpPr/>
          <p:nvPr/>
        </p:nvSpPr>
        <p:spPr>
          <a:xfrm>
            <a:off x="476249" y="1946672"/>
            <a:ext cx="5321547"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25" name="Shape 25"/>
          <p:cNvSpPr>
            <a:spLocks noGrp="1"/>
          </p:cNvSpPr>
          <p:nvPr>
            <p:ph type="title" hasCustomPrompt="1"/>
          </p:nvPr>
        </p:nvSpPr>
        <p:spPr>
          <a:xfrm>
            <a:off x="476251" y="1949623"/>
            <a:ext cx="5322093" cy="1427892"/>
          </a:xfrm>
          <a:prstGeom prst="rect">
            <a:avLst/>
          </a:prstGeom>
        </p:spPr>
        <p:txBody>
          <a:bodyPr>
            <a:noAutofit/>
          </a:bodyPr>
          <a:lstStyle>
            <a:lvl1pPr algn="l">
              <a:spcBef>
                <a:spcPts val="0"/>
              </a:spcBef>
              <a:defRPr sz="4200"/>
            </a:lvl1pPr>
          </a:lstStyle>
          <a:p>
            <a:pPr lvl="0"/>
            <a:r>
              <a:rPr lang="da-DK" sz="4000" dirty="0"/>
              <a:t>Klik for at tilføje tekst</a:t>
            </a:r>
          </a:p>
        </p:txBody>
      </p:sp>
      <p:sp>
        <p:nvSpPr>
          <p:cNvPr id="26" name="Shape 26"/>
          <p:cNvSpPr>
            <a:spLocks noGrp="1"/>
          </p:cNvSpPr>
          <p:nvPr>
            <p:ph type="body" idx="1" hasCustomPrompt="1"/>
          </p:nvPr>
        </p:nvSpPr>
        <p:spPr>
          <a:xfrm>
            <a:off x="476251" y="3536156"/>
            <a:ext cx="5322093" cy="2669688"/>
          </a:xfrm>
          <a:prstGeom prst="rect">
            <a:avLst/>
          </a:prstGeom>
        </p:spPr>
        <p:txBody>
          <a:bodyPr anchor="t"/>
          <a:lstStyle>
            <a:lvl1pPr marL="241200" indent="-241200">
              <a:lnSpc>
                <a:spcPct val="100000"/>
              </a:lnSpc>
              <a:spcBef>
                <a:spcPts val="1000"/>
              </a:spcBef>
              <a:buSzTx/>
              <a:buFont typeface="Arial"/>
              <a:buChar char="•"/>
              <a:defRPr sz="1700">
                <a:solidFill>
                  <a:schemeClr val="tx1"/>
                </a:solidFill>
              </a:defRPr>
            </a:lvl1pPr>
            <a:lvl2pPr marL="480920" indent="-241093">
              <a:lnSpc>
                <a:spcPct val="100000"/>
              </a:lnSpc>
              <a:spcBef>
                <a:spcPts val="1000"/>
              </a:spcBef>
              <a:buSzTx/>
              <a:buFont typeface="Arial"/>
              <a:buChar char="•"/>
              <a:defRPr sz="1700">
                <a:solidFill>
                  <a:schemeClr val="tx2">
                    <a:lumMod val="50000"/>
                  </a:schemeClr>
                </a:solidFill>
              </a:defRPr>
            </a:lvl2pPr>
            <a:lvl3pPr marL="721381" indent="-241093">
              <a:lnSpc>
                <a:spcPct val="100000"/>
              </a:lnSpc>
              <a:spcBef>
                <a:spcPts val="1000"/>
              </a:spcBef>
              <a:buSzTx/>
              <a:buFont typeface="Arial"/>
              <a:buChar char="•"/>
              <a:defRPr sz="1700">
                <a:solidFill>
                  <a:schemeClr val="tx2">
                    <a:lumMod val="50000"/>
                  </a:schemeClr>
                </a:solidFill>
              </a:defRPr>
            </a:lvl3pPr>
            <a:lvl4pPr marL="480920" indent="-241093" algn="l">
              <a:lnSpc>
                <a:spcPct val="120000"/>
              </a:lnSpc>
              <a:spcBef>
                <a:spcPts val="0"/>
              </a:spcBef>
              <a:buSzTx/>
              <a:buFont typeface="Arial"/>
              <a:buChar char="•"/>
              <a:defRPr sz="1700">
                <a:solidFill>
                  <a:schemeClr val="tx2">
                    <a:lumMod val="50000"/>
                  </a:schemeClr>
                </a:solidFill>
              </a:defRPr>
            </a:lvl4pPr>
            <a:lvl5pPr marL="0" indent="642915">
              <a:lnSpc>
                <a:spcPct val="120000"/>
              </a:lnSpc>
              <a:spcBef>
                <a:spcPts val="0"/>
              </a:spcBef>
              <a:buSzTx/>
              <a:buNone/>
              <a:defRPr sz="1700">
                <a:solidFill>
                  <a:schemeClr val="tx2">
                    <a:lumMod val="50000"/>
                  </a:schemeClr>
                </a:solidFill>
              </a:defRPr>
            </a:lvl5pPr>
          </a:lstStyle>
          <a:p>
            <a:pPr lvl="0"/>
            <a:r>
              <a:rPr lang="da-DK" dirty="0"/>
              <a:t>Klik for at tilføje tekst</a:t>
            </a:r>
          </a:p>
          <a:p>
            <a:pPr lvl="1">
              <a:defRPr sz="1800">
                <a:solidFill>
                  <a:srgbClr val="000000"/>
                </a:solidFill>
              </a:defRPr>
            </a:pPr>
            <a:r>
              <a:rPr lang="da-DK" sz="1700" dirty="0">
                <a:solidFill>
                  <a:srgbClr val="414141"/>
                </a:solidFill>
              </a:rPr>
              <a:t>Andet niveau</a:t>
            </a:r>
          </a:p>
          <a:p>
            <a:pPr lvl="2">
              <a:defRPr sz="1800">
                <a:solidFill>
                  <a:srgbClr val="000000"/>
                </a:solidFill>
              </a:defRPr>
            </a:pPr>
            <a:r>
              <a:rPr lang="da-DK" sz="1700" dirty="0">
                <a:solidFill>
                  <a:srgbClr val="414141"/>
                </a:solidFill>
              </a:rPr>
              <a:t>Tredje niveau</a:t>
            </a:r>
          </a:p>
        </p:txBody>
      </p:sp>
      <p:sp>
        <p:nvSpPr>
          <p:cNvPr id="9" name="Pladsholder til tekst 2"/>
          <p:cNvSpPr>
            <a:spLocks noGrp="1"/>
          </p:cNvSpPr>
          <p:nvPr>
            <p:ph type="body" sz="quarter" idx="12" hasCustomPrompt="1"/>
          </p:nvPr>
        </p:nvSpPr>
        <p:spPr>
          <a:xfrm>
            <a:off x="507861" y="1646702"/>
            <a:ext cx="5289936" cy="200055"/>
          </a:xfrm>
        </p:spPr>
        <p:txBody>
          <a:bodyPr vert="horz" wrap="square" anchor="b">
            <a:spAutoFit/>
          </a:bodyPr>
          <a:lstStyle>
            <a:lvl1pPr marL="0" indent="0" algn="l">
              <a:lnSpc>
                <a:spcPct val="100000"/>
              </a:lnSpc>
              <a:spcBef>
                <a:spcPts val="0"/>
              </a:spcBef>
              <a:buFontTx/>
              <a:buNone/>
              <a:defRPr sz="1300" b="1" i="0" cap="all">
                <a:solidFill>
                  <a:srgbClr val="908979"/>
                </a:solidFill>
                <a:latin typeface="Arial"/>
                <a:cs typeface="Arial"/>
              </a:defRPr>
            </a:lvl1pPr>
          </a:lstStyle>
          <a:p>
            <a:pPr lvl="0"/>
            <a:r>
              <a:rPr lang="da-DK" dirty="0"/>
              <a:t>Klik for at tilføje tekst</a:t>
            </a:r>
          </a:p>
        </p:txBody>
      </p:sp>
      <p:sp>
        <p:nvSpPr>
          <p:cNvPr id="3" name="Pladsholder til indhold 2"/>
          <p:cNvSpPr>
            <a:spLocks noGrp="1"/>
          </p:cNvSpPr>
          <p:nvPr>
            <p:ph sz="quarter" idx="13" hasCustomPrompt="1"/>
          </p:nvPr>
        </p:nvSpPr>
        <p:spPr>
          <a:xfrm>
            <a:off x="6096001" y="333375"/>
            <a:ext cx="5617633" cy="5881688"/>
          </a:xfrm>
        </p:spPr>
        <p:txBody>
          <a:bodyPr/>
          <a:lstStyle>
            <a:lvl1pPr algn="l">
              <a:defRPr/>
            </a:lvl1pPr>
            <a:lvl2pPr algn="l">
              <a:defRPr/>
            </a:lvl2pPr>
            <a:lvl3pPr algn="l">
              <a:defRPr/>
            </a:lvl3pPr>
            <a:lvl4pPr algn="l">
              <a:defRPr/>
            </a:lvl4pPr>
            <a:lvl5pPr algn="l">
              <a:defRPr/>
            </a:lvl5pPr>
          </a:lstStyle>
          <a:p>
            <a:pPr lvl="0"/>
            <a:r>
              <a:rPr lang="da-DK" dirty="0"/>
              <a:t>Klik for at tilføje tekst</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10" name="ÆS_logo_POS_CMYK.pdf"/>
          <p:cNvPicPr/>
          <p:nvPr userDrawn="1"/>
        </p:nvPicPr>
        <p:blipFill>
          <a:blip r:embed="rId2"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1445406931"/>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lstStyle>
            <a:lvl1pPr>
              <a:buClr>
                <a:schemeClr val="tx2"/>
              </a:buClr>
              <a:buSzPct val="100000"/>
              <a:defRPr/>
            </a:lvl1pPr>
            <a:lvl2pPr>
              <a:buClr>
                <a:schemeClr val="tx2"/>
              </a:buClr>
              <a:buSzPct val="100000"/>
              <a:defRPr/>
            </a:lvl2pPr>
            <a:lvl3pPr>
              <a:buClr>
                <a:schemeClr val="tx2"/>
              </a:buClr>
              <a:buSzPct val="100000"/>
              <a:defRPr/>
            </a:lvl3pPr>
            <a:lvl4pPr>
              <a:buClr>
                <a:schemeClr val="tx2"/>
              </a:buClr>
              <a:buSzPct val="100000"/>
              <a:defRPr/>
            </a:lvl4pPr>
            <a:lvl5pPr>
              <a:buClr>
                <a:schemeClr val="tx2"/>
              </a:buClr>
              <a:buSzPct val="100000"/>
              <a:defRPr/>
            </a:lvl5pPr>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Tree>
    <p:extLst>
      <p:ext uri="{BB962C8B-B14F-4D97-AF65-F5344CB8AC3E}">
        <p14:creationId xmlns:p14="http://schemas.microsoft.com/office/powerpoint/2010/main" val="2193184140"/>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ertitel og indholdsobjekt - bre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84211" y="226542"/>
            <a:ext cx="11239500" cy="972021"/>
          </a:xfrm>
        </p:spPr>
        <p:txBody>
          <a:bodyPr vert="horz">
            <a:normAutofit/>
          </a:bodyPr>
          <a:lstStyle>
            <a:lvl1pPr>
              <a:defRPr sz="4900">
                <a:solidFill>
                  <a:schemeClr val="tx2"/>
                </a:solidFill>
              </a:defRPr>
            </a:lvl1pPr>
          </a:lstStyle>
          <a:p>
            <a:pPr lvl="0"/>
            <a:r>
              <a:rPr lang="da-DK" dirty="0"/>
              <a:t>Klik for at tilføje tekst</a:t>
            </a:r>
          </a:p>
        </p:txBody>
      </p:sp>
      <p:sp>
        <p:nvSpPr>
          <p:cNvPr id="3" name="Pladsholder til indhold 3"/>
          <p:cNvSpPr>
            <a:spLocks noGrp="1"/>
          </p:cNvSpPr>
          <p:nvPr>
            <p:ph sz="quarter" idx="14" hasCustomPrompt="1"/>
          </p:nvPr>
        </p:nvSpPr>
        <p:spPr>
          <a:xfrm>
            <a:off x="476250" y="1919883"/>
            <a:ext cx="11247460" cy="4286250"/>
          </a:xfrm>
        </p:spPr>
        <p:txBody>
          <a:bodyPr/>
          <a:lstStyle>
            <a:lvl1pPr>
              <a:buClr>
                <a:schemeClr val="tx2"/>
              </a:buClr>
              <a:buSzPct val="100000"/>
              <a:defRPr/>
            </a:lvl1pPr>
            <a:lvl2pPr>
              <a:buClr>
                <a:schemeClr val="tx2"/>
              </a:buClr>
              <a:buSzPct val="100000"/>
              <a:defRPr/>
            </a:lvl2pPr>
            <a:lvl3pPr>
              <a:buClr>
                <a:schemeClr val="tx2"/>
              </a:buClr>
              <a:buSzPct val="100000"/>
              <a:defRPr/>
            </a:lvl3pPr>
            <a:lvl4pPr>
              <a:buClr>
                <a:schemeClr val="tx2"/>
              </a:buClr>
              <a:buSzPct val="100000"/>
              <a:defRPr/>
            </a:lvl4pPr>
            <a:lvl5pPr>
              <a:buClr>
                <a:schemeClr val="tx2"/>
              </a:buClr>
              <a:buSzPct val="100000"/>
              <a:defRPr/>
            </a:lvl5pPr>
          </a:lstStyle>
          <a:p>
            <a:pPr lvl="0">
              <a:defRPr sz="1800">
                <a:solidFill>
                  <a:srgbClr val="000000"/>
                </a:solidFill>
              </a:defRPr>
            </a:pPr>
            <a:r>
              <a:rPr lang="da-DK" sz="2200" dirty="0">
                <a:solidFill>
                  <a:srgbClr val="414141"/>
                </a:solidFill>
              </a:rPr>
              <a:t>Brødtekst, niveau et</a:t>
            </a:r>
          </a:p>
          <a:p>
            <a:pPr lvl="1">
              <a:defRPr sz="1800">
                <a:solidFill>
                  <a:srgbClr val="000000"/>
                </a:solidFill>
              </a:defRPr>
            </a:pPr>
            <a:r>
              <a:rPr lang="da-DK" sz="2200" dirty="0">
                <a:solidFill>
                  <a:srgbClr val="414141"/>
                </a:solidFill>
              </a:rPr>
              <a:t>Brødtekst, niveau to</a:t>
            </a:r>
          </a:p>
          <a:p>
            <a:pPr lvl="2">
              <a:defRPr sz="1800">
                <a:solidFill>
                  <a:srgbClr val="000000"/>
                </a:solidFill>
              </a:defRPr>
            </a:pPr>
            <a:r>
              <a:rPr lang="da-DK" sz="2200" dirty="0">
                <a:solidFill>
                  <a:srgbClr val="414141"/>
                </a:solidFill>
              </a:rPr>
              <a:t>Brødtekst, niveau tre</a:t>
            </a:r>
          </a:p>
          <a:p>
            <a:pPr lvl="3">
              <a:defRPr sz="1800">
                <a:solidFill>
                  <a:srgbClr val="000000"/>
                </a:solidFill>
              </a:defRPr>
            </a:pPr>
            <a:r>
              <a:rPr lang="da-DK" sz="2200" dirty="0">
                <a:solidFill>
                  <a:srgbClr val="414141"/>
                </a:solidFill>
              </a:rPr>
              <a:t>Brødtekst, niveau fire</a:t>
            </a:r>
          </a:p>
          <a:p>
            <a:pPr lvl="4">
              <a:defRPr sz="1800">
                <a:solidFill>
                  <a:srgbClr val="000000"/>
                </a:solidFill>
              </a:defRPr>
            </a:pPr>
            <a:r>
              <a:rPr lang="da-DK" sz="2200" dirty="0">
                <a:solidFill>
                  <a:srgbClr val="414141"/>
                </a:solidFill>
              </a:rPr>
              <a:t>Brødtekst, niveau fem</a:t>
            </a:r>
          </a:p>
        </p:txBody>
      </p:sp>
      <p:sp>
        <p:nvSpPr>
          <p:cNvPr id="4" name="Pladsholder til tekst 2"/>
          <p:cNvSpPr>
            <a:spLocks noGrp="1"/>
          </p:cNvSpPr>
          <p:nvPr>
            <p:ph type="body" sz="quarter" idx="10" hasCustomPrompt="1"/>
          </p:nvPr>
        </p:nvSpPr>
        <p:spPr>
          <a:xfrm>
            <a:off x="484212" y="1418668"/>
            <a:ext cx="11223112" cy="233983"/>
          </a:xfrm>
        </p:spPr>
        <p:txBody>
          <a:bodyPr vert="horz" wrap="none">
            <a:noAutofit/>
          </a:bodyPr>
          <a:lstStyle>
            <a:lvl1pPr marL="0" indent="0" algn="ctr">
              <a:lnSpc>
                <a:spcPct val="100000"/>
              </a:lnSpc>
              <a:spcBef>
                <a:spcPts val="0"/>
              </a:spcBef>
              <a:buFontTx/>
              <a:buNone/>
              <a:defRPr sz="1700" b="1" i="0" cap="all">
                <a:solidFill>
                  <a:schemeClr val="bg2"/>
                </a:solidFill>
                <a:latin typeface="Arial"/>
                <a:cs typeface="Arial"/>
              </a:defRPr>
            </a:lvl1pPr>
          </a:lstStyle>
          <a:p>
            <a:pPr lvl="0"/>
            <a:r>
              <a:rPr lang="da-DK" dirty="0"/>
              <a:t>Rediger typografien i masteren</a:t>
            </a:r>
          </a:p>
        </p:txBody>
      </p:sp>
    </p:spTree>
    <p:extLst>
      <p:ext uri="{BB962C8B-B14F-4D97-AF65-F5344CB8AC3E}">
        <p14:creationId xmlns:p14="http://schemas.microsoft.com/office/powerpoint/2010/main" val="227665818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hape 2"/>
          <p:cNvSpPr/>
          <p:nvPr/>
        </p:nvSpPr>
        <p:spPr>
          <a:xfrm>
            <a:off x="476250" y="1305719"/>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3" name="Shape 3"/>
          <p:cNvSpPr/>
          <p:nvPr/>
        </p:nvSpPr>
        <p:spPr>
          <a:xfrm>
            <a:off x="476250" y="225226"/>
            <a:ext cx="11247461"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ln w="12700">
            <a:solidFill>
              <a:srgbClr val="444444">
                <a:alpha val="30000"/>
              </a:srgbClr>
            </a:solidFill>
            <a:miter lim="400000"/>
          </a:ln>
        </p:spPr>
        <p:txBody>
          <a:bodyPr lIns="0" tIns="0" rIns="0" bIns="0" anchor="ctr"/>
          <a:lstStyle/>
          <a:p>
            <a:pPr lvl="0" algn="l" defTabSz="321457">
              <a:defRPr sz="1200">
                <a:solidFill>
                  <a:srgbClr val="000000"/>
                </a:solidFill>
                <a:latin typeface="Helvetica"/>
                <a:ea typeface="Helvetica"/>
                <a:cs typeface="Helvetica"/>
                <a:sym typeface="Helvetica"/>
              </a:defRPr>
            </a:pPr>
            <a:endParaRPr sz="1200"/>
          </a:p>
        </p:txBody>
      </p:sp>
      <p:sp>
        <p:nvSpPr>
          <p:cNvPr id="4" name="Shape 4"/>
          <p:cNvSpPr>
            <a:spLocks noGrp="1"/>
          </p:cNvSpPr>
          <p:nvPr>
            <p:ph type="title"/>
          </p:nvPr>
        </p:nvSpPr>
        <p:spPr>
          <a:xfrm>
            <a:off x="484211" y="233406"/>
            <a:ext cx="11239500" cy="965156"/>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solidFill>
                  <a:srgbClr val="000000"/>
                </a:solidFill>
              </a:defRPr>
            </a:pPr>
            <a:r>
              <a:rPr lang="da-DK" sz="4900" dirty="0">
                <a:solidFill>
                  <a:srgbClr val="B3242A"/>
                </a:solidFill>
              </a:rPr>
              <a:t>Titeltekst</a:t>
            </a:r>
            <a:endParaRPr sz="4900" dirty="0">
              <a:solidFill>
                <a:srgbClr val="B3242A"/>
              </a:solidFill>
            </a:endParaRPr>
          </a:p>
        </p:txBody>
      </p:sp>
      <p:sp>
        <p:nvSpPr>
          <p:cNvPr id="5" name="Shape 5"/>
          <p:cNvSpPr>
            <a:spLocks noGrp="1"/>
          </p:cNvSpPr>
          <p:nvPr>
            <p:ph type="body" idx="1"/>
          </p:nvPr>
        </p:nvSpPr>
        <p:spPr>
          <a:xfrm>
            <a:off x="1032573" y="1493490"/>
            <a:ext cx="10683177" cy="4712355"/>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solidFill>
                  <a:srgbClr val="000000"/>
                </a:solidFill>
              </a:defRPr>
            </a:pPr>
            <a:r>
              <a:rPr sz="2200" dirty="0">
                <a:solidFill>
                  <a:srgbClr val="414141"/>
                </a:solidFill>
              </a:rPr>
              <a:t>Brødtekst, niveau et</a:t>
            </a:r>
          </a:p>
          <a:p>
            <a:pPr lvl="1">
              <a:defRPr sz="1800">
                <a:solidFill>
                  <a:srgbClr val="000000"/>
                </a:solidFill>
              </a:defRPr>
            </a:pPr>
            <a:r>
              <a:rPr sz="2200" dirty="0">
                <a:solidFill>
                  <a:srgbClr val="414141"/>
                </a:solidFill>
              </a:rPr>
              <a:t>Brødtekst, niveau to</a:t>
            </a:r>
          </a:p>
          <a:p>
            <a:pPr lvl="2">
              <a:defRPr sz="1800">
                <a:solidFill>
                  <a:srgbClr val="000000"/>
                </a:solidFill>
              </a:defRPr>
            </a:pPr>
            <a:r>
              <a:rPr sz="2200" dirty="0">
                <a:solidFill>
                  <a:srgbClr val="414141"/>
                </a:solidFill>
              </a:rPr>
              <a:t>Brødtekst, niveau tre</a:t>
            </a:r>
          </a:p>
          <a:p>
            <a:pPr lvl="3">
              <a:defRPr sz="1800">
                <a:solidFill>
                  <a:srgbClr val="000000"/>
                </a:solidFill>
              </a:defRPr>
            </a:pPr>
            <a:r>
              <a:rPr sz="2200" dirty="0">
                <a:solidFill>
                  <a:srgbClr val="414141"/>
                </a:solidFill>
              </a:rPr>
              <a:t>Brødtekst, niveau fire</a:t>
            </a:r>
          </a:p>
          <a:p>
            <a:pPr lvl="4">
              <a:defRPr sz="1800">
                <a:solidFill>
                  <a:srgbClr val="000000"/>
                </a:solidFill>
              </a:defRPr>
            </a:pPr>
            <a:r>
              <a:rPr sz="2200" dirty="0">
                <a:solidFill>
                  <a:srgbClr val="414141"/>
                </a:solidFill>
              </a:rPr>
              <a:t>Brødtekst, niveau fem</a:t>
            </a:r>
          </a:p>
        </p:txBody>
      </p:sp>
      <p:pic>
        <p:nvPicPr>
          <p:cNvPr id="7" name="ÆS_logo_POS_CMYK.pdf"/>
          <p:cNvPicPr/>
          <p:nvPr/>
        </p:nvPicPr>
        <p:blipFill>
          <a:blip r:embed="rId16" cstate="print">
            <a:extLst>
              <a:ext uri="{28A0092B-C50C-407E-A947-70E740481C1C}">
                <a14:useLocalDpi xmlns:a14="http://schemas.microsoft.com/office/drawing/2010/main" val="0"/>
              </a:ext>
            </a:extLst>
          </a:blip>
          <a:stretch>
            <a:fillRect/>
          </a:stretch>
        </p:blipFill>
        <p:spPr>
          <a:xfrm>
            <a:off x="10369775" y="6426141"/>
            <a:ext cx="1356844" cy="233263"/>
          </a:xfrm>
          <a:prstGeom prst="rect">
            <a:avLst/>
          </a:prstGeom>
          <a:ln w="12700">
            <a:miter lim="400000"/>
          </a:ln>
        </p:spPr>
      </p:pic>
    </p:spTree>
    <p:extLst>
      <p:ext uri="{BB962C8B-B14F-4D97-AF65-F5344CB8AC3E}">
        <p14:creationId xmlns:p14="http://schemas.microsoft.com/office/powerpoint/2010/main" val="41286257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ransition spd="med"/>
  <p:txStyles>
    <p:titleStyle>
      <a:lvl1pPr algn="ctr" defTabSz="410751" eaLnBrk="1" hangingPunct="1">
        <a:lnSpc>
          <a:spcPct val="100000"/>
        </a:lnSpc>
        <a:spcBef>
          <a:spcPts val="1125"/>
        </a:spcBef>
        <a:defRPr sz="4000" baseline="0">
          <a:solidFill>
            <a:schemeClr val="tx2"/>
          </a:solidFill>
          <a:latin typeface="Arial"/>
          <a:ea typeface="Arial"/>
          <a:cs typeface="Arial"/>
          <a:sym typeface="Arial"/>
        </a:defRPr>
      </a:lvl1pPr>
      <a:lvl2pPr indent="160729" algn="ctr" defTabSz="410751" eaLnBrk="1" hangingPunct="1">
        <a:lnSpc>
          <a:spcPct val="90000"/>
        </a:lnSpc>
        <a:spcBef>
          <a:spcPts val="1125"/>
        </a:spcBef>
        <a:defRPr sz="4900">
          <a:solidFill>
            <a:srgbClr val="B3242A"/>
          </a:solidFill>
          <a:latin typeface="Arial"/>
          <a:ea typeface="Arial"/>
          <a:cs typeface="Arial"/>
          <a:sym typeface="Arial"/>
        </a:defRPr>
      </a:lvl2pPr>
      <a:lvl3pPr indent="321457" algn="ctr" defTabSz="410751" eaLnBrk="1" hangingPunct="1">
        <a:lnSpc>
          <a:spcPct val="90000"/>
        </a:lnSpc>
        <a:spcBef>
          <a:spcPts val="1125"/>
        </a:spcBef>
        <a:defRPr sz="4900">
          <a:solidFill>
            <a:srgbClr val="B3242A"/>
          </a:solidFill>
          <a:latin typeface="Arial"/>
          <a:ea typeface="Arial"/>
          <a:cs typeface="Arial"/>
          <a:sym typeface="Arial"/>
        </a:defRPr>
      </a:lvl3pPr>
      <a:lvl4pPr indent="482186" algn="ctr" defTabSz="410751" eaLnBrk="1" hangingPunct="1">
        <a:lnSpc>
          <a:spcPct val="90000"/>
        </a:lnSpc>
        <a:spcBef>
          <a:spcPts val="1125"/>
        </a:spcBef>
        <a:defRPr sz="4900">
          <a:solidFill>
            <a:srgbClr val="B3242A"/>
          </a:solidFill>
          <a:latin typeface="Arial"/>
          <a:ea typeface="Arial"/>
          <a:cs typeface="Arial"/>
          <a:sym typeface="Arial"/>
        </a:defRPr>
      </a:lvl4pPr>
      <a:lvl5pPr indent="642915" algn="ctr" defTabSz="410751" eaLnBrk="1" hangingPunct="1">
        <a:lnSpc>
          <a:spcPct val="90000"/>
        </a:lnSpc>
        <a:spcBef>
          <a:spcPts val="1125"/>
        </a:spcBef>
        <a:defRPr sz="4900">
          <a:solidFill>
            <a:srgbClr val="B3242A"/>
          </a:solidFill>
          <a:latin typeface="Arial"/>
          <a:ea typeface="Arial"/>
          <a:cs typeface="Arial"/>
          <a:sym typeface="Arial"/>
        </a:defRPr>
      </a:lvl5pPr>
      <a:lvl6pPr indent="803643" algn="ctr" defTabSz="410751" eaLnBrk="1" hangingPunct="1">
        <a:lnSpc>
          <a:spcPct val="90000"/>
        </a:lnSpc>
        <a:spcBef>
          <a:spcPts val="1125"/>
        </a:spcBef>
        <a:defRPr sz="4900">
          <a:solidFill>
            <a:srgbClr val="B3242A"/>
          </a:solidFill>
          <a:latin typeface="Arial"/>
          <a:ea typeface="Arial"/>
          <a:cs typeface="Arial"/>
          <a:sym typeface="Arial"/>
        </a:defRPr>
      </a:lvl6pPr>
      <a:lvl7pPr indent="964372" algn="ctr" defTabSz="410751" eaLnBrk="1" hangingPunct="1">
        <a:lnSpc>
          <a:spcPct val="90000"/>
        </a:lnSpc>
        <a:spcBef>
          <a:spcPts val="1125"/>
        </a:spcBef>
        <a:defRPr sz="4900">
          <a:solidFill>
            <a:srgbClr val="B3242A"/>
          </a:solidFill>
          <a:latin typeface="Arial"/>
          <a:ea typeface="Arial"/>
          <a:cs typeface="Arial"/>
          <a:sym typeface="Arial"/>
        </a:defRPr>
      </a:lvl7pPr>
      <a:lvl8pPr indent="1125101" algn="ctr" defTabSz="410751" eaLnBrk="1" hangingPunct="1">
        <a:lnSpc>
          <a:spcPct val="90000"/>
        </a:lnSpc>
        <a:spcBef>
          <a:spcPts val="1125"/>
        </a:spcBef>
        <a:defRPr sz="4900">
          <a:solidFill>
            <a:srgbClr val="B3242A"/>
          </a:solidFill>
          <a:latin typeface="Arial"/>
          <a:ea typeface="Arial"/>
          <a:cs typeface="Arial"/>
          <a:sym typeface="Arial"/>
        </a:defRPr>
      </a:lvl8pPr>
      <a:lvl9pPr indent="1285829" algn="ctr" defTabSz="410751" eaLnBrk="1" hangingPunct="1">
        <a:lnSpc>
          <a:spcPct val="90000"/>
        </a:lnSpc>
        <a:spcBef>
          <a:spcPts val="1125"/>
        </a:spcBef>
        <a:defRPr sz="4900">
          <a:solidFill>
            <a:srgbClr val="B3242A"/>
          </a:solidFill>
          <a:latin typeface="Arial"/>
          <a:ea typeface="Arial"/>
          <a:cs typeface="Arial"/>
          <a:sym typeface="Arial"/>
        </a:defRPr>
      </a:lvl9pPr>
    </p:titleStyle>
    <p:bodyStyle>
      <a:lvl1pPr marL="240460" indent="-240460" algn="l" defTabSz="410751" eaLnBrk="1" hangingPunct="1">
        <a:lnSpc>
          <a:spcPct val="100000"/>
        </a:lnSpc>
        <a:spcBef>
          <a:spcPts val="1000"/>
        </a:spcBef>
        <a:buClr>
          <a:schemeClr val="tx2"/>
        </a:buClr>
        <a:buSzPct val="100000"/>
        <a:buFont typeface="Arial"/>
        <a:buChar char="•"/>
        <a:defRPr sz="2200" b="0" i="0">
          <a:solidFill>
            <a:schemeClr val="tx1">
              <a:lumMod val="75000"/>
              <a:lumOff val="25000"/>
            </a:schemeClr>
          </a:solidFill>
          <a:latin typeface="+mn-lt"/>
          <a:ea typeface="Georgia"/>
          <a:cs typeface="Arial"/>
          <a:sym typeface="Georgia"/>
        </a:defRPr>
      </a:lvl1pPr>
      <a:lvl2pPr marL="480920" indent="-240460" algn="l" defTabSz="410751" eaLnBrk="1" hangingPunct="1">
        <a:lnSpc>
          <a:spcPct val="100000"/>
        </a:lnSpc>
        <a:spcBef>
          <a:spcPts val="1000"/>
        </a:spcBef>
        <a:buClr>
          <a:schemeClr val="tx2"/>
        </a:buClr>
        <a:buSzPct val="100000"/>
        <a:buChar char="•"/>
        <a:defRPr sz="2200" b="0" i="0">
          <a:solidFill>
            <a:schemeClr val="tx1">
              <a:lumMod val="75000"/>
              <a:lumOff val="25000"/>
            </a:schemeClr>
          </a:solidFill>
          <a:latin typeface="+mn-lt"/>
          <a:ea typeface="Georgia"/>
          <a:cs typeface="Arial"/>
          <a:sym typeface="Georgia"/>
        </a:defRPr>
      </a:lvl2pPr>
      <a:lvl3pPr marL="721381" indent="-240460" algn="l" defTabSz="410751" eaLnBrk="1" hangingPunct="1">
        <a:lnSpc>
          <a:spcPct val="100000"/>
        </a:lnSpc>
        <a:spcBef>
          <a:spcPts val="1000"/>
        </a:spcBef>
        <a:buClr>
          <a:schemeClr val="tx2"/>
        </a:buClr>
        <a:buSzPct val="100000"/>
        <a:buChar char="•"/>
        <a:defRPr sz="2200" b="0" i="0">
          <a:solidFill>
            <a:schemeClr val="tx1">
              <a:lumMod val="75000"/>
              <a:lumOff val="25000"/>
            </a:schemeClr>
          </a:solidFill>
          <a:latin typeface="+mn-lt"/>
          <a:ea typeface="Georgia"/>
          <a:cs typeface="Arial"/>
          <a:sym typeface="Georgia"/>
        </a:defRPr>
      </a:lvl3pPr>
      <a:lvl4pPr marL="961841" indent="-240460" defTabSz="410751" eaLnBrk="1" hangingPunct="1">
        <a:lnSpc>
          <a:spcPct val="100000"/>
        </a:lnSpc>
        <a:spcBef>
          <a:spcPts val="1000"/>
        </a:spcBef>
        <a:buClr>
          <a:schemeClr val="tx2"/>
        </a:buClr>
        <a:buSzPct val="100000"/>
        <a:buChar char="•"/>
        <a:defRPr sz="2200" b="0" i="0">
          <a:solidFill>
            <a:schemeClr val="tx1">
              <a:lumMod val="75000"/>
              <a:lumOff val="25000"/>
            </a:schemeClr>
          </a:solidFill>
          <a:latin typeface="+mn-lt"/>
          <a:ea typeface="Georgia"/>
          <a:cs typeface="Arial"/>
          <a:sym typeface="Georgia"/>
        </a:defRPr>
      </a:lvl4pPr>
      <a:lvl5pPr marL="1202301" indent="-240460" defTabSz="410751" eaLnBrk="1" hangingPunct="1">
        <a:lnSpc>
          <a:spcPct val="100000"/>
        </a:lnSpc>
        <a:spcBef>
          <a:spcPts val="1000"/>
        </a:spcBef>
        <a:buClr>
          <a:schemeClr val="tx2"/>
        </a:buClr>
        <a:buSzPct val="100000"/>
        <a:buChar char="•"/>
        <a:defRPr sz="2200" b="0" i="0">
          <a:solidFill>
            <a:schemeClr val="tx1">
              <a:lumMod val="75000"/>
              <a:lumOff val="25000"/>
            </a:schemeClr>
          </a:solidFill>
          <a:latin typeface="+mn-lt"/>
          <a:ea typeface="Georgia"/>
          <a:cs typeface="Arial"/>
          <a:sym typeface="Georgia"/>
        </a:defRPr>
      </a:lvl5pPr>
      <a:lvl6pPr marL="1945610" indent="-293676" defTabSz="410751" eaLnBrk="1" hangingPunct="1">
        <a:spcBef>
          <a:spcPts val="1687"/>
        </a:spcBef>
        <a:buSzPct val="75000"/>
        <a:buChar char="•"/>
        <a:defRPr sz="2200">
          <a:solidFill>
            <a:srgbClr val="414141"/>
          </a:solidFill>
          <a:latin typeface="Georgia"/>
          <a:ea typeface="Georgia"/>
          <a:cs typeface="Georgia"/>
          <a:sym typeface="Georgia"/>
        </a:defRPr>
      </a:lvl6pPr>
      <a:lvl7pPr marL="2275997" indent="-293676" defTabSz="410751" eaLnBrk="1" hangingPunct="1">
        <a:spcBef>
          <a:spcPts val="1687"/>
        </a:spcBef>
        <a:buSzPct val="75000"/>
        <a:buChar char="•"/>
        <a:defRPr sz="2200">
          <a:solidFill>
            <a:srgbClr val="414141"/>
          </a:solidFill>
          <a:latin typeface="Georgia"/>
          <a:ea typeface="Georgia"/>
          <a:cs typeface="Georgia"/>
          <a:sym typeface="Georgia"/>
        </a:defRPr>
      </a:lvl7pPr>
      <a:lvl8pPr marL="2606383" indent="-293676" defTabSz="410751" eaLnBrk="1" hangingPunct="1">
        <a:spcBef>
          <a:spcPts val="1687"/>
        </a:spcBef>
        <a:buSzPct val="75000"/>
        <a:buChar char="•"/>
        <a:defRPr sz="2200">
          <a:solidFill>
            <a:srgbClr val="414141"/>
          </a:solidFill>
          <a:latin typeface="Georgia"/>
          <a:ea typeface="Georgia"/>
          <a:cs typeface="Georgia"/>
          <a:sym typeface="Georgia"/>
        </a:defRPr>
      </a:lvl8pPr>
      <a:lvl9pPr marL="2936770" indent="-293676" defTabSz="410751" eaLnBrk="1" hangingPunct="1">
        <a:spcBef>
          <a:spcPts val="1687"/>
        </a:spcBef>
        <a:buSzPct val="75000"/>
        <a:buChar char="•"/>
        <a:defRPr sz="2200">
          <a:solidFill>
            <a:srgbClr val="414141"/>
          </a:solidFill>
          <a:latin typeface="Georgia"/>
          <a:ea typeface="Georgia"/>
          <a:cs typeface="Georgia"/>
          <a:sym typeface="Georgia"/>
        </a:defRPr>
      </a:lvl9pPr>
    </p:bodyStyle>
    <p:otherStyle>
      <a:lvl1pPr algn="ctr" defTabSz="410751" eaLnBrk="1" hangingPunct="1">
        <a:defRPr>
          <a:solidFill>
            <a:schemeClr val="tx1"/>
          </a:solidFill>
          <a:latin typeface="+mn-lt"/>
          <a:ea typeface="+mn-ea"/>
          <a:cs typeface="+mn-cs"/>
          <a:sym typeface="Palatino"/>
        </a:defRPr>
      </a:lvl1pPr>
      <a:lvl2pPr indent="160729" algn="ctr" defTabSz="410751" eaLnBrk="1" hangingPunct="1">
        <a:defRPr>
          <a:solidFill>
            <a:schemeClr val="tx1"/>
          </a:solidFill>
          <a:latin typeface="+mn-lt"/>
          <a:ea typeface="+mn-ea"/>
          <a:cs typeface="+mn-cs"/>
          <a:sym typeface="Palatino"/>
        </a:defRPr>
      </a:lvl2pPr>
      <a:lvl3pPr indent="321457" algn="ctr" defTabSz="410751" eaLnBrk="1" hangingPunct="1">
        <a:defRPr>
          <a:solidFill>
            <a:schemeClr val="tx1"/>
          </a:solidFill>
          <a:latin typeface="+mn-lt"/>
          <a:ea typeface="+mn-ea"/>
          <a:cs typeface="+mn-cs"/>
          <a:sym typeface="Palatino"/>
        </a:defRPr>
      </a:lvl3pPr>
      <a:lvl4pPr indent="482186" algn="ctr" defTabSz="410751" eaLnBrk="1" hangingPunct="1">
        <a:defRPr>
          <a:solidFill>
            <a:schemeClr val="tx1"/>
          </a:solidFill>
          <a:latin typeface="+mn-lt"/>
          <a:ea typeface="+mn-ea"/>
          <a:cs typeface="+mn-cs"/>
          <a:sym typeface="Palatino"/>
        </a:defRPr>
      </a:lvl4pPr>
      <a:lvl5pPr indent="642915" algn="ctr" defTabSz="410751" eaLnBrk="1" hangingPunct="1">
        <a:defRPr>
          <a:solidFill>
            <a:schemeClr val="tx1"/>
          </a:solidFill>
          <a:latin typeface="+mn-lt"/>
          <a:ea typeface="+mn-ea"/>
          <a:cs typeface="+mn-cs"/>
          <a:sym typeface="Palatino"/>
        </a:defRPr>
      </a:lvl5pPr>
      <a:lvl6pPr indent="803643" algn="ctr" defTabSz="410751" eaLnBrk="1" hangingPunct="1">
        <a:defRPr>
          <a:solidFill>
            <a:schemeClr val="tx1"/>
          </a:solidFill>
          <a:latin typeface="+mn-lt"/>
          <a:ea typeface="+mn-ea"/>
          <a:cs typeface="+mn-cs"/>
          <a:sym typeface="Palatino"/>
        </a:defRPr>
      </a:lvl6pPr>
      <a:lvl7pPr indent="964372" algn="ctr" defTabSz="410751" eaLnBrk="1" hangingPunct="1">
        <a:defRPr>
          <a:solidFill>
            <a:schemeClr val="tx1"/>
          </a:solidFill>
          <a:latin typeface="+mn-lt"/>
          <a:ea typeface="+mn-ea"/>
          <a:cs typeface="+mn-cs"/>
          <a:sym typeface="Palatino"/>
        </a:defRPr>
      </a:lvl7pPr>
      <a:lvl8pPr indent="1125101" algn="ctr" defTabSz="410751" eaLnBrk="1" hangingPunct="1">
        <a:defRPr>
          <a:solidFill>
            <a:schemeClr val="tx1"/>
          </a:solidFill>
          <a:latin typeface="+mn-lt"/>
          <a:ea typeface="+mn-ea"/>
          <a:cs typeface="+mn-cs"/>
          <a:sym typeface="Palatino"/>
        </a:defRPr>
      </a:lvl8pPr>
      <a:lvl9pPr indent="1285829" algn="ctr" defTabSz="410751" eaLnBrk="1" hangingPunct="1">
        <a:defRPr>
          <a:solidFill>
            <a:schemeClr val="tx1"/>
          </a:solidFill>
          <a:latin typeface="+mn-lt"/>
          <a:ea typeface="+mn-ea"/>
          <a:cs typeface="+mn-cs"/>
          <a:sym typeface="Palatino"/>
        </a:defRPr>
      </a:lvl9pPr>
    </p:otherStyle>
  </p:txStyles>
  <p:extLst>
    <p:ext uri="{27BBF7A9-308A-43DC-89C8-2F10F3537804}">
      <p15:sldGuideLst xmlns:p15="http://schemas.microsoft.com/office/powerpoint/2012/main">
        <p15:guide id="1" orient="horz" pos="763">
          <p15:clr>
            <a:srgbClr val="F26B43"/>
          </p15:clr>
        </p15:guide>
        <p15:guide id="2" pos="2880">
          <p15:clr>
            <a:srgbClr val="F26B43"/>
          </p15:clr>
        </p15:guide>
        <p15:guide id="3" orient="horz" pos="890">
          <p15:clr>
            <a:srgbClr val="F26B43"/>
          </p15:clr>
        </p15:guide>
        <p15:guide id="4" pos="480">
          <p15:clr>
            <a:srgbClr val="F26B43"/>
          </p15:clr>
        </p15:guide>
        <p15:guide id="5" pos="5534">
          <p15:clr>
            <a:srgbClr val="F26B43"/>
          </p15:clr>
        </p15:guide>
        <p15:guide id="6" orient="horz" pos="3915">
          <p15:clr>
            <a:srgbClr val="F26B43"/>
          </p15:clr>
        </p15:guide>
        <p15:guide id="7" orient="horz" pos="210">
          <p15:clr>
            <a:srgbClr val="F26B43"/>
          </p15:clr>
        </p15:guide>
        <p15:guide id="8" orient="horz" pos="1185">
          <p15:clr>
            <a:srgbClr val="F26B43"/>
          </p15:clr>
        </p15:guide>
        <p15:guide id="9" orient="horz" pos="1040">
          <p15:clr>
            <a:srgbClr val="F26B43"/>
          </p15:clr>
        </p15:guide>
        <p15:guide id="10" pos="226">
          <p15:clr>
            <a:srgbClr val="F26B43"/>
          </p15:clr>
        </p15:guide>
        <p15:guide id="11" orient="horz" pos="935">
          <p15:clr>
            <a:srgbClr val="F26B43"/>
          </p15:clr>
        </p15:guide>
        <p15:guide id="12" orient="horz" pos="21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D5D8309-4378-B081-A11A-9931E09C05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C3277EB-B28A-A9E7-1B8C-AEC611D2D8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00E2FD0-CADD-19B8-A7EA-077A8E8339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89E06-6CBB-47BB-9F5B-BA2A2648163F}" type="datetimeFigureOut">
              <a:rPr lang="da-DK" smtClean="0"/>
              <a:t>10-06-2025</a:t>
            </a:fld>
            <a:endParaRPr lang="da-DK"/>
          </a:p>
        </p:txBody>
      </p:sp>
      <p:sp>
        <p:nvSpPr>
          <p:cNvPr id="5" name="Pladsholder til sidefod 4">
            <a:extLst>
              <a:ext uri="{FF2B5EF4-FFF2-40B4-BE49-F238E27FC236}">
                <a16:creationId xmlns:a16="http://schemas.microsoft.com/office/drawing/2014/main" id="{E3F84B21-F233-D775-6E61-9F41274178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1EBFB6CD-3411-E74B-0F18-15B950DAF6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78F563-0C8B-40F5-A082-01EA85AD3EDE}" type="slidenum">
              <a:rPr lang="da-DK" smtClean="0"/>
              <a:t>‹nr.›</a:t>
            </a:fld>
            <a:endParaRPr lang="da-DK"/>
          </a:p>
        </p:txBody>
      </p:sp>
    </p:spTree>
    <p:extLst>
      <p:ext uri="{BB962C8B-B14F-4D97-AF65-F5344CB8AC3E}">
        <p14:creationId xmlns:p14="http://schemas.microsoft.com/office/powerpoint/2010/main" val="3087692706"/>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ladsholder til indhold 4">
            <a:extLst>
              <a:ext uri="{FF2B5EF4-FFF2-40B4-BE49-F238E27FC236}">
                <a16:creationId xmlns:a16="http://schemas.microsoft.com/office/drawing/2014/main" id="{70A3E37B-E27B-3DD9-AE95-FD37E04A1D63}"/>
              </a:ext>
            </a:extLst>
          </p:cNvPr>
          <p:cNvPicPr>
            <a:picLocks noChangeAspect="1"/>
          </p:cNvPicPr>
          <p:nvPr/>
        </p:nvPicPr>
        <p:blipFill rotWithShape="1">
          <a:blip r:embed="rId3"/>
          <a:srcRect l="24372" t="17745" r="23229" b="14063"/>
          <a:stretch/>
        </p:blipFill>
        <p:spPr>
          <a:xfrm>
            <a:off x="764991" y="-101863"/>
            <a:ext cx="9873295" cy="6959863"/>
          </a:xfrm>
          <a:prstGeom prst="rect">
            <a:avLst/>
          </a:prstGeom>
          <a:ln w="12700">
            <a:miter lim="400000"/>
          </a:ln>
          <a:extLst>
            <a:ext uri="{C572A759-6A51-4108-AA02-DFA0A04FC94B}">
              <ma14:wrappingTextBoxFlag xmlns:ma14="http://schemas.microsoft.com/office/mac/drawingml/2011/main" xmlns="" val="1"/>
            </a:ext>
          </a:extLst>
        </p:spPr>
      </p:pic>
    </p:spTree>
    <p:extLst>
      <p:ext uri="{BB962C8B-B14F-4D97-AF65-F5344CB8AC3E}">
        <p14:creationId xmlns:p14="http://schemas.microsoft.com/office/powerpoint/2010/main" val="42043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a-DK" dirty="0"/>
              <a:t>Lokalafdelingens – handleplan</a:t>
            </a:r>
          </a:p>
        </p:txBody>
      </p:sp>
      <p:sp>
        <p:nvSpPr>
          <p:cNvPr id="5" name="Tekstboks 6"/>
          <p:cNvSpPr txBox="1"/>
          <p:nvPr/>
        </p:nvSpPr>
        <p:spPr>
          <a:xfrm>
            <a:off x="9743728" y="2561066"/>
            <a:ext cx="2448272"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err="1">
                <a:ln>
                  <a:noFill/>
                </a:ln>
                <a:solidFill>
                  <a:srgbClr val="000000"/>
                </a:solidFill>
                <a:effectLst/>
                <a:uLnTx/>
                <a:uFillTx/>
                <a:latin typeface="Arial"/>
                <a:ea typeface="+mn-ea"/>
                <a:cs typeface="+mn-cs"/>
              </a:rPr>
              <a:t>SMART</a:t>
            </a:r>
            <a:r>
              <a:rPr kumimoji="0" lang="da-DK" sz="1800" b="0" i="0" u="none" strike="noStrike" kern="1200" cap="none" spc="0" normalizeH="0" baseline="0" noProof="0" dirty="0" err="1">
                <a:ln>
                  <a:noFill/>
                </a:ln>
                <a:solidFill>
                  <a:srgbClr val="000000"/>
                </a:solidFill>
                <a:effectLst/>
                <a:uLnTx/>
                <a:uFillTx/>
                <a:latin typeface="Arial"/>
                <a:ea typeface="+mn-ea"/>
                <a:cs typeface="+mn-cs"/>
              </a:rPr>
              <a:t>e</a:t>
            </a:r>
            <a:r>
              <a:rPr kumimoji="0" lang="da-DK" sz="1800" b="0" i="0" u="none" strike="noStrike" kern="1200" cap="none" spc="0" normalizeH="0" baseline="0" noProof="0" dirty="0">
                <a:ln>
                  <a:noFill/>
                </a:ln>
                <a:solidFill>
                  <a:srgbClr val="000000"/>
                </a:solidFill>
                <a:effectLst/>
                <a:uLnTx/>
                <a:uFillTx/>
                <a:latin typeface="Arial"/>
                <a:ea typeface="+mn-ea"/>
                <a:cs typeface="+mn-cs"/>
              </a:rPr>
              <a:t> mål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1" i="0" u="none" strike="noStrike" kern="1200" cap="none" spc="0" normalizeH="0" baseline="0" noProof="0" dirty="0">
                <a:ln>
                  <a:noFill/>
                </a:ln>
                <a:solidFill>
                  <a:srgbClr val="A5135B"/>
                </a:solidFill>
                <a:effectLst/>
                <a:uLnTx/>
                <a:uFillTx/>
                <a:latin typeface="Arial"/>
                <a:ea typeface="+mn-ea"/>
                <a:cs typeface="+mn-cs"/>
              </a:rPr>
              <a:t>S</a:t>
            </a:r>
            <a:r>
              <a:rPr kumimoji="0" lang="da-DK" sz="1800" b="0" i="0" u="none" strike="noStrike" kern="1200" cap="none" spc="0" normalizeH="0" baseline="0" noProof="0" dirty="0">
                <a:ln>
                  <a:noFill/>
                </a:ln>
                <a:solidFill>
                  <a:srgbClr val="000000"/>
                </a:solidFill>
                <a:effectLst/>
                <a:uLnTx/>
                <a:uFillTx/>
                <a:latin typeface="Arial"/>
                <a:ea typeface="+mn-ea"/>
                <a:cs typeface="+mn-cs"/>
              </a:rPr>
              <a:t> 	– Specifikt</a:t>
            </a: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1" i="0" u="none" strike="noStrike" kern="1200" cap="none" spc="0" normalizeH="0" baseline="0" noProof="0" dirty="0">
                <a:ln>
                  <a:noFill/>
                </a:ln>
                <a:solidFill>
                  <a:srgbClr val="A5135B"/>
                </a:solidFill>
                <a:effectLst/>
                <a:uLnTx/>
                <a:uFillTx/>
                <a:latin typeface="Arial"/>
                <a:ea typeface="+mn-ea"/>
                <a:cs typeface="+mn-cs"/>
              </a:rPr>
              <a:t>M</a:t>
            </a:r>
            <a:r>
              <a:rPr kumimoji="0" lang="da-DK" sz="1800" b="0" i="0" u="none" strike="noStrike" kern="1200" cap="none" spc="0" normalizeH="0" baseline="0" noProof="0" dirty="0">
                <a:ln>
                  <a:noFill/>
                </a:ln>
                <a:solidFill>
                  <a:srgbClr val="000000"/>
                </a:solidFill>
                <a:effectLst/>
                <a:uLnTx/>
                <a:uFillTx/>
                <a:latin typeface="Arial"/>
                <a:ea typeface="+mn-ea"/>
                <a:cs typeface="+mn-cs"/>
              </a:rPr>
              <a:t>	– Målbart</a:t>
            </a: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1" i="0" u="none" strike="noStrike" kern="1200" cap="none" spc="0" normalizeH="0" baseline="0" noProof="0" dirty="0">
                <a:ln>
                  <a:noFill/>
                </a:ln>
                <a:solidFill>
                  <a:srgbClr val="A5135B"/>
                </a:solidFill>
                <a:effectLst/>
                <a:uLnTx/>
                <a:uFillTx/>
                <a:latin typeface="Arial"/>
                <a:ea typeface="+mn-ea"/>
                <a:cs typeface="+mn-cs"/>
              </a:rPr>
              <a:t>A</a:t>
            </a:r>
            <a:r>
              <a:rPr kumimoji="0" lang="da-DK" sz="1800" b="0" i="0" u="none" strike="noStrike" kern="1200" cap="none" spc="0" normalizeH="0" baseline="0" noProof="0" dirty="0">
                <a:ln>
                  <a:noFill/>
                </a:ln>
                <a:solidFill>
                  <a:srgbClr val="000000"/>
                </a:solidFill>
                <a:effectLst/>
                <a:uLnTx/>
                <a:uFillTx/>
                <a:latin typeface="Arial"/>
                <a:ea typeface="+mn-ea"/>
                <a:cs typeface="+mn-cs"/>
              </a:rPr>
              <a:t>	– Ambitiøst</a:t>
            </a: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1" i="0" u="none" strike="noStrike" kern="1200" cap="none" spc="0" normalizeH="0" baseline="0" noProof="0" dirty="0">
                <a:ln>
                  <a:noFill/>
                </a:ln>
                <a:solidFill>
                  <a:srgbClr val="A5135B"/>
                </a:solidFill>
                <a:effectLst/>
                <a:uLnTx/>
                <a:uFillTx/>
                <a:latin typeface="Arial"/>
                <a:ea typeface="+mn-ea"/>
                <a:cs typeface="+mn-cs"/>
              </a:rPr>
              <a:t>R</a:t>
            </a:r>
            <a:r>
              <a:rPr kumimoji="0" lang="da-DK" sz="1800" b="0" i="0" u="none" strike="noStrike" kern="1200" cap="none" spc="0" normalizeH="0" baseline="0" noProof="0" dirty="0">
                <a:ln>
                  <a:noFill/>
                </a:ln>
                <a:solidFill>
                  <a:srgbClr val="000000"/>
                </a:solidFill>
                <a:effectLst/>
                <a:uLnTx/>
                <a:uFillTx/>
                <a:latin typeface="Arial"/>
                <a:ea typeface="+mn-ea"/>
                <a:cs typeface="+mn-cs"/>
              </a:rPr>
              <a:t>	– Realiserbart</a:t>
            </a: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1" i="0" u="none" strike="noStrike" kern="1200" cap="none" spc="0" normalizeH="0" baseline="0" noProof="0" dirty="0">
                <a:ln>
                  <a:noFill/>
                </a:ln>
                <a:solidFill>
                  <a:srgbClr val="A5135B"/>
                </a:solidFill>
                <a:effectLst/>
                <a:uLnTx/>
                <a:uFillTx/>
                <a:latin typeface="Arial"/>
                <a:ea typeface="+mn-ea"/>
                <a:cs typeface="+mn-cs"/>
              </a:rPr>
              <a:t>T</a:t>
            </a:r>
            <a:r>
              <a:rPr kumimoji="0" lang="da-DK" sz="1800" b="0" i="0" u="none" strike="noStrike" kern="1200" cap="none" spc="0" normalizeH="0" baseline="0" noProof="0" dirty="0">
                <a:ln>
                  <a:noFill/>
                </a:ln>
                <a:solidFill>
                  <a:srgbClr val="000000"/>
                </a:solidFill>
                <a:effectLst/>
                <a:uLnTx/>
                <a:uFillTx/>
                <a:latin typeface="Arial"/>
                <a:ea typeface="+mn-ea"/>
                <a:cs typeface="+mn-cs"/>
              </a:rPr>
              <a:t>	– Tidsbestemt</a:t>
            </a:r>
          </a:p>
          <a:p>
            <a:pPr marL="0" marR="0" lvl="0" indent="0" algn="l" defTabSz="914400" rtl="0" eaLnBrk="1" fontAlgn="auto" latinLnBrk="0" hangingPunct="1">
              <a:lnSpc>
                <a:spcPct val="100000"/>
              </a:lnSpc>
              <a:spcBef>
                <a:spcPts val="0"/>
              </a:spcBef>
              <a:spcAft>
                <a:spcPts val="0"/>
              </a:spcAft>
              <a:buClrTx/>
              <a:buSzTx/>
              <a:buFontTx/>
              <a:buNone/>
              <a:tabLst>
                <a:tab pos="266700" algn="l"/>
              </a:tabLst>
              <a:defRPr/>
            </a:pPr>
            <a:r>
              <a:rPr kumimoji="0" lang="da-DK" sz="1800" b="0" i="0" u="none" strike="noStrike" kern="1200" cap="none" spc="0" normalizeH="0" baseline="0" noProof="0" dirty="0">
                <a:ln>
                  <a:noFill/>
                </a:ln>
                <a:solidFill>
                  <a:schemeClr val="tx2"/>
                </a:solidFill>
                <a:effectLst/>
                <a:uLnTx/>
                <a:uFillTx/>
                <a:latin typeface="Arial"/>
                <a:ea typeface="+mn-ea"/>
                <a:cs typeface="+mn-cs"/>
              </a:rPr>
              <a:t>e  -  engagerende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6" name="Tabel 5"/>
          <p:cNvGraphicFramePr>
            <a:graphicFrameLocks noGrp="1"/>
          </p:cNvGraphicFramePr>
          <p:nvPr>
            <p:extLst>
              <p:ext uri="{D42A27DB-BD31-4B8C-83A1-F6EECF244321}">
                <p14:modId xmlns:p14="http://schemas.microsoft.com/office/powerpoint/2010/main" val="745583475"/>
              </p:ext>
            </p:extLst>
          </p:nvPr>
        </p:nvGraphicFramePr>
        <p:xfrm>
          <a:off x="1068513" y="1530849"/>
          <a:ext cx="8445356" cy="4959570"/>
        </p:xfrm>
        <a:graphic>
          <a:graphicData uri="http://schemas.openxmlformats.org/drawingml/2006/table">
            <a:tbl>
              <a:tblPr firstRow="1" bandRow="1">
                <a:tableStyleId>{073A0DAA-6AF3-43AB-8588-CEC1D06C72B9}</a:tableStyleId>
              </a:tblPr>
              <a:tblGrid>
                <a:gridCol w="1398397">
                  <a:extLst>
                    <a:ext uri="{9D8B030D-6E8A-4147-A177-3AD203B41FA5}">
                      <a16:colId xmlns:a16="http://schemas.microsoft.com/office/drawing/2014/main" val="20000"/>
                    </a:ext>
                  </a:extLst>
                </a:gridCol>
                <a:gridCol w="1416723">
                  <a:extLst>
                    <a:ext uri="{9D8B030D-6E8A-4147-A177-3AD203B41FA5}">
                      <a16:colId xmlns:a16="http://schemas.microsoft.com/office/drawing/2014/main" val="20001"/>
                    </a:ext>
                  </a:extLst>
                </a:gridCol>
                <a:gridCol w="1407559">
                  <a:extLst>
                    <a:ext uri="{9D8B030D-6E8A-4147-A177-3AD203B41FA5}">
                      <a16:colId xmlns:a16="http://schemas.microsoft.com/office/drawing/2014/main" val="20002"/>
                    </a:ext>
                  </a:extLst>
                </a:gridCol>
                <a:gridCol w="1407559">
                  <a:extLst>
                    <a:ext uri="{9D8B030D-6E8A-4147-A177-3AD203B41FA5}">
                      <a16:colId xmlns:a16="http://schemas.microsoft.com/office/drawing/2014/main" val="20003"/>
                    </a:ext>
                  </a:extLst>
                </a:gridCol>
                <a:gridCol w="1407559">
                  <a:extLst>
                    <a:ext uri="{9D8B030D-6E8A-4147-A177-3AD203B41FA5}">
                      <a16:colId xmlns:a16="http://schemas.microsoft.com/office/drawing/2014/main" val="1665492351"/>
                    </a:ext>
                  </a:extLst>
                </a:gridCol>
                <a:gridCol w="1407559">
                  <a:extLst>
                    <a:ext uri="{9D8B030D-6E8A-4147-A177-3AD203B41FA5}">
                      <a16:colId xmlns:a16="http://schemas.microsoft.com/office/drawing/2014/main" val="2645509273"/>
                    </a:ext>
                  </a:extLst>
                </a:gridCol>
              </a:tblGrid>
              <a:tr h="848942">
                <a:tc>
                  <a:txBody>
                    <a:bodyPr/>
                    <a:lstStyle/>
                    <a:p>
                      <a:r>
                        <a:rPr lang="da-DK" sz="1900" dirty="0"/>
                        <a:t>Hvad</a:t>
                      </a:r>
                    </a:p>
                  </a:txBody>
                  <a:tcPr marL="107852" marR="107852" marT="53926" marB="53926" anchor="ctr">
                    <a:solidFill>
                      <a:schemeClr val="bg2"/>
                    </a:solidFill>
                  </a:tcPr>
                </a:tc>
                <a:tc>
                  <a:txBody>
                    <a:bodyPr/>
                    <a:lstStyle/>
                    <a:p>
                      <a:r>
                        <a:rPr lang="da-DK" sz="1900" dirty="0"/>
                        <a:t>Hvem</a:t>
                      </a:r>
                    </a:p>
                  </a:txBody>
                  <a:tcPr marL="107852" marR="107852" marT="53926" marB="53926" anchor="ctr">
                    <a:solidFill>
                      <a:schemeClr val="bg2"/>
                    </a:solidFill>
                  </a:tcPr>
                </a:tc>
                <a:tc>
                  <a:txBody>
                    <a:bodyPr/>
                    <a:lstStyle/>
                    <a:p>
                      <a:r>
                        <a:rPr lang="da-DK" sz="1900" dirty="0"/>
                        <a:t>Hvornår</a:t>
                      </a:r>
                    </a:p>
                  </a:txBody>
                  <a:tcPr marL="107852" marR="107852" marT="53926" marB="53926" anchor="ctr">
                    <a:solidFill>
                      <a:schemeClr val="bg2"/>
                    </a:solidFill>
                  </a:tcPr>
                </a:tc>
                <a:tc>
                  <a:txBody>
                    <a:bodyPr/>
                    <a:lstStyle/>
                    <a:p>
                      <a:r>
                        <a:rPr lang="da-DK" sz="1900" dirty="0"/>
                        <a:t>Hvor</a:t>
                      </a:r>
                    </a:p>
                  </a:txBody>
                  <a:tcPr marL="107852" marR="107852" marT="53926" marB="53926" anchor="ctr">
                    <a:solidFill>
                      <a:schemeClr val="bg2"/>
                    </a:solidFill>
                  </a:tcPr>
                </a:tc>
                <a:tc>
                  <a:txBody>
                    <a:bodyPr/>
                    <a:lstStyle/>
                    <a:p>
                      <a:r>
                        <a:rPr lang="da-DK" sz="1900" dirty="0"/>
                        <a:t>Hvordan</a:t>
                      </a:r>
                    </a:p>
                  </a:txBody>
                  <a:tcPr marL="107852" marR="107852" marT="53926" marB="53926" anchor="ctr">
                    <a:solidFill>
                      <a:schemeClr val="bg2"/>
                    </a:solidFill>
                  </a:tcPr>
                </a:tc>
                <a:tc>
                  <a:txBody>
                    <a:bodyPr/>
                    <a:lstStyle/>
                    <a:p>
                      <a:r>
                        <a:rPr lang="da-DK" sz="1900" dirty="0"/>
                        <a:t>Hvorfor </a:t>
                      </a:r>
                    </a:p>
                  </a:txBody>
                  <a:tcPr marL="107852" marR="107852" marT="53926" marB="53926" anchor="ctr">
                    <a:solidFill>
                      <a:schemeClr val="bg2"/>
                    </a:solidFill>
                  </a:tcPr>
                </a:tc>
                <a:extLst>
                  <a:ext uri="{0D108BD9-81ED-4DB2-BD59-A6C34878D82A}">
                    <a16:rowId xmlns:a16="http://schemas.microsoft.com/office/drawing/2014/main" val="10000"/>
                  </a:ext>
                </a:extLst>
              </a:tr>
              <a:tr h="821851">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extLst>
                  <a:ext uri="{0D108BD9-81ED-4DB2-BD59-A6C34878D82A}">
                    <a16:rowId xmlns:a16="http://schemas.microsoft.com/office/drawing/2014/main" val="10001"/>
                  </a:ext>
                </a:extLst>
              </a:tr>
              <a:tr h="821851">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a:p>
                  </a:txBody>
                  <a:tcPr marL="107852" marR="107852" marT="53926" marB="53926"/>
                </a:tc>
                <a:tc>
                  <a:txBody>
                    <a:bodyPr/>
                    <a:lstStyle/>
                    <a:p>
                      <a:endParaRPr lang="da-DK" sz="2100" dirty="0"/>
                    </a:p>
                  </a:txBody>
                  <a:tcPr marL="107852" marR="107852" marT="53926" marB="53926"/>
                </a:tc>
                <a:tc>
                  <a:txBody>
                    <a:bodyPr/>
                    <a:lstStyle/>
                    <a:p>
                      <a:endParaRPr lang="da-DK" sz="2100"/>
                    </a:p>
                  </a:txBody>
                  <a:tcPr marL="107852" marR="107852" marT="53926" marB="53926"/>
                </a:tc>
                <a:extLst>
                  <a:ext uri="{0D108BD9-81ED-4DB2-BD59-A6C34878D82A}">
                    <a16:rowId xmlns:a16="http://schemas.microsoft.com/office/drawing/2014/main" val="10002"/>
                  </a:ext>
                </a:extLst>
              </a:tr>
              <a:tr h="821851">
                <a:tc>
                  <a:txBody>
                    <a:bodyPr/>
                    <a:lstStyle/>
                    <a:p>
                      <a:endParaRPr lang="da-DK" sz="210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a:p>
                  </a:txBody>
                  <a:tcPr marL="107852" marR="107852" marT="53926" marB="53926"/>
                </a:tc>
                <a:tc>
                  <a:txBody>
                    <a:bodyPr/>
                    <a:lstStyle/>
                    <a:p>
                      <a:endParaRPr lang="da-DK" sz="2100"/>
                    </a:p>
                  </a:txBody>
                  <a:tcPr marL="107852" marR="107852" marT="53926" marB="53926"/>
                </a:tc>
                <a:tc>
                  <a:txBody>
                    <a:bodyPr/>
                    <a:lstStyle/>
                    <a:p>
                      <a:endParaRPr lang="da-DK" sz="2100"/>
                    </a:p>
                  </a:txBody>
                  <a:tcPr marL="107852" marR="107852" marT="53926" marB="53926"/>
                </a:tc>
                <a:extLst>
                  <a:ext uri="{0D108BD9-81ED-4DB2-BD59-A6C34878D82A}">
                    <a16:rowId xmlns:a16="http://schemas.microsoft.com/office/drawing/2014/main" val="10003"/>
                  </a:ext>
                </a:extLst>
              </a:tr>
              <a:tr h="821851">
                <a:tc>
                  <a:txBody>
                    <a:bodyPr/>
                    <a:lstStyle/>
                    <a:p>
                      <a:endParaRPr lang="da-DK" sz="210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extLst>
                  <a:ext uri="{0D108BD9-81ED-4DB2-BD59-A6C34878D82A}">
                    <a16:rowId xmlns:a16="http://schemas.microsoft.com/office/drawing/2014/main" val="10004"/>
                  </a:ext>
                </a:extLst>
              </a:tr>
              <a:tr h="823224">
                <a:tc>
                  <a:txBody>
                    <a:bodyPr/>
                    <a:lstStyle/>
                    <a:p>
                      <a:endParaRPr lang="da-DK" sz="2100"/>
                    </a:p>
                  </a:txBody>
                  <a:tcPr marL="107852" marR="107852" marT="53926" marB="53926"/>
                </a:tc>
                <a:tc>
                  <a:txBody>
                    <a:bodyPr/>
                    <a:lstStyle/>
                    <a:p>
                      <a:endParaRPr lang="da-DK" sz="2100"/>
                    </a:p>
                  </a:txBody>
                  <a:tcPr marL="107852" marR="107852" marT="53926" marB="53926"/>
                </a:tc>
                <a:tc>
                  <a:txBody>
                    <a:bodyPr/>
                    <a:lstStyle/>
                    <a:p>
                      <a:endParaRPr lang="da-DK" sz="210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tc>
                  <a:txBody>
                    <a:bodyPr/>
                    <a:lstStyle/>
                    <a:p>
                      <a:endParaRPr lang="da-DK" sz="2100" dirty="0"/>
                    </a:p>
                  </a:txBody>
                  <a:tcPr marL="107852" marR="107852" marT="53926" marB="53926"/>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55717391"/>
      </p:ext>
    </p:extLst>
  </p:cSld>
  <p:clrMapOvr>
    <a:masterClrMapping/>
  </p:clrMapOvr>
  <p:transition spd="med"/>
</p:sld>
</file>

<file path=ppt/theme/theme1.xml><?xml version="1.0" encoding="utf-8"?>
<a:theme xmlns:a="http://schemas.openxmlformats.org/drawingml/2006/main" name="a_Ældre Sagen Powerpoint 11-01_2018">
  <a:themeElements>
    <a:clrScheme name="Ældresagen2016">
      <a:dk1>
        <a:srgbClr val="000000"/>
      </a:dk1>
      <a:lt1>
        <a:srgbClr val="FFFFFF"/>
      </a:lt1>
      <a:dk2>
        <a:srgbClr val="A91D1E"/>
      </a:dk2>
      <a:lt2>
        <a:srgbClr val="908979"/>
      </a:lt2>
      <a:accent1>
        <a:srgbClr val="C15F9C"/>
      </a:accent1>
      <a:accent2>
        <a:srgbClr val="9D1E65"/>
      </a:accent2>
      <a:accent3>
        <a:srgbClr val="6EA7AF"/>
      </a:accent3>
      <a:accent4>
        <a:srgbClr val="15494F"/>
      </a:accent4>
      <a:accent5>
        <a:srgbClr val="7281A4"/>
      </a:accent5>
      <a:accent6>
        <a:srgbClr val="111535"/>
      </a:accent6>
      <a:hlink>
        <a:srgbClr val="314C83"/>
      </a:hlink>
      <a:folHlink>
        <a:srgbClr val="5E22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_Templat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solidFill>
            <a:schemeClr val="accent1">
              <a:lumMod val="50000"/>
            </a:schemeClr>
          </a:solidFill>
          <a:miter lim="400000"/>
        </a:ln>
        <a:effectLst/>
      </a:spPr>
      <a:bodyPr rot="0" spcFirstLastPara="1" vertOverflow="overflow" horzOverflow="overflow" vert="horz" wrap="square" lIns="50800" tIns="50800" rIns="50800" bIns="50800" numCol="1" spcCol="38100" rtlCol="0" fromWordArt="0" anchor="ctr" anchorCtr="0" forceAA="0" compatLnSpc="1">
        <a:prstTxWarp prst="textNoShape">
          <a:avLst/>
        </a:prstTxWarp>
        <a:spAutoFit/>
      </a:bodyPr>
      <a:lstStyle>
        <a:defPPr marL="0" marR="0" indent="0" algn="ctr" defTabSz="584200" rtl="0" fontAlgn="auto" latinLnBrk="1" hangingPunct="0">
          <a:lnSpc>
            <a:spcPct val="100000"/>
          </a:lnSpc>
          <a:spcBef>
            <a:spcPts val="0"/>
          </a:spcBef>
          <a:spcAft>
            <a:spcPts val="0"/>
          </a:spcAft>
          <a:buClrTx/>
          <a:buSzTx/>
          <a:buFontTx/>
          <a:buNone/>
          <a:tabLst/>
          <a:defRPr kumimoji="0" sz="2700" b="0" i="0" u="none" strike="noStrike" cap="none" spc="0" normalizeH="0" baseline="0" dirty="0" err="1" smtClean="0">
            <a:solidFill>
              <a:srgbClr val="FFFFFF"/>
            </a:solidFill>
            <a:uFillTx/>
            <a:ea typeface="Palatino"/>
            <a:cs typeface="Palatino"/>
            <a:sym typeface="Palatino"/>
          </a:defRPr>
        </a:defPPr>
      </a:lstStyle>
      <a:style>
        <a:lnRef idx="0">
          <a:scrgbClr r="0" g="0" b="0"/>
        </a:lnRef>
        <a:fillRef idx="0">
          <a:scrgbClr r="0" g="0" b="0"/>
        </a:fillRef>
        <a:effectRef idx="0">
          <a:scrgbClr r="0" g="0" b="0"/>
        </a:effectRef>
        <a:fontRef idx="none"/>
      </a:style>
    </a:spDef>
    <a:lnDef>
      <a:spPr>
        <a:noFill/>
        <a:ln w="25400" cap="flat">
          <a:solidFill>
            <a:srgbClr val="414141"/>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dirty="0" err="1" smtClean="0">
            <a:ln>
              <a:noFill/>
            </a:ln>
            <a:solidFill>
              <a:srgbClr val="414141"/>
            </a:solidFill>
            <a:effectLst/>
            <a:uFillTx/>
            <a:latin typeface="+mn-lt"/>
            <a:ea typeface="Palatino"/>
            <a:cs typeface="Palatino"/>
            <a:sym typeface="Palatino"/>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Ledelse og samarbejde modul 1 dag 2" id="{7200B656-DAF7-2D43-ACEC-1F0DE3CC8E3D}" vid="{9094BCCD-9F4F-DA4B-85D0-021C06DFF96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8C596A3F90CA46B6798444F0AA5F9B" ma:contentTypeVersion="17" ma:contentTypeDescription="Create a new document." ma:contentTypeScope="" ma:versionID="4aed29540434e020e80b8a0e8e9b952d">
  <xsd:schema xmlns:xsd="http://www.w3.org/2001/XMLSchema" xmlns:xs="http://www.w3.org/2001/XMLSchema" xmlns:p="http://schemas.microsoft.com/office/2006/metadata/properties" xmlns:ns2="7f93eb03-c48b-4e98-b996-f825cae73423" xmlns:ns3="8ea558ba-b155-40f5-aeff-ac07dabcbd08" targetNamespace="http://schemas.microsoft.com/office/2006/metadata/properties" ma:root="true" ma:fieldsID="b4a5007cc513a95025f419fe1107670e" ns2:_="" ns3:_="">
    <xsd:import namespace="7f93eb03-c48b-4e98-b996-f825cae73423"/>
    <xsd:import namespace="8ea558ba-b155-40f5-aeff-ac07dabcbd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element ref="ns2:Printet" minOccurs="0"/>
                <xsd:element ref="ns2:Status" minOccurs="0"/>
                <xsd:element ref="ns2:Statusp_x00e5_opgav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93eb03-c48b-4e98-b996-f825cae734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991f354-4b5f-47f6-9ac2-88b5116a3f3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Printet" ma:index="22" nillable="true" ma:displayName="Printet" ma:default="0" ma:description="Ikke færdiggjort - find mail i fælles mailboks, lav label, print kort og send afsted - husk at tjekke om den frivillige er oprettet korrekt i BC" ma:format="Dropdown" ma:internalName="Printet">
      <xsd:simpleType>
        <xsd:restriction base="dms:Boolean"/>
      </xsd:simpleType>
    </xsd:element>
    <xsd:element name="Status" ma:index="23" nillable="true" ma:displayName="Status" ma:format="Dropdown" ma:internalName="Status">
      <xsd:simpleType>
        <xsd:restriction base="dms:Text">
          <xsd:maxLength value="255"/>
        </xsd:restriction>
      </xsd:simpleType>
    </xsd:element>
    <xsd:element name="Statusp_x00e5_opgave" ma:index="24" ma:displayName="Status på opgave" ma:default="Færdig" ma:format="RadioButtons" ma:internalName="Statusp_x00e5_opgave">
      <xsd:simpleType>
        <xsd:union memberTypes="dms:Text">
          <xsd:simpleType>
            <xsd:restriction base="dms:Choice">
              <xsd:enumeration value="Færdig"/>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8ea558ba-b155-40f5-aeff-ac07dabcbd08"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77f0a89-2c03-4fb3-98cf-93ea383e1ba5}" ma:internalName="TaxCatchAll" ma:showField="CatchAllData" ma:web="8ea558ba-b155-40f5-aeff-ac07dabcbd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f93eb03-c48b-4e98-b996-f825cae73423">
      <Terms xmlns="http://schemas.microsoft.com/office/infopath/2007/PartnerControls"/>
    </lcf76f155ced4ddcb4097134ff3c332f>
    <TaxCatchAll xmlns="8ea558ba-b155-40f5-aeff-ac07dabcbd08" xsi:nil="true"/>
    <Statusp_x00e5_opgave xmlns="7f93eb03-c48b-4e98-b996-f825cae73423">Færdig</Statusp_x00e5_opgave>
    <Status xmlns="7f93eb03-c48b-4e98-b996-f825cae73423" xsi:nil="true"/>
    <Printet xmlns="7f93eb03-c48b-4e98-b996-f825cae73423">false</Printet>
  </documentManagement>
</p:properties>
</file>

<file path=customXml/itemProps1.xml><?xml version="1.0" encoding="utf-8"?>
<ds:datastoreItem xmlns:ds="http://schemas.openxmlformats.org/officeDocument/2006/customXml" ds:itemID="{8DEE1217-9A26-48B3-A789-DC2ADCCA06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93eb03-c48b-4e98-b996-f825cae73423"/>
    <ds:schemaRef ds:uri="8ea558ba-b155-40f5-aeff-ac07dabcbd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96AD49-78FE-46A1-9020-7DE0BD6BA525}">
  <ds:schemaRefs>
    <ds:schemaRef ds:uri="http://schemas.microsoft.com/sharepoint/v3/contenttype/forms"/>
  </ds:schemaRefs>
</ds:datastoreItem>
</file>

<file path=customXml/itemProps3.xml><?xml version="1.0" encoding="utf-8"?>
<ds:datastoreItem xmlns:ds="http://schemas.openxmlformats.org/officeDocument/2006/customXml" ds:itemID="{3BC524AF-9E44-4F7E-B878-B0077370E0F0}">
  <ds:schemaRefs>
    <ds:schemaRef ds:uri="http://schemas.microsoft.com/office/2006/metadata/properties"/>
    <ds:schemaRef ds:uri="http://schemas.microsoft.com/office/infopath/2007/PartnerControls"/>
    <ds:schemaRef ds:uri="7f93eb03-c48b-4e98-b996-f825cae73423"/>
    <ds:schemaRef ds:uri="8ea558ba-b155-40f5-aeff-ac07dabcbd08"/>
  </ds:schemaRefs>
</ds:datastoreItem>
</file>

<file path=docProps/app.xml><?xml version="1.0" encoding="utf-8"?>
<Properties xmlns="http://schemas.openxmlformats.org/officeDocument/2006/extended-properties" xmlns:vt="http://schemas.openxmlformats.org/officeDocument/2006/docPropsVTypes">
  <TotalTime>10</TotalTime>
  <Words>259</Words>
  <Application>Microsoft Office PowerPoint</Application>
  <PresentationFormat>Widescreen</PresentationFormat>
  <Paragraphs>28</Paragraphs>
  <Slides>2</Slides>
  <Notes>2</Notes>
  <HiddenSlides>0</HiddenSlides>
  <MMClips>0</MMClips>
  <ScaleCrop>false</ScaleCrop>
  <HeadingPairs>
    <vt:vector size="6" baseType="variant">
      <vt:variant>
        <vt:lpstr>Benyttede skrifttyper</vt:lpstr>
      </vt:variant>
      <vt:variant>
        <vt:i4>7</vt:i4>
      </vt:variant>
      <vt:variant>
        <vt:lpstr>Tema</vt:lpstr>
      </vt:variant>
      <vt:variant>
        <vt:i4>2</vt:i4>
      </vt:variant>
      <vt:variant>
        <vt:lpstr>Slidetitler</vt:lpstr>
      </vt:variant>
      <vt:variant>
        <vt:i4>2</vt:i4>
      </vt:variant>
    </vt:vector>
  </HeadingPairs>
  <TitlesOfParts>
    <vt:vector size="11" baseType="lpstr">
      <vt:lpstr>Arial</vt:lpstr>
      <vt:lpstr>Calibri</vt:lpstr>
      <vt:lpstr>Calibri Light</vt:lpstr>
      <vt:lpstr>Georgia</vt:lpstr>
      <vt:lpstr>Helvetica</vt:lpstr>
      <vt:lpstr>Palatino</vt:lpstr>
      <vt:lpstr>Verdana</vt:lpstr>
      <vt:lpstr>a_Ældre Sagen Powerpoint 11-01_2018</vt:lpstr>
      <vt:lpstr>Office-tema</vt:lpstr>
      <vt:lpstr>PowerPoint-præsentation</vt:lpstr>
      <vt:lpstr>Lokalafdelingens – handleplan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Lokalafdelingens – handleplan</dc:title>
  <dc:creator>Bente Petersen</dc:creator>
  <cp:lastModifiedBy>Bente Petersen</cp:lastModifiedBy>
  <cp:revision>5</cp:revision>
  <dcterms:created xsi:type="dcterms:W3CDTF">2022-06-21T11:08:46Z</dcterms:created>
  <dcterms:modified xsi:type="dcterms:W3CDTF">2025-06-10T08:21:48Z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0x010100138C596A3F90CA46B6798444F0AA5F9B</vt:lpwstr>
  </property>
  <property fmtid="{D5CDD505-2E9C-101B-9397-08002B2CF9AE}" pid="3" name="Order">
    <vt:r8>471600</vt:r8>
  </property>
</Properties>
</file>