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59" r:id="rId3"/>
    <p:sldId id="286" r:id="rId4"/>
    <p:sldId id="295" r:id="rId5"/>
    <p:sldId id="281" r:id="rId6"/>
    <p:sldId id="262" r:id="rId7"/>
    <p:sldId id="263" r:id="rId8"/>
    <p:sldId id="264" r:id="rId9"/>
    <p:sldId id="261" r:id="rId10"/>
    <p:sldId id="265" r:id="rId11"/>
    <p:sldId id="274" r:id="rId12"/>
    <p:sldId id="257" r:id="rId13"/>
    <p:sldId id="282" r:id="rId14"/>
    <p:sldId id="266" r:id="rId15"/>
    <p:sldId id="275" r:id="rId16"/>
    <p:sldId id="267" r:id="rId17"/>
    <p:sldId id="269" r:id="rId18"/>
    <p:sldId id="270" r:id="rId19"/>
    <p:sldId id="292" r:id="rId20"/>
    <p:sldId id="299" r:id="rId21"/>
    <p:sldId id="293" r:id="rId22"/>
    <p:sldId id="271" r:id="rId23"/>
    <p:sldId id="273" r:id="rId24"/>
    <p:sldId id="272" r:id="rId25"/>
    <p:sldId id="280" r:id="rId26"/>
    <p:sldId id="276" r:id="rId27"/>
    <p:sldId id="277" r:id="rId28"/>
    <p:sldId id="258" r:id="rId29"/>
    <p:sldId id="278" r:id="rId30"/>
    <p:sldId id="285" r:id="rId31"/>
    <p:sldId id="279" r:id="rId32"/>
    <p:sldId id="283" r:id="rId33"/>
    <p:sldId id="287" r:id="rId34"/>
    <p:sldId id="288" r:id="rId35"/>
    <p:sldId id="289" r:id="rId36"/>
    <p:sldId id="290" r:id="rId37"/>
    <p:sldId id="291" r:id="rId38"/>
    <p:sldId id="294" r:id="rId39"/>
    <p:sldId id="296" r:id="rId40"/>
    <p:sldId id="297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0" d="100"/>
          <a:sy n="60" d="100"/>
        </p:scale>
        <p:origin x="272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84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3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32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39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85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8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94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547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317C0B7D-F515-056D-A47A-BB19090F63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1713" y="0"/>
            <a:ext cx="2313130" cy="91440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229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3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394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E1A56-D971-4D99-B62C-D955183A6046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CCE0-6CE9-4B09-B655-BAFE2FF792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013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ygning, personer/mennesker&#10;&#10;Automatisk genereret beskrivelse">
            <a:extLst>
              <a:ext uri="{FF2B5EF4-FFF2-40B4-BE49-F238E27FC236}">
                <a16:creationId xmlns:a16="http://schemas.microsoft.com/office/drawing/2014/main" id="{4A2CFEAB-22F8-8C4F-78E0-0BD1D41E6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r="41335"/>
          <a:stretch/>
        </p:blipFill>
        <p:spPr>
          <a:xfrm>
            <a:off x="1877145" y="0"/>
            <a:ext cx="31037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6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træ, udendørs, sky&#10;&#10;Automatisk genereret beskrivelse">
            <a:extLst>
              <a:ext uri="{FF2B5EF4-FFF2-40B4-BE49-F238E27FC236}">
                <a16:creationId xmlns:a16="http://schemas.microsoft.com/office/drawing/2014/main" id="{9C8A3E14-5DFF-6A4F-1425-485B55942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0" t="2809" r="40616" b="18314"/>
          <a:stretch/>
        </p:blipFill>
        <p:spPr>
          <a:xfrm>
            <a:off x="2273340" y="1"/>
            <a:ext cx="235182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6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vand, udendørs, natur&#10;&#10;Automatisk genereret beskrivelse">
            <a:extLst>
              <a:ext uri="{FF2B5EF4-FFF2-40B4-BE49-F238E27FC236}">
                <a16:creationId xmlns:a16="http://schemas.microsoft.com/office/drawing/2014/main" id="{85645EEA-979D-F0B3-B12F-7569F7268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r="28838" b="5319"/>
          <a:stretch/>
        </p:blipFill>
        <p:spPr>
          <a:xfrm>
            <a:off x="2281989" y="0"/>
            <a:ext cx="244412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EA13780-EE00-DD0C-8135-36D60BDCE8D6}"/>
              </a:ext>
            </a:extLst>
          </p:cNvPr>
          <p:cNvSpPr/>
          <p:nvPr/>
        </p:nvSpPr>
        <p:spPr>
          <a:xfrm>
            <a:off x="2260315" y="0"/>
            <a:ext cx="2332233" cy="9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udendørs, vand, sky, flod&#10;&#10;Automatisk genereret beskrivelse">
            <a:extLst>
              <a:ext uri="{FF2B5EF4-FFF2-40B4-BE49-F238E27FC236}">
                <a16:creationId xmlns:a16="http://schemas.microsoft.com/office/drawing/2014/main" id="{CE2CA5B3-3768-93FA-F538-5410FC08E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2" b="63495" l="85000" r="92240">
                        <a14:foregroundMark x1="88958" y1="36037" x2="89063" y2="61778"/>
                        <a14:foregroundMark x1="86771" y1="53276" x2="86823" y2="63495"/>
                        <a14:foregroundMark x1="86094" y1="60920" x2="85052" y2="62168"/>
                        <a14:foregroundMark x1="91458" y1="26521" x2="91510" y2="35023"/>
                        <a14:foregroundMark x1="89167" y1="13495" x2="89323" y2="16459"/>
                        <a14:foregroundMark x1="89402" y1="17013" x2="90208" y2="22699"/>
                        <a14:foregroundMark x1="90208" y1="22699" x2="90208" y2="22699"/>
                        <a14:foregroundMark x1="88698" y1="9828" x2="89323" y2="15211"/>
                        <a14:foregroundMark x1="88594" y1="7020" x2="88646" y2="9516"/>
                        <a14:foregroundMark x1="86997" y1="16154" x2="87031" y2="18097"/>
                        <a14:foregroundMark x1="86979" y1="15133" x2="86993" y2="15959"/>
                        <a14:foregroundMark x1="90104" y1="15991" x2="90052" y2="19111"/>
                        <a14:foregroundMark x1="90357" y1="16077" x2="90208" y2="18019"/>
                        <a14:foregroundMark x1="87083" y1="19579" x2="86823" y2="23011"/>
                        <a14:foregroundMark x1="86080" y1="24240" x2="85833" y2="24649"/>
                        <a14:foregroundMark x1="86823" y1="23011" x2="86418" y2="23681"/>
                        <a14:foregroundMark x1="85625" y1="23859" x2="85625" y2="25663"/>
                        <a14:foregroundMark x1="91823" y1="23323" x2="92240" y2="27301"/>
                        <a14:foregroundMark x1="90521" y1="22153" x2="90885" y2="23479"/>
                        <a14:foregroundMark x1="90313" y1="18175" x2="90365" y2="21217"/>
                        <a14:foregroundMark x1="85573" y1="22777" x2="85573" y2="22777"/>
                        <a14:foregroundMark x1="85469" y1="22933" x2="85469" y2="22933"/>
                        <a14:foregroundMark x1="85521" y1="22465" x2="85521" y2="22465"/>
                        <a14:foregroundMark x1="91771" y1="22777" x2="91771" y2="22777"/>
                        <a14:foregroundMark x1="91771" y1="23089" x2="91771" y2="23089"/>
                        <a14:foregroundMark x1="85104" y1="26131" x2="85104" y2="26131"/>
                        <a14:foregroundMark x1="85208" y1="27457" x2="85208" y2="27457"/>
                        <a14:foregroundMark x1="88542" y1="61076" x2="85885" y2="61622"/>
                        <a14:foregroundMark x1="88438" y1="62012" x2="87188" y2="62637"/>
                        <a14:foregroundMark x1="89167" y1="61934" x2="88281" y2="62480"/>
                        <a14:backgroundMark x1="85990" y1="23323" x2="85729" y2="23947"/>
                        <a14:backgroundMark x1="91563" y1="23557" x2="91563" y2="24571"/>
                        <a14:backgroundMark x1="90365" y1="15289" x2="90417" y2="16069"/>
                        <a14:backgroundMark x1="89896" y1="15913" x2="90104" y2="16303"/>
                        <a14:backgroundMark x1="86927" y1="15289" x2="86927" y2="15679"/>
                        <a14:backgroundMark x1="86927" y1="15913" x2="86875" y2="16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16" t="5865" r="7334" b="37717"/>
          <a:stretch/>
        </p:blipFill>
        <p:spPr>
          <a:xfrm>
            <a:off x="2260315" y="-10274"/>
            <a:ext cx="2332233" cy="91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tårn, bygning&#10;&#10;Automatisk genereret beskrivelse">
            <a:extLst>
              <a:ext uri="{FF2B5EF4-FFF2-40B4-BE49-F238E27FC236}">
                <a16:creationId xmlns:a16="http://schemas.microsoft.com/office/drawing/2014/main" id="{BD683CB4-B0BD-7D82-C9D0-3D44D3769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r="36207"/>
          <a:stretch/>
        </p:blipFill>
        <p:spPr>
          <a:xfrm>
            <a:off x="2264735" y="0"/>
            <a:ext cx="232853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3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udendørs, sky, bygning&#10;&#10;Automatisk genereret beskrivelse">
            <a:extLst>
              <a:ext uri="{FF2B5EF4-FFF2-40B4-BE49-F238E27FC236}">
                <a16:creationId xmlns:a16="http://schemas.microsoft.com/office/drawing/2014/main" id="{8AD52FA6-5C9D-02F9-3E50-E2CD5E0F8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r="49004" b="1910"/>
          <a:stretch/>
        </p:blipFill>
        <p:spPr>
          <a:xfrm>
            <a:off x="2275369" y="0"/>
            <a:ext cx="232853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0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udendørs, sky, tårn&#10;&#10;Automatisk genereret beskrivelse">
            <a:extLst>
              <a:ext uri="{FF2B5EF4-FFF2-40B4-BE49-F238E27FC236}">
                <a16:creationId xmlns:a16="http://schemas.microsoft.com/office/drawing/2014/main" id="{31EAC353-D2D2-233F-A2E2-3DF586FD1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9" r="38811"/>
          <a:stretch/>
        </p:blipFill>
        <p:spPr>
          <a:xfrm>
            <a:off x="2229854" y="0"/>
            <a:ext cx="24384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91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vand, bygning, by&#10;&#10;Automatisk genereret beskrivelse">
            <a:extLst>
              <a:ext uri="{FF2B5EF4-FFF2-40B4-BE49-F238E27FC236}">
                <a16:creationId xmlns:a16="http://schemas.microsoft.com/office/drawing/2014/main" id="{4B8C89DE-BC2B-9AA4-7130-1C73BA9A9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67249"/>
          <a:stretch/>
        </p:blipFill>
        <p:spPr>
          <a:xfrm>
            <a:off x="2264734" y="0"/>
            <a:ext cx="232584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57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vand, bygning, by&#10;&#10;Automatisk genereret beskrivelse">
            <a:extLst>
              <a:ext uri="{FF2B5EF4-FFF2-40B4-BE49-F238E27FC236}">
                <a16:creationId xmlns:a16="http://schemas.microsoft.com/office/drawing/2014/main" id="{2618CB72-40B2-0248-BBA8-CE36ED822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6" t="2751" r="55715" b="29068"/>
          <a:stretch/>
        </p:blipFill>
        <p:spPr>
          <a:xfrm>
            <a:off x="2264726" y="0"/>
            <a:ext cx="2339171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6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vand, bygning, by&#10;&#10;Automatisk genereret beskrivelse">
            <a:extLst>
              <a:ext uri="{FF2B5EF4-FFF2-40B4-BE49-F238E27FC236}">
                <a16:creationId xmlns:a16="http://schemas.microsoft.com/office/drawing/2014/main" id="{F8768084-9A07-F3CA-2F75-74DEDD740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3" r="34438"/>
          <a:stretch/>
        </p:blipFill>
        <p:spPr>
          <a:xfrm>
            <a:off x="2261936" y="-16043"/>
            <a:ext cx="234232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åd, bygning&#10;&#10;Automatisk genereret beskrivelse">
            <a:extLst>
              <a:ext uri="{FF2B5EF4-FFF2-40B4-BE49-F238E27FC236}">
                <a16:creationId xmlns:a16="http://schemas.microsoft.com/office/drawing/2014/main" id="{D49D468D-4B82-25F1-98D8-2417818EB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7823" r="56374" b="12958"/>
          <a:stretch/>
        </p:blipFill>
        <p:spPr>
          <a:xfrm>
            <a:off x="2275366" y="0"/>
            <a:ext cx="23072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ky, udendørs, hus, bygning&#10;&#10;Automatisk genereret beskrivelse">
            <a:extLst>
              <a:ext uri="{FF2B5EF4-FFF2-40B4-BE49-F238E27FC236}">
                <a16:creationId xmlns:a16="http://schemas.microsoft.com/office/drawing/2014/main" id="{3C28E8C2-14D2-F32A-0E29-CD9CDD0D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5" t="-13" r="46009" b="5729"/>
          <a:stretch/>
        </p:blipFill>
        <p:spPr>
          <a:xfrm>
            <a:off x="2275367" y="10634"/>
            <a:ext cx="2328531" cy="91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8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åd, bygning&#10;&#10;Automatisk genereret beskrivelse">
            <a:extLst>
              <a:ext uri="{FF2B5EF4-FFF2-40B4-BE49-F238E27FC236}">
                <a16:creationId xmlns:a16="http://schemas.microsoft.com/office/drawing/2014/main" id="{D49D468D-4B82-25F1-98D8-2417818EB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1" t="7390" r="33069" b="33507"/>
          <a:stretch/>
        </p:blipFill>
        <p:spPr>
          <a:xfrm>
            <a:off x="2270094" y="0"/>
            <a:ext cx="233399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8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åd, bygning&#10;&#10;Automatisk genereret beskrivelse">
            <a:extLst>
              <a:ext uri="{FF2B5EF4-FFF2-40B4-BE49-F238E27FC236}">
                <a16:creationId xmlns:a16="http://schemas.microsoft.com/office/drawing/2014/main" id="{F2167ADD-4A5D-36C1-60D1-49F2D15AB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4" t="-880" r="4441" b="26836"/>
          <a:stretch/>
        </p:blipFill>
        <p:spPr>
          <a:xfrm>
            <a:off x="2283994" y="-97665"/>
            <a:ext cx="2322095" cy="92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01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vand, bygning, by&#10;&#10;Automatisk genereret beskrivelse">
            <a:extLst>
              <a:ext uri="{FF2B5EF4-FFF2-40B4-BE49-F238E27FC236}">
                <a16:creationId xmlns:a16="http://schemas.microsoft.com/office/drawing/2014/main" id="{8734440B-9297-9D69-35D9-76EEC4A9B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9" r="9861"/>
          <a:stretch/>
        </p:blipFill>
        <p:spPr>
          <a:xfrm>
            <a:off x="2269958" y="0"/>
            <a:ext cx="2317898" cy="91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6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sky, udendørs, båd&#10;&#10;Automatisk genereret beskrivelse">
            <a:extLst>
              <a:ext uri="{FF2B5EF4-FFF2-40B4-BE49-F238E27FC236}">
                <a16:creationId xmlns:a16="http://schemas.microsoft.com/office/drawing/2014/main" id="{4165300A-BF3C-638F-F0C8-E6581B4AF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4" r="17510"/>
          <a:stretch/>
        </p:blipFill>
        <p:spPr>
          <a:xfrm>
            <a:off x="2256214" y="0"/>
            <a:ext cx="234787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5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udendørs, klippe, tårn&#10;&#10;Automatisk genereret beskrivelse">
            <a:extLst>
              <a:ext uri="{FF2B5EF4-FFF2-40B4-BE49-F238E27FC236}">
                <a16:creationId xmlns:a16="http://schemas.microsoft.com/office/drawing/2014/main" id="{61D1B72B-7863-5593-6375-6FCCED15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5" r="26445" b="118"/>
          <a:stretch/>
        </p:blipFill>
        <p:spPr>
          <a:xfrm>
            <a:off x="2261937" y="0"/>
            <a:ext cx="2342147" cy="9144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61731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sky, udendørs, kirke&#10;&#10;Automatisk genereret beskrivelse">
            <a:extLst>
              <a:ext uri="{FF2B5EF4-FFF2-40B4-BE49-F238E27FC236}">
                <a16:creationId xmlns:a16="http://schemas.microsoft.com/office/drawing/2014/main" id="{9FE5CB75-8D98-48C8-EAE3-323E4D6D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r="55036"/>
          <a:stretch/>
        </p:blipFill>
        <p:spPr>
          <a:xfrm>
            <a:off x="2261937" y="0"/>
            <a:ext cx="232610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8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tag, resort, by&#10;&#10;Automatisk genereret beskrivelse">
            <a:extLst>
              <a:ext uri="{FF2B5EF4-FFF2-40B4-BE49-F238E27FC236}">
                <a16:creationId xmlns:a16="http://schemas.microsoft.com/office/drawing/2014/main" id="{258DFF2C-9BB0-ED42-7C84-6A26A0C1B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9518" r="59985" b="46661"/>
          <a:stretch/>
        </p:blipFill>
        <p:spPr>
          <a:xfrm>
            <a:off x="2280776" y="0"/>
            <a:ext cx="232853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85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ygning, båd&#10;&#10;Automatisk genereret beskrivelse">
            <a:extLst>
              <a:ext uri="{FF2B5EF4-FFF2-40B4-BE49-F238E27FC236}">
                <a16:creationId xmlns:a16="http://schemas.microsoft.com/office/drawing/2014/main" id="{637DF309-10F8-5ADE-8C87-4113C5E71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r="31756" b="11204"/>
          <a:stretch/>
        </p:blipFill>
        <p:spPr>
          <a:xfrm>
            <a:off x="2257115" y="1"/>
            <a:ext cx="239509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41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træ, tårn&#10;&#10;Automatisk genereret beskrivelse">
            <a:extLst>
              <a:ext uri="{FF2B5EF4-FFF2-40B4-BE49-F238E27FC236}">
                <a16:creationId xmlns:a16="http://schemas.microsoft.com/office/drawing/2014/main" id="{B1CC3D0F-62A3-C092-FF6D-E116C2049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8" t="2186" r="41841" b="1971"/>
          <a:stretch/>
        </p:blipFill>
        <p:spPr>
          <a:xfrm>
            <a:off x="2243470" y="10274"/>
            <a:ext cx="2360428" cy="91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13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udendørs, plante&#10;&#10;Automatisk genereret beskrivelse">
            <a:extLst>
              <a:ext uri="{FF2B5EF4-FFF2-40B4-BE49-F238E27FC236}">
                <a16:creationId xmlns:a16="http://schemas.microsoft.com/office/drawing/2014/main" id="{13918664-50A3-13E6-92B7-89306F8A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4" t="5789" r="30412" b="27895"/>
          <a:stretch/>
        </p:blipFill>
        <p:spPr>
          <a:xfrm>
            <a:off x="2261937" y="0"/>
            <a:ext cx="234214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9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rand/ild, hane/brandhane&#10;&#10;Automatisk genereret beskrivelse">
            <a:extLst>
              <a:ext uri="{FF2B5EF4-FFF2-40B4-BE49-F238E27FC236}">
                <a16:creationId xmlns:a16="http://schemas.microsoft.com/office/drawing/2014/main" id="{0D01CB64-90E8-CFDC-36BA-2514E17A9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r="30783"/>
          <a:stretch/>
        </p:blipFill>
        <p:spPr>
          <a:xfrm>
            <a:off x="2275366" y="34541"/>
            <a:ext cx="2317899" cy="91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12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bygning, bedested&#10;&#10;Automatisk genereret beskrivelse">
            <a:extLst>
              <a:ext uri="{FF2B5EF4-FFF2-40B4-BE49-F238E27FC236}">
                <a16:creationId xmlns:a16="http://schemas.microsoft.com/office/drawing/2014/main" id="{674E3C2D-66FE-17E7-462E-3329985FF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7" r="23655"/>
          <a:stretch/>
        </p:blipFill>
        <p:spPr>
          <a:xfrm>
            <a:off x="2261937" y="0"/>
            <a:ext cx="234214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5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3AFC875-436A-3688-77F7-E85ACF6ECEFF}"/>
              </a:ext>
            </a:extLst>
          </p:cNvPr>
          <p:cNvSpPr/>
          <p:nvPr/>
        </p:nvSpPr>
        <p:spPr>
          <a:xfrm>
            <a:off x="2245895" y="21023"/>
            <a:ext cx="2358189" cy="9122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Et billede, der indeholder udendørs, vand&#10;&#10;Automatisk genereret beskrivelse">
            <a:extLst>
              <a:ext uri="{FF2B5EF4-FFF2-40B4-BE49-F238E27FC236}">
                <a16:creationId xmlns:a16="http://schemas.microsoft.com/office/drawing/2014/main" id="{3C20DBD4-687F-92FE-A812-44B51616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19" b="83144" l="49740" r="66563">
                        <a14:foregroundMark x1="62240" y1="24677" x2="62344" y2="28018"/>
                        <a14:foregroundMark x1="62917" y1="31283" x2="63385" y2="34320"/>
                        <a14:foregroundMark x1="62760" y1="35535" x2="62500" y2="37434"/>
                        <a14:foregroundMark x1="62969" y1="38345" x2="63125" y2="41458"/>
                        <a14:foregroundMark x1="62813" y1="41989" x2="62708" y2="43128"/>
                        <a14:foregroundMark x1="57865" y1="74715" x2="58333" y2="83675"/>
                        <a14:foregroundMark x1="59583" y1="41913" x2="59688" y2="81701"/>
                        <a14:foregroundMark x1="55052" y1="70463" x2="55000" y2="81473"/>
                        <a14:foregroundMark x1="63958" y1="67806" x2="64010" y2="81929"/>
                        <a14:foregroundMark x1="60625" y1="82156" x2="63073" y2="82308"/>
                        <a14:foregroundMark x1="50885" y1="64996" x2="52240" y2="69021"/>
                        <a14:foregroundMark x1="52240" y1="69021" x2="56615" y2="75323"/>
                        <a14:foregroundMark x1="51927" y1="70691" x2="51771" y2="81929"/>
                        <a14:foregroundMark x1="51771" y1="81929" x2="51823" y2="82156"/>
                        <a14:foregroundMark x1="50729" y1="75702" x2="49740" y2="80182"/>
                        <a14:foregroundMark x1="49740" y1="80182" x2="49792" y2="81017"/>
                        <a14:foregroundMark x1="66458" y1="67578" x2="66563" y2="77297"/>
                        <a14:foregroundMark x1="53333" y1="67274" x2="53333" y2="67274"/>
                        <a14:foregroundMark x1="59219" y1="7062" x2="59219" y2="10630"/>
                        <a14:foregroundMark x1="58906" y1="5619" x2="58906" y2="5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752" r="33053" b="17533"/>
          <a:stretch/>
        </p:blipFill>
        <p:spPr>
          <a:xfrm>
            <a:off x="2245894" y="0"/>
            <a:ext cx="2358189" cy="9144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074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ygning, kirke&#10;&#10;Automatisk genereret beskrivelse">
            <a:extLst>
              <a:ext uri="{FF2B5EF4-FFF2-40B4-BE49-F238E27FC236}">
                <a16:creationId xmlns:a16="http://schemas.microsoft.com/office/drawing/2014/main" id="{7D556F34-CFE1-B7E1-0394-374B8DB56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15594" r="65268" b="194"/>
          <a:stretch/>
        </p:blipFill>
        <p:spPr>
          <a:xfrm>
            <a:off x="2259724" y="0"/>
            <a:ext cx="234380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05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udendørs, personer/mennesker, gruppe&#10;&#10;Automatisk genereret beskrivelse">
            <a:extLst>
              <a:ext uri="{FF2B5EF4-FFF2-40B4-BE49-F238E27FC236}">
                <a16:creationId xmlns:a16="http://schemas.microsoft.com/office/drawing/2014/main" id="{AB6A1B67-BA1C-6400-8CA7-28209F208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9" r="24897" b="13625"/>
          <a:stretch/>
        </p:blipFill>
        <p:spPr>
          <a:xfrm>
            <a:off x="2277979" y="15729"/>
            <a:ext cx="2326105" cy="91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38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udendørs, sky, vand&#10;&#10;Automatisk genereret beskrivelse">
            <a:extLst>
              <a:ext uri="{FF2B5EF4-FFF2-40B4-BE49-F238E27FC236}">
                <a16:creationId xmlns:a16="http://schemas.microsoft.com/office/drawing/2014/main" id="{64686A45-6450-D3C8-F71F-32E37BE0A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12224" r="47303" b="-88"/>
          <a:stretch/>
        </p:blipFill>
        <p:spPr>
          <a:xfrm>
            <a:off x="2259724" y="0"/>
            <a:ext cx="2333297" cy="91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2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tårn, bygning&#10;&#10;Automatisk genereret beskrivelse">
            <a:extLst>
              <a:ext uri="{FF2B5EF4-FFF2-40B4-BE49-F238E27FC236}">
                <a16:creationId xmlns:a16="http://schemas.microsoft.com/office/drawing/2014/main" id="{D6C0E08C-46B7-1098-DB1D-49DD54AB2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r="18924"/>
          <a:stretch/>
        </p:blipFill>
        <p:spPr>
          <a:xfrm>
            <a:off x="2225842" y="0"/>
            <a:ext cx="2406316" cy="9144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0594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tårn, sten&#10;&#10;Automatisk genereret beskrivelse">
            <a:extLst>
              <a:ext uri="{FF2B5EF4-FFF2-40B4-BE49-F238E27FC236}">
                <a16:creationId xmlns:a16="http://schemas.microsoft.com/office/drawing/2014/main" id="{1AB1CF4F-D8C2-6BB3-4510-51342DABB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6" t="1" r="32520" b="-35"/>
          <a:stretch/>
        </p:blipFill>
        <p:spPr>
          <a:xfrm>
            <a:off x="2259727" y="0"/>
            <a:ext cx="235431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22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kirke, bedested&#10;&#10;Automatisk genereret beskrivelse">
            <a:extLst>
              <a:ext uri="{FF2B5EF4-FFF2-40B4-BE49-F238E27FC236}">
                <a16:creationId xmlns:a16="http://schemas.microsoft.com/office/drawing/2014/main" id="{55AF4097-7217-E15A-9960-7C1AA31C4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34068" b="4035"/>
          <a:stretch/>
        </p:blipFill>
        <p:spPr>
          <a:xfrm>
            <a:off x="2261938" y="0"/>
            <a:ext cx="2342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2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udendørs, by&#10;&#10;Automatisk genereret beskrivelse">
            <a:extLst>
              <a:ext uri="{FF2B5EF4-FFF2-40B4-BE49-F238E27FC236}">
                <a16:creationId xmlns:a16="http://schemas.microsoft.com/office/drawing/2014/main" id="{F48C5EE3-912F-65B3-0633-A5967C26B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8" t="20890" r="36226" b="18395"/>
          <a:stretch/>
        </p:blipFill>
        <p:spPr>
          <a:xfrm>
            <a:off x="2261936" y="0"/>
            <a:ext cx="234214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31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ygning&#10;&#10;Automatisk genereret beskrivelse">
            <a:extLst>
              <a:ext uri="{FF2B5EF4-FFF2-40B4-BE49-F238E27FC236}">
                <a16:creationId xmlns:a16="http://schemas.microsoft.com/office/drawing/2014/main" id="{CBD12AEC-E9A5-EFB6-2FDF-B8777157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0" r="28890"/>
          <a:stretch/>
        </p:blipFill>
        <p:spPr>
          <a:xfrm>
            <a:off x="2245894" y="11069"/>
            <a:ext cx="2358189" cy="91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1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tis fotos af Arkitektur">
            <a:extLst>
              <a:ext uri="{FF2B5EF4-FFF2-40B4-BE49-F238E27FC236}">
                <a16:creationId xmlns:a16="http://schemas.microsoft.com/office/drawing/2014/main" id="{8ACDDE5F-CEAD-AE9D-560C-C2A04DDF9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9" t="11359" r="28821" b="15761"/>
          <a:stretch/>
        </p:blipFill>
        <p:spPr bwMode="auto">
          <a:xfrm>
            <a:off x="2268019" y="0"/>
            <a:ext cx="232196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04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bygning&#10;&#10;Automatisk genereret beskrivelse">
            <a:extLst>
              <a:ext uri="{FF2B5EF4-FFF2-40B4-BE49-F238E27FC236}">
                <a16:creationId xmlns:a16="http://schemas.microsoft.com/office/drawing/2014/main" id="{5259ED48-52EA-BCD9-42E5-A4257BF2F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 r="57109"/>
          <a:stretch/>
        </p:blipFill>
        <p:spPr>
          <a:xfrm>
            <a:off x="2238704" y="0"/>
            <a:ext cx="238584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77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&#10;&#10;Automatisk genereret beskrivelse">
            <a:extLst>
              <a:ext uri="{FF2B5EF4-FFF2-40B4-BE49-F238E27FC236}">
                <a16:creationId xmlns:a16="http://schemas.microsoft.com/office/drawing/2014/main" id="{B71F477B-CE1A-A1B6-A305-CE2C27F60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7" r="13259"/>
          <a:stretch/>
        </p:blipFill>
        <p:spPr>
          <a:xfrm>
            <a:off x="2283011" y="1587062"/>
            <a:ext cx="2324061" cy="7556938"/>
          </a:xfrm>
          <a:prstGeom prst="rect">
            <a:avLst/>
          </a:prstGeom>
        </p:spPr>
      </p:pic>
      <p:pic>
        <p:nvPicPr>
          <p:cNvPr id="5" name="Billede 4" descr="Et billede, der indeholder udendørs, by&#10;&#10;Automatisk genereret beskrivelse">
            <a:extLst>
              <a:ext uri="{FF2B5EF4-FFF2-40B4-BE49-F238E27FC236}">
                <a16:creationId xmlns:a16="http://schemas.microsoft.com/office/drawing/2014/main" id="{4A0C4677-0E12-44AD-0B0C-54D1AF56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6" r="33056" b="93697"/>
          <a:stretch/>
        </p:blipFill>
        <p:spPr>
          <a:xfrm>
            <a:off x="2283010" y="0"/>
            <a:ext cx="2324061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78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&#10;&#10;Automatisk genereret beskrivelse">
            <a:extLst>
              <a:ext uri="{FF2B5EF4-FFF2-40B4-BE49-F238E27FC236}">
                <a16:creationId xmlns:a16="http://schemas.microsoft.com/office/drawing/2014/main" id="{A07F9021-C018-D50B-3F2B-B09EE3C79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r="56854" b="22282"/>
          <a:stretch/>
        </p:blipFill>
        <p:spPr>
          <a:xfrm>
            <a:off x="2273337" y="-1"/>
            <a:ext cx="2314705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&#10;&#10;Automatisk genereret beskrivelse">
            <a:extLst>
              <a:ext uri="{FF2B5EF4-FFF2-40B4-BE49-F238E27FC236}">
                <a16:creationId xmlns:a16="http://schemas.microsoft.com/office/drawing/2014/main" id="{34151C64-97B0-27D4-B6F7-CF18E9CF0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13232" r="68552" b="14243"/>
          <a:stretch/>
        </p:blipFill>
        <p:spPr>
          <a:xfrm>
            <a:off x="2268580" y="-1"/>
            <a:ext cx="2335504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1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&#10;&#10;Automatisk genereret beskrivelse">
            <a:extLst>
              <a:ext uri="{FF2B5EF4-FFF2-40B4-BE49-F238E27FC236}">
                <a16:creationId xmlns:a16="http://schemas.microsoft.com/office/drawing/2014/main" id="{D0273918-E0A5-0C88-CE86-50BB4432D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4014" r="80075" b="8618"/>
          <a:stretch/>
        </p:blipFill>
        <p:spPr>
          <a:xfrm>
            <a:off x="2281989" y="-1"/>
            <a:ext cx="2326105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5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træ, udendørs, bygning, tårn&#10;&#10;Automatisk genereret beskrivelse">
            <a:extLst>
              <a:ext uri="{FF2B5EF4-FFF2-40B4-BE49-F238E27FC236}">
                <a16:creationId xmlns:a16="http://schemas.microsoft.com/office/drawing/2014/main" id="{F596AEBC-6319-4B74-C913-3A9ED48BCD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t="4368" r="51372" b="-77"/>
          <a:stretch/>
        </p:blipFill>
        <p:spPr>
          <a:xfrm>
            <a:off x="2238703" y="1"/>
            <a:ext cx="2354318" cy="9144000"/>
          </a:xfrm>
        </p:spPr>
      </p:pic>
    </p:spTree>
    <p:extLst>
      <p:ext uri="{BB962C8B-B14F-4D97-AF65-F5344CB8AC3E}">
        <p14:creationId xmlns:p14="http://schemas.microsoft.com/office/powerpoint/2010/main" val="1103358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udendørs, sky, bygning, flod&#10;&#10;Automatisk genereret beskrivelse">
            <a:extLst>
              <a:ext uri="{FF2B5EF4-FFF2-40B4-BE49-F238E27FC236}">
                <a16:creationId xmlns:a16="http://schemas.microsoft.com/office/drawing/2014/main" id="{32D64566-3FD2-31B7-5964-3C7B7160EB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r="41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2474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bygning, udendørs, tårn, dag&#10;&#10;Automatisk genereret beskrivelse">
            <a:extLst>
              <a:ext uri="{FF2B5EF4-FFF2-40B4-BE49-F238E27FC236}">
                <a16:creationId xmlns:a16="http://schemas.microsoft.com/office/drawing/2014/main" id="{DD6BB931-45B4-9692-738E-84987EBF7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78793"/>
          <a:stretch/>
        </p:blipFill>
        <p:spPr>
          <a:xfrm>
            <a:off x="2271713" y="0"/>
            <a:ext cx="2314575" cy="9144000"/>
          </a:xfrm>
        </p:spPr>
      </p:pic>
    </p:spTree>
    <p:extLst>
      <p:ext uri="{BB962C8B-B14F-4D97-AF65-F5344CB8AC3E}">
        <p14:creationId xmlns:p14="http://schemas.microsoft.com/office/powerpoint/2010/main" val="1616542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sky, udendørs, bygning, by&#10;&#10;Automatisk genereret beskrivelse">
            <a:extLst>
              <a:ext uri="{FF2B5EF4-FFF2-40B4-BE49-F238E27FC236}">
                <a16:creationId xmlns:a16="http://schemas.microsoft.com/office/drawing/2014/main" id="{A5C18788-2538-F802-0D5C-58F6B02364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4900" r="40434" b="10465"/>
          <a:stretch/>
        </p:blipFill>
        <p:spPr>
          <a:xfrm>
            <a:off x="2271713" y="0"/>
            <a:ext cx="2313130" cy="9144000"/>
          </a:xfrm>
        </p:spPr>
      </p:pic>
    </p:spTree>
    <p:extLst>
      <p:ext uri="{BB962C8B-B14F-4D97-AF65-F5344CB8AC3E}">
        <p14:creationId xmlns:p14="http://schemas.microsoft.com/office/powerpoint/2010/main" val="2607117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vand, sky, udendørs, bygning&#10;&#10;Automatisk genereret beskrivelse">
            <a:extLst>
              <a:ext uri="{FF2B5EF4-FFF2-40B4-BE49-F238E27FC236}">
                <a16:creationId xmlns:a16="http://schemas.microsoft.com/office/drawing/2014/main" id="{E8E6CCD0-22FD-A17C-EE32-DD7937BD1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4" r="33732"/>
          <a:stretch/>
        </p:blipFill>
        <p:spPr>
          <a:xfrm>
            <a:off x="2271713" y="0"/>
            <a:ext cx="2313130" cy="9144000"/>
          </a:xfrm>
        </p:spPr>
      </p:pic>
    </p:spTree>
    <p:extLst>
      <p:ext uri="{BB962C8B-B14F-4D97-AF65-F5344CB8AC3E}">
        <p14:creationId xmlns:p14="http://schemas.microsoft.com/office/powerpoint/2010/main" val="241843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udendørs&#10;&#10;Automatisk genereret beskrivelse">
            <a:extLst>
              <a:ext uri="{FF2B5EF4-FFF2-40B4-BE49-F238E27FC236}">
                <a16:creationId xmlns:a16="http://schemas.microsoft.com/office/drawing/2014/main" id="{26BD50D0-2E6A-0AF5-C7FC-CF6A0E325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r="44668"/>
          <a:stretch/>
        </p:blipFill>
        <p:spPr>
          <a:xfrm>
            <a:off x="2243469" y="0"/>
            <a:ext cx="23710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07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bygning, udendørs, stor, bedested&#10;&#10;Automatisk genereret beskrivelse">
            <a:extLst>
              <a:ext uri="{FF2B5EF4-FFF2-40B4-BE49-F238E27FC236}">
                <a16:creationId xmlns:a16="http://schemas.microsoft.com/office/drawing/2014/main" id="{223D2EEF-D55B-65B8-DEDD-8CAD4218A9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r="72495"/>
          <a:stretch/>
        </p:blipFill>
        <p:spPr>
          <a:xfrm>
            <a:off x="2255670" y="0"/>
            <a:ext cx="2348413" cy="9144000"/>
          </a:xfrm>
        </p:spPr>
      </p:pic>
    </p:spTree>
    <p:extLst>
      <p:ext uri="{BB962C8B-B14F-4D97-AF65-F5344CB8AC3E}">
        <p14:creationId xmlns:p14="http://schemas.microsoft.com/office/powerpoint/2010/main" val="1606253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træ, udendørs, tårn, bygning&#10;&#10;Automatisk genereret beskrivelse">
            <a:extLst>
              <a:ext uri="{FF2B5EF4-FFF2-40B4-BE49-F238E27FC236}">
                <a16:creationId xmlns:a16="http://schemas.microsoft.com/office/drawing/2014/main" id="{C7D8764C-3CE6-0C2A-1F09-B38E837977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5" t="15814" r="40962"/>
          <a:stretch/>
        </p:blipFill>
        <p:spPr>
          <a:xfrm>
            <a:off x="2271713" y="0"/>
            <a:ext cx="2313130" cy="9144000"/>
          </a:xfrm>
        </p:spPr>
      </p:pic>
    </p:spTree>
    <p:extLst>
      <p:ext uri="{BB962C8B-B14F-4D97-AF65-F5344CB8AC3E}">
        <p14:creationId xmlns:p14="http://schemas.microsoft.com/office/powerpoint/2010/main" val="30528501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Et billede, der indeholder sky, udendørs, bygning, tårn&#10;&#10;Automatisk genereret beskrivelse">
            <a:extLst>
              <a:ext uri="{FF2B5EF4-FFF2-40B4-BE49-F238E27FC236}">
                <a16:creationId xmlns:a16="http://schemas.microsoft.com/office/drawing/2014/main" id="{1990B729-5759-B14E-52A7-E237F14157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6" r="10837"/>
          <a:stretch/>
        </p:blipFill>
        <p:spPr>
          <a:xfrm>
            <a:off x="2271713" y="0"/>
            <a:ext cx="2313130" cy="9144000"/>
          </a:xfrm>
        </p:spPr>
      </p:pic>
    </p:spTree>
    <p:extLst>
      <p:ext uri="{BB962C8B-B14F-4D97-AF65-F5344CB8AC3E}">
        <p14:creationId xmlns:p14="http://schemas.microsoft.com/office/powerpoint/2010/main" val="140629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vand, bygning&#10;&#10;Automatisk genereret beskrivelse">
            <a:extLst>
              <a:ext uri="{FF2B5EF4-FFF2-40B4-BE49-F238E27FC236}">
                <a16:creationId xmlns:a16="http://schemas.microsoft.com/office/drawing/2014/main" id="{BA3B0CFF-1757-8381-913A-E868CAF82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 t="13812" r="64757" b="13884"/>
          <a:stretch/>
        </p:blipFill>
        <p:spPr>
          <a:xfrm>
            <a:off x="2254102" y="0"/>
            <a:ext cx="2339163" cy="91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5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vand, bygning&#10;&#10;Automatisk genereret beskrivelse">
            <a:extLst>
              <a:ext uri="{FF2B5EF4-FFF2-40B4-BE49-F238E27FC236}">
                <a16:creationId xmlns:a16="http://schemas.microsoft.com/office/drawing/2014/main" id="{2F20A9C0-E25E-5830-8479-47DDC21A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t="18563" r="56827" b="26971"/>
          <a:stretch/>
        </p:blipFill>
        <p:spPr>
          <a:xfrm>
            <a:off x="2260412" y="0"/>
            <a:ext cx="234348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vand, bygning&#10;&#10;Automatisk genereret beskrivelse">
            <a:extLst>
              <a:ext uri="{FF2B5EF4-FFF2-40B4-BE49-F238E27FC236}">
                <a16:creationId xmlns:a16="http://schemas.microsoft.com/office/drawing/2014/main" id="{E9924642-8FDC-8537-DD16-367DB6BA9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2" t="14074" r="35131" b="19625"/>
          <a:stretch/>
        </p:blipFill>
        <p:spPr>
          <a:xfrm>
            <a:off x="2279279" y="1"/>
            <a:ext cx="233525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4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vand, bygning&#10;&#10;Automatisk genereret beskrivelse">
            <a:extLst>
              <a:ext uri="{FF2B5EF4-FFF2-40B4-BE49-F238E27FC236}">
                <a16:creationId xmlns:a16="http://schemas.microsoft.com/office/drawing/2014/main" id="{7A0F9349-78A3-888A-763E-772B4FBCD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24193" r="85292" b="3209"/>
          <a:stretch/>
        </p:blipFill>
        <p:spPr>
          <a:xfrm>
            <a:off x="2275367" y="0"/>
            <a:ext cx="240296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938</TotalTime>
  <Words>0</Words>
  <Application>Microsoft Office PowerPoint</Application>
  <PresentationFormat>Skærmshow (4:3)</PresentationFormat>
  <Paragraphs>0</Paragraphs>
  <Slides>52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Martin Geysner</dc:creator>
  <cp:lastModifiedBy>Martin Geysner</cp:lastModifiedBy>
  <cp:revision>97</cp:revision>
  <dcterms:created xsi:type="dcterms:W3CDTF">2023-03-14T19:23:58Z</dcterms:created>
  <dcterms:modified xsi:type="dcterms:W3CDTF">2023-03-17T10:27:32Z</dcterms:modified>
</cp:coreProperties>
</file>