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6" r:id="rId4"/>
  </p:sldMasterIdLst>
  <p:notesMasterIdLst>
    <p:notesMasterId r:id="rId12"/>
  </p:notesMasterIdLst>
  <p:handoutMasterIdLst>
    <p:handoutMasterId r:id="rId13"/>
  </p:handoutMasterIdLst>
  <p:sldIdLst>
    <p:sldId id="2141413621" r:id="rId5"/>
    <p:sldId id="2142533455" r:id="rId6"/>
    <p:sldId id="2142533454" r:id="rId7"/>
    <p:sldId id="2142533448" r:id="rId8"/>
    <p:sldId id="2142533459" r:id="rId9"/>
    <p:sldId id="2142533458" r:id="rId10"/>
    <p:sldId id="2142533457" r:id="rId11"/>
  </p:sldIdLst>
  <p:sldSz cx="12801600" cy="9601200" type="A3"/>
  <p:notesSz cx="6805613" cy="9944100"/>
  <p:embeddedFontLst>
    <p:embeddedFont>
      <p:font typeface="IBM Plex Sans" panose="020B0503050203000203" pitchFamily="34" charset="0"/>
      <p:regular r:id="rId14"/>
      <p:bold r:id="rId15"/>
      <p:italic r:id="rId16"/>
      <p:boldItalic r:id="rId17"/>
    </p:embeddedFont>
    <p:embeddedFont>
      <p:font typeface="IBM Plex Sans Medium" panose="020B0603050203000203" pitchFamily="34" charset="0"/>
      <p:regular r:id="rId18"/>
      <p:italic r:id="rId19"/>
    </p:embeddedFont>
    <p:embeddedFont>
      <p:font typeface="Times" panose="02020603050405020304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3E943EA1-0AA3-4AFF-9AA7-CC7EF17DF453}">
          <p14:sldIdLst>
            <p14:sldId id="2141413621"/>
            <p14:sldId id="2142533455"/>
            <p14:sldId id="2142533454"/>
            <p14:sldId id="2142533448"/>
            <p14:sldId id="2142533459"/>
            <p14:sldId id="2142533458"/>
            <p14:sldId id="2142533457"/>
          </p14:sldIdLst>
        </p14:section>
        <p14:section name="Tools" id="{13298FAA-B0CE-4181-B38D-E38972434BC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2D1523-35AB-876B-DDC7-768AC3967519}" name="Lars Chrois" initials="LC" userId="S::lc@prsnt.dk::0d5694f9-aae2-45f6-b917-66606c9d227d" providerId="AD"/>
  <p188:author id="{71B90250-FBBF-8381-28B4-AC96490F64D2}" name="Emilie Myhle Petersen" initials="EP" userId="S::emp@aeldresagen.dk::3ef85ba4-31e0-46ec-aef8-9f7670c513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B2BA"/>
    <a:srgbClr val="DEE2E4"/>
    <a:srgbClr val="FFFFFF"/>
    <a:srgbClr val="B2B2B2"/>
    <a:srgbClr val="AB2026"/>
    <a:srgbClr val="9B1D23"/>
    <a:srgbClr val="B94335"/>
    <a:srgbClr val="EC8618"/>
    <a:srgbClr val="D6702F"/>
    <a:srgbClr val="4E9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A029EF-F769-4C6F-85A3-67C8F4EF90BC}" v="1" dt="2025-08-19T12:12:42.5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11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EE2201-5DD4-4290-8B5A-94A1B162F2F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8BC74B-7943-4039-A1A2-4A81DD54A1BC}">
      <dgm:prSet/>
      <dgm:spPr/>
      <dgm:t>
        <a:bodyPr/>
        <a:lstStyle/>
        <a:p>
          <a:pPr rtl="0"/>
          <a:r>
            <a:rPr lang="en-US" dirty="0" err="1"/>
            <a:t>Regionalvalget</a:t>
          </a:r>
          <a:endParaRPr lang="en-US" dirty="0"/>
        </a:p>
      </dgm:t>
    </dgm:pt>
    <dgm:pt modelId="{141F672F-7B32-4173-9FAF-7526F3AD352D}" type="parTrans" cxnId="{7C582A5E-6760-4EB0-A3EF-EB3D548948F2}">
      <dgm:prSet/>
      <dgm:spPr/>
      <dgm:t>
        <a:bodyPr/>
        <a:lstStyle/>
        <a:p>
          <a:endParaRPr lang="en-US"/>
        </a:p>
      </dgm:t>
    </dgm:pt>
    <dgm:pt modelId="{ADB9AF75-D232-4E40-A5B5-9E68FDE7F58A}" type="sibTrans" cxnId="{7C582A5E-6760-4EB0-A3EF-EB3D548948F2}">
      <dgm:prSet/>
      <dgm:spPr/>
      <dgm:t>
        <a:bodyPr/>
        <a:lstStyle/>
        <a:p>
          <a:endParaRPr lang="en-US"/>
        </a:p>
      </dgm:t>
    </dgm:pt>
    <dgm:pt modelId="{DB29ACEC-B8BD-4553-B647-414A722575D4}">
      <dgm:prSet/>
      <dgm:spPr/>
      <dgm:t>
        <a:bodyPr/>
        <a:lstStyle/>
        <a:p>
          <a:pPr rtl="0"/>
          <a:r>
            <a:rPr lang="en-US" dirty="0" err="1"/>
            <a:t>Ambassadøren</a:t>
          </a:r>
          <a:endParaRPr lang="en-US" dirty="0"/>
        </a:p>
      </dgm:t>
    </dgm:pt>
    <dgm:pt modelId="{D3E6B7E4-6610-42F7-9350-4E00389168A9}" type="parTrans" cxnId="{1DFAB945-67EC-4BDA-91FF-64463B0722BF}">
      <dgm:prSet/>
      <dgm:spPr/>
      <dgm:t>
        <a:bodyPr/>
        <a:lstStyle/>
        <a:p>
          <a:endParaRPr lang="en-US"/>
        </a:p>
      </dgm:t>
    </dgm:pt>
    <dgm:pt modelId="{89FDBE90-6562-498A-93CE-1F504D8C3DC4}" type="sibTrans" cxnId="{1DFAB945-67EC-4BDA-91FF-64463B0722BF}">
      <dgm:prSet/>
      <dgm:spPr/>
      <dgm:t>
        <a:bodyPr/>
        <a:lstStyle/>
        <a:p>
          <a:endParaRPr lang="en-US"/>
        </a:p>
      </dgm:t>
    </dgm:pt>
    <dgm:pt modelId="{9C42FC95-83AB-4E9A-9D5A-718548D904D6}">
      <dgm:prSet/>
      <dgm:spPr/>
      <dgm:t>
        <a:bodyPr/>
        <a:lstStyle/>
        <a:p>
          <a:pPr rtl="0"/>
          <a:r>
            <a:rPr lang="en-US" dirty="0" err="1"/>
            <a:t>Kursus</a:t>
          </a:r>
          <a:r>
            <a:rPr lang="en-US" dirty="0"/>
            <a:t> 8. September </a:t>
          </a:r>
        </a:p>
      </dgm:t>
    </dgm:pt>
    <dgm:pt modelId="{13A627AF-9DDE-4C21-A1CA-F5C88B902913}" type="parTrans" cxnId="{FDA0C54A-700F-411E-9BA9-329425455107}">
      <dgm:prSet/>
      <dgm:spPr/>
      <dgm:t>
        <a:bodyPr/>
        <a:lstStyle/>
        <a:p>
          <a:endParaRPr lang="en-US"/>
        </a:p>
      </dgm:t>
    </dgm:pt>
    <dgm:pt modelId="{14B041B0-AF77-4F11-A9C7-A46376F92E1F}" type="sibTrans" cxnId="{FDA0C54A-700F-411E-9BA9-329425455107}">
      <dgm:prSet/>
      <dgm:spPr/>
      <dgm:t>
        <a:bodyPr/>
        <a:lstStyle/>
        <a:p>
          <a:endParaRPr lang="en-US"/>
        </a:p>
      </dgm:t>
    </dgm:pt>
    <dgm:pt modelId="{19EAF96A-E5FF-467F-9753-FD374E3BAC4A}">
      <dgm:prSet/>
      <dgm:spPr/>
      <dgm:t>
        <a:bodyPr/>
        <a:lstStyle/>
        <a:p>
          <a:r>
            <a:rPr lang="en-US" dirty="0"/>
            <a:t>Ældre </a:t>
          </a:r>
          <a:r>
            <a:rPr lang="en-US" dirty="0" err="1"/>
            <a:t>Sagens</a:t>
          </a:r>
          <a:r>
            <a:rPr lang="en-US" dirty="0"/>
            <a:t> </a:t>
          </a:r>
          <a:r>
            <a:rPr lang="en-US"/>
            <a:t>meninger</a:t>
          </a:r>
        </a:p>
      </dgm:t>
    </dgm:pt>
    <dgm:pt modelId="{CF0111E9-0C6A-4E4E-B09B-27F98D6FD118}" type="parTrans" cxnId="{3C829C29-4CE8-4444-BEFD-C1FDA72C3696}">
      <dgm:prSet/>
      <dgm:spPr/>
      <dgm:t>
        <a:bodyPr/>
        <a:lstStyle/>
        <a:p>
          <a:endParaRPr lang="en-US"/>
        </a:p>
      </dgm:t>
    </dgm:pt>
    <dgm:pt modelId="{DA7E282D-5161-4BB0-9F0C-376F8F1CD9BF}" type="sibTrans" cxnId="{3C829C29-4CE8-4444-BEFD-C1FDA72C3696}">
      <dgm:prSet/>
      <dgm:spPr/>
      <dgm:t>
        <a:bodyPr/>
        <a:lstStyle/>
        <a:p>
          <a:endParaRPr lang="en-US"/>
        </a:p>
      </dgm:t>
    </dgm:pt>
    <dgm:pt modelId="{0C773A2E-5BD5-4714-B51E-EE68FA4B0277}" type="pres">
      <dgm:prSet presAssocID="{B6EE2201-5DD4-4290-8B5A-94A1B162F2FF}" presName="vert0" presStyleCnt="0">
        <dgm:presLayoutVars>
          <dgm:dir/>
          <dgm:animOne val="branch"/>
          <dgm:animLvl val="lvl"/>
        </dgm:presLayoutVars>
      </dgm:prSet>
      <dgm:spPr/>
    </dgm:pt>
    <dgm:pt modelId="{BCD039F6-59F5-4BF2-A595-E1F04DCD2472}" type="pres">
      <dgm:prSet presAssocID="{BD8BC74B-7943-4039-A1A2-4A81DD54A1BC}" presName="thickLine" presStyleLbl="alignNode1" presStyleIdx="0" presStyleCnt="4"/>
      <dgm:spPr/>
    </dgm:pt>
    <dgm:pt modelId="{589A23D0-99EF-4261-A4D0-E5FB3C29F6FD}" type="pres">
      <dgm:prSet presAssocID="{BD8BC74B-7943-4039-A1A2-4A81DD54A1BC}" presName="horz1" presStyleCnt="0"/>
      <dgm:spPr/>
    </dgm:pt>
    <dgm:pt modelId="{11413B5C-A40B-4B2C-B530-409A10EABD04}" type="pres">
      <dgm:prSet presAssocID="{BD8BC74B-7943-4039-A1A2-4A81DD54A1BC}" presName="tx1" presStyleLbl="revTx" presStyleIdx="0" presStyleCnt="4"/>
      <dgm:spPr/>
    </dgm:pt>
    <dgm:pt modelId="{B9E3DF85-6781-4C98-B40D-8B7CAC9560FD}" type="pres">
      <dgm:prSet presAssocID="{BD8BC74B-7943-4039-A1A2-4A81DD54A1BC}" presName="vert1" presStyleCnt="0"/>
      <dgm:spPr/>
    </dgm:pt>
    <dgm:pt modelId="{52759205-CAA2-40D8-8227-C33332635D3B}" type="pres">
      <dgm:prSet presAssocID="{DB29ACEC-B8BD-4553-B647-414A722575D4}" presName="thickLine" presStyleLbl="alignNode1" presStyleIdx="1" presStyleCnt="4"/>
      <dgm:spPr/>
    </dgm:pt>
    <dgm:pt modelId="{33F78685-479F-47B4-93AA-975BB9414687}" type="pres">
      <dgm:prSet presAssocID="{DB29ACEC-B8BD-4553-B647-414A722575D4}" presName="horz1" presStyleCnt="0"/>
      <dgm:spPr/>
    </dgm:pt>
    <dgm:pt modelId="{9EC59E8C-C89F-45C7-8FDD-B739DE7BB9BA}" type="pres">
      <dgm:prSet presAssocID="{DB29ACEC-B8BD-4553-B647-414A722575D4}" presName="tx1" presStyleLbl="revTx" presStyleIdx="1" presStyleCnt="4"/>
      <dgm:spPr/>
    </dgm:pt>
    <dgm:pt modelId="{45337B1E-14A1-4B06-9A7C-63E964E69B61}" type="pres">
      <dgm:prSet presAssocID="{DB29ACEC-B8BD-4553-B647-414A722575D4}" presName="vert1" presStyleCnt="0"/>
      <dgm:spPr/>
    </dgm:pt>
    <dgm:pt modelId="{158CDB6A-FC07-4FA7-8B5D-06E3043802F3}" type="pres">
      <dgm:prSet presAssocID="{9C42FC95-83AB-4E9A-9D5A-718548D904D6}" presName="thickLine" presStyleLbl="alignNode1" presStyleIdx="2" presStyleCnt="4"/>
      <dgm:spPr/>
    </dgm:pt>
    <dgm:pt modelId="{F223948C-C868-44A6-8B2D-FCBEBA16C4F1}" type="pres">
      <dgm:prSet presAssocID="{9C42FC95-83AB-4E9A-9D5A-718548D904D6}" presName="horz1" presStyleCnt="0"/>
      <dgm:spPr/>
    </dgm:pt>
    <dgm:pt modelId="{AB20FBC5-7DC1-4241-B67E-9D8A95F529F2}" type="pres">
      <dgm:prSet presAssocID="{9C42FC95-83AB-4E9A-9D5A-718548D904D6}" presName="tx1" presStyleLbl="revTx" presStyleIdx="2" presStyleCnt="4"/>
      <dgm:spPr/>
    </dgm:pt>
    <dgm:pt modelId="{0B0471F9-8CFC-44D7-AA4B-C0302918E8C8}" type="pres">
      <dgm:prSet presAssocID="{9C42FC95-83AB-4E9A-9D5A-718548D904D6}" presName="vert1" presStyleCnt="0"/>
      <dgm:spPr/>
    </dgm:pt>
    <dgm:pt modelId="{5CF221F9-C31E-4F3A-8FE6-4CE168EF29BA}" type="pres">
      <dgm:prSet presAssocID="{19EAF96A-E5FF-467F-9753-FD374E3BAC4A}" presName="thickLine" presStyleLbl="alignNode1" presStyleIdx="3" presStyleCnt="4"/>
      <dgm:spPr/>
    </dgm:pt>
    <dgm:pt modelId="{56C6109D-335E-406F-9776-B50E07641A27}" type="pres">
      <dgm:prSet presAssocID="{19EAF96A-E5FF-467F-9753-FD374E3BAC4A}" presName="horz1" presStyleCnt="0"/>
      <dgm:spPr/>
    </dgm:pt>
    <dgm:pt modelId="{81FB4B44-1DEB-4FFD-BFEE-BC0949B71EBC}" type="pres">
      <dgm:prSet presAssocID="{19EAF96A-E5FF-467F-9753-FD374E3BAC4A}" presName="tx1" presStyleLbl="revTx" presStyleIdx="3" presStyleCnt="4"/>
      <dgm:spPr/>
    </dgm:pt>
    <dgm:pt modelId="{114B3A5D-1280-43EA-9B11-98EBF8C8BB66}" type="pres">
      <dgm:prSet presAssocID="{19EAF96A-E5FF-467F-9753-FD374E3BAC4A}" presName="vert1" presStyleCnt="0"/>
      <dgm:spPr/>
    </dgm:pt>
  </dgm:ptLst>
  <dgm:cxnLst>
    <dgm:cxn modelId="{3C829C29-4CE8-4444-BEFD-C1FDA72C3696}" srcId="{B6EE2201-5DD4-4290-8B5A-94A1B162F2FF}" destId="{19EAF96A-E5FF-467F-9753-FD374E3BAC4A}" srcOrd="3" destOrd="0" parTransId="{CF0111E9-0C6A-4E4E-B09B-27F98D6FD118}" sibTransId="{DA7E282D-5161-4BB0-9F0C-376F8F1CD9BF}"/>
    <dgm:cxn modelId="{7C582A5E-6760-4EB0-A3EF-EB3D548948F2}" srcId="{B6EE2201-5DD4-4290-8B5A-94A1B162F2FF}" destId="{BD8BC74B-7943-4039-A1A2-4A81DD54A1BC}" srcOrd="0" destOrd="0" parTransId="{141F672F-7B32-4173-9FAF-7526F3AD352D}" sibTransId="{ADB9AF75-D232-4E40-A5B5-9E68FDE7F58A}"/>
    <dgm:cxn modelId="{1DFAB945-67EC-4BDA-91FF-64463B0722BF}" srcId="{B6EE2201-5DD4-4290-8B5A-94A1B162F2FF}" destId="{DB29ACEC-B8BD-4553-B647-414A722575D4}" srcOrd="1" destOrd="0" parTransId="{D3E6B7E4-6610-42F7-9350-4E00389168A9}" sibTransId="{89FDBE90-6562-498A-93CE-1F504D8C3DC4}"/>
    <dgm:cxn modelId="{5E52A046-F41B-4320-9D45-1B5FE242754D}" type="presOf" srcId="{9C42FC95-83AB-4E9A-9D5A-718548D904D6}" destId="{AB20FBC5-7DC1-4241-B67E-9D8A95F529F2}" srcOrd="0" destOrd="0" presId="urn:microsoft.com/office/officeart/2008/layout/LinedList"/>
    <dgm:cxn modelId="{FDA0C54A-700F-411E-9BA9-329425455107}" srcId="{B6EE2201-5DD4-4290-8B5A-94A1B162F2FF}" destId="{9C42FC95-83AB-4E9A-9D5A-718548D904D6}" srcOrd="2" destOrd="0" parTransId="{13A627AF-9DDE-4C21-A1CA-F5C88B902913}" sibTransId="{14B041B0-AF77-4F11-A9C7-A46376F92E1F}"/>
    <dgm:cxn modelId="{7DF5E46B-3392-4004-BEA0-B068317A3A2A}" type="presOf" srcId="{19EAF96A-E5FF-467F-9753-FD374E3BAC4A}" destId="{81FB4B44-1DEB-4FFD-BFEE-BC0949B71EBC}" srcOrd="0" destOrd="0" presId="urn:microsoft.com/office/officeart/2008/layout/LinedList"/>
    <dgm:cxn modelId="{F18C38B8-924E-423D-868B-678BE6BC5D20}" type="presOf" srcId="{DB29ACEC-B8BD-4553-B647-414A722575D4}" destId="{9EC59E8C-C89F-45C7-8FDD-B739DE7BB9BA}" srcOrd="0" destOrd="0" presId="urn:microsoft.com/office/officeart/2008/layout/LinedList"/>
    <dgm:cxn modelId="{BE8FC5F0-D698-4CFE-9DA0-967A5E59E7AF}" type="presOf" srcId="{B6EE2201-5DD4-4290-8B5A-94A1B162F2FF}" destId="{0C773A2E-5BD5-4714-B51E-EE68FA4B0277}" srcOrd="0" destOrd="0" presId="urn:microsoft.com/office/officeart/2008/layout/LinedList"/>
    <dgm:cxn modelId="{0BCBCCFF-27CE-4519-8A93-4875B31D5A42}" type="presOf" srcId="{BD8BC74B-7943-4039-A1A2-4A81DD54A1BC}" destId="{11413B5C-A40B-4B2C-B530-409A10EABD04}" srcOrd="0" destOrd="0" presId="urn:microsoft.com/office/officeart/2008/layout/LinedList"/>
    <dgm:cxn modelId="{288AFAAF-03E9-4629-B1BC-6A3E5F975BCF}" type="presParOf" srcId="{0C773A2E-5BD5-4714-B51E-EE68FA4B0277}" destId="{BCD039F6-59F5-4BF2-A595-E1F04DCD2472}" srcOrd="0" destOrd="0" presId="urn:microsoft.com/office/officeart/2008/layout/LinedList"/>
    <dgm:cxn modelId="{54CE3F18-9B78-412F-BE14-7C8B01A6B072}" type="presParOf" srcId="{0C773A2E-5BD5-4714-B51E-EE68FA4B0277}" destId="{589A23D0-99EF-4261-A4D0-E5FB3C29F6FD}" srcOrd="1" destOrd="0" presId="urn:microsoft.com/office/officeart/2008/layout/LinedList"/>
    <dgm:cxn modelId="{410111CB-4381-49C0-9489-4CB65EE56F37}" type="presParOf" srcId="{589A23D0-99EF-4261-A4D0-E5FB3C29F6FD}" destId="{11413B5C-A40B-4B2C-B530-409A10EABD04}" srcOrd="0" destOrd="0" presId="urn:microsoft.com/office/officeart/2008/layout/LinedList"/>
    <dgm:cxn modelId="{6F1B01FD-E529-412E-9AC3-4E116C97B6BE}" type="presParOf" srcId="{589A23D0-99EF-4261-A4D0-E5FB3C29F6FD}" destId="{B9E3DF85-6781-4C98-B40D-8B7CAC9560FD}" srcOrd="1" destOrd="0" presId="urn:microsoft.com/office/officeart/2008/layout/LinedList"/>
    <dgm:cxn modelId="{269D385B-F652-42B5-A92B-E7ED8C66B01B}" type="presParOf" srcId="{0C773A2E-5BD5-4714-B51E-EE68FA4B0277}" destId="{52759205-CAA2-40D8-8227-C33332635D3B}" srcOrd="2" destOrd="0" presId="urn:microsoft.com/office/officeart/2008/layout/LinedList"/>
    <dgm:cxn modelId="{1C24513E-A6E2-4BBA-811F-D4168E44780E}" type="presParOf" srcId="{0C773A2E-5BD5-4714-B51E-EE68FA4B0277}" destId="{33F78685-479F-47B4-93AA-975BB9414687}" srcOrd="3" destOrd="0" presId="urn:microsoft.com/office/officeart/2008/layout/LinedList"/>
    <dgm:cxn modelId="{E86E6BC2-C0DC-4B7F-95AE-1BA3C43C5F1D}" type="presParOf" srcId="{33F78685-479F-47B4-93AA-975BB9414687}" destId="{9EC59E8C-C89F-45C7-8FDD-B739DE7BB9BA}" srcOrd="0" destOrd="0" presId="urn:microsoft.com/office/officeart/2008/layout/LinedList"/>
    <dgm:cxn modelId="{ADF880D1-BEC0-4B95-A008-B854C7AFFA30}" type="presParOf" srcId="{33F78685-479F-47B4-93AA-975BB9414687}" destId="{45337B1E-14A1-4B06-9A7C-63E964E69B61}" srcOrd="1" destOrd="0" presId="urn:microsoft.com/office/officeart/2008/layout/LinedList"/>
    <dgm:cxn modelId="{F705891D-EBF2-4CBA-B077-57595FAE0DBB}" type="presParOf" srcId="{0C773A2E-5BD5-4714-B51E-EE68FA4B0277}" destId="{158CDB6A-FC07-4FA7-8B5D-06E3043802F3}" srcOrd="4" destOrd="0" presId="urn:microsoft.com/office/officeart/2008/layout/LinedList"/>
    <dgm:cxn modelId="{00E43695-A23E-428F-BC33-362302E64D31}" type="presParOf" srcId="{0C773A2E-5BD5-4714-B51E-EE68FA4B0277}" destId="{F223948C-C868-44A6-8B2D-FCBEBA16C4F1}" srcOrd="5" destOrd="0" presId="urn:microsoft.com/office/officeart/2008/layout/LinedList"/>
    <dgm:cxn modelId="{8C9BFCB7-93A6-4EC7-8035-0EE59055EB06}" type="presParOf" srcId="{F223948C-C868-44A6-8B2D-FCBEBA16C4F1}" destId="{AB20FBC5-7DC1-4241-B67E-9D8A95F529F2}" srcOrd="0" destOrd="0" presId="urn:microsoft.com/office/officeart/2008/layout/LinedList"/>
    <dgm:cxn modelId="{AD900E53-3C5A-4238-92BC-3A1ADDDB37F9}" type="presParOf" srcId="{F223948C-C868-44A6-8B2D-FCBEBA16C4F1}" destId="{0B0471F9-8CFC-44D7-AA4B-C0302918E8C8}" srcOrd="1" destOrd="0" presId="urn:microsoft.com/office/officeart/2008/layout/LinedList"/>
    <dgm:cxn modelId="{2EDC613A-C1E5-4D9E-AD81-56552C2E0D4F}" type="presParOf" srcId="{0C773A2E-5BD5-4714-B51E-EE68FA4B0277}" destId="{5CF221F9-C31E-4F3A-8FE6-4CE168EF29BA}" srcOrd="6" destOrd="0" presId="urn:microsoft.com/office/officeart/2008/layout/LinedList"/>
    <dgm:cxn modelId="{B92BD5AC-F5C2-4C54-88AB-FB3D186151FF}" type="presParOf" srcId="{0C773A2E-5BD5-4714-B51E-EE68FA4B0277}" destId="{56C6109D-335E-406F-9776-B50E07641A27}" srcOrd="7" destOrd="0" presId="urn:microsoft.com/office/officeart/2008/layout/LinedList"/>
    <dgm:cxn modelId="{9BEA6096-E972-4DC5-A740-7007DB33D8A8}" type="presParOf" srcId="{56C6109D-335E-406F-9776-B50E07641A27}" destId="{81FB4B44-1DEB-4FFD-BFEE-BC0949B71EBC}" srcOrd="0" destOrd="0" presId="urn:microsoft.com/office/officeart/2008/layout/LinedList"/>
    <dgm:cxn modelId="{6D4CE20C-B5F3-4A8C-9995-D69E35A37F58}" type="presParOf" srcId="{56C6109D-335E-406F-9776-B50E07641A27}" destId="{114B3A5D-1280-43EA-9B11-98EBF8C8BB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D039F6-59F5-4BF2-A595-E1F04DCD2472}">
      <dsp:nvSpPr>
        <dsp:cNvPr id="0" name=""/>
        <dsp:cNvSpPr/>
      </dsp:nvSpPr>
      <dsp:spPr>
        <a:xfrm>
          <a:off x="0" y="0"/>
          <a:ext cx="119298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413B5C-A40B-4B2C-B530-409A10EABD04}">
      <dsp:nvSpPr>
        <dsp:cNvPr id="0" name=""/>
        <dsp:cNvSpPr/>
      </dsp:nvSpPr>
      <dsp:spPr>
        <a:xfrm>
          <a:off x="0" y="0"/>
          <a:ext cx="11929824" cy="1567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Regionalvalget</a:t>
          </a:r>
          <a:endParaRPr lang="en-US" sz="6500" kern="1200" dirty="0"/>
        </a:p>
      </dsp:txBody>
      <dsp:txXfrm>
        <a:off x="0" y="0"/>
        <a:ext cx="11929824" cy="1567973"/>
      </dsp:txXfrm>
    </dsp:sp>
    <dsp:sp modelId="{52759205-CAA2-40D8-8227-C33332635D3B}">
      <dsp:nvSpPr>
        <dsp:cNvPr id="0" name=""/>
        <dsp:cNvSpPr/>
      </dsp:nvSpPr>
      <dsp:spPr>
        <a:xfrm>
          <a:off x="0" y="1567973"/>
          <a:ext cx="119298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C59E8C-C89F-45C7-8FDD-B739DE7BB9BA}">
      <dsp:nvSpPr>
        <dsp:cNvPr id="0" name=""/>
        <dsp:cNvSpPr/>
      </dsp:nvSpPr>
      <dsp:spPr>
        <a:xfrm>
          <a:off x="0" y="1567973"/>
          <a:ext cx="11929824" cy="1567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Ambassadøren</a:t>
          </a:r>
          <a:endParaRPr lang="en-US" sz="6500" kern="1200" dirty="0"/>
        </a:p>
      </dsp:txBody>
      <dsp:txXfrm>
        <a:off x="0" y="1567973"/>
        <a:ext cx="11929824" cy="1567973"/>
      </dsp:txXfrm>
    </dsp:sp>
    <dsp:sp modelId="{158CDB6A-FC07-4FA7-8B5D-06E3043802F3}">
      <dsp:nvSpPr>
        <dsp:cNvPr id="0" name=""/>
        <dsp:cNvSpPr/>
      </dsp:nvSpPr>
      <dsp:spPr>
        <a:xfrm>
          <a:off x="0" y="3135947"/>
          <a:ext cx="119298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0FBC5-7DC1-4241-B67E-9D8A95F529F2}">
      <dsp:nvSpPr>
        <dsp:cNvPr id="0" name=""/>
        <dsp:cNvSpPr/>
      </dsp:nvSpPr>
      <dsp:spPr>
        <a:xfrm>
          <a:off x="0" y="3135947"/>
          <a:ext cx="11929824" cy="1567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Kursus</a:t>
          </a:r>
          <a:r>
            <a:rPr lang="en-US" sz="6500" kern="1200" dirty="0"/>
            <a:t> 8. September </a:t>
          </a:r>
        </a:p>
      </dsp:txBody>
      <dsp:txXfrm>
        <a:off x="0" y="3135947"/>
        <a:ext cx="11929824" cy="1567973"/>
      </dsp:txXfrm>
    </dsp:sp>
    <dsp:sp modelId="{5CF221F9-C31E-4F3A-8FE6-4CE168EF29BA}">
      <dsp:nvSpPr>
        <dsp:cNvPr id="0" name=""/>
        <dsp:cNvSpPr/>
      </dsp:nvSpPr>
      <dsp:spPr>
        <a:xfrm>
          <a:off x="0" y="4703921"/>
          <a:ext cx="119298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FB4B44-1DEB-4FFD-BFEE-BC0949B71EBC}">
      <dsp:nvSpPr>
        <dsp:cNvPr id="0" name=""/>
        <dsp:cNvSpPr/>
      </dsp:nvSpPr>
      <dsp:spPr>
        <a:xfrm>
          <a:off x="0" y="4703921"/>
          <a:ext cx="11929824" cy="1567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Ældre </a:t>
          </a:r>
          <a:r>
            <a:rPr lang="en-US" sz="6500" kern="1200" dirty="0" err="1"/>
            <a:t>Sagens</a:t>
          </a:r>
          <a:r>
            <a:rPr lang="en-US" sz="6500" kern="1200" dirty="0"/>
            <a:t> </a:t>
          </a:r>
          <a:r>
            <a:rPr lang="en-US" sz="6500" kern="1200"/>
            <a:t>meninger</a:t>
          </a:r>
        </a:p>
      </dsp:txBody>
      <dsp:txXfrm>
        <a:off x="0" y="4703921"/>
        <a:ext cx="11929824" cy="1567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9C2857-73BC-593D-2C40-099C41A940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A7C80-1329-E8B3-B39F-BF224CF07A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CEE5B-347F-47FB-8CC6-ED92E591A094}" type="datetimeFigureOut">
              <a:rPr lang="da-DK" smtClean="0"/>
              <a:t>19-08-2025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61767-1E81-E5AE-EC9E-C707EC9834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A1E28-18E5-FBE6-D240-0DEE07F4B7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7C296-5963-42E1-B2FA-C9D49A93C40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1193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68F99-3EEE-4C51-AA7D-B7E93004C727}" type="datetimeFigureOut">
              <a:rPr lang="da-DK" smtClean="0"/>
              <a:t>19-08-2025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1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98BBF-BBF0-4DE9-8547-883D9E2249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789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247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5907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9155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bg>
      <p:bgPr>
        <a:solidFill>
          <a:srgbClr val="DEE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C6E8-63BD-9AF0-C249-1557AAB88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1777" y="2928297"/>
            <a:ext cx="4655581" cy="3527108"/>
          </a:xfrm>
        </p:spPr>
        <p:txBody>
          <a:bodyPr anchor="b"/>
          <a:lstStyle>
            <a:lvl1pPr algn="l"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05BED-AEC6-7489-627D-C4BD36A60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1777" y="6848788"/>
            <a:ext cx="4655581" cy="7823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>
                <a:latin typeface="IBM Plex Sans Medium" panose="020B06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41" name="ÆS_logo_POS_CMYK.pdf">
            <a:extLst>
              <a:ext uri="{FF2B5EF4-FFF2-40B4-BE49-F238E27FC236}">
                <a16:creationId xmlns:a16="http://schemas.microsoft.com/office/drawing/2014/main" id="{A5CC1B76-24ED-ABAE-B38B-EF2B5A0F54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93" y="1089355"/>
            <a:ext cx="1746884" cy="400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ÆS_logo_POS_CMYK.pdf">
            <a:extLst>
              <a:ext uri="{FF2B5EF4-FFF2-40B4-BE49-F238E27FC236}">
                <a16:creationId xmlns:a16="http://schemas.microsoft.com/office/drawing/2014/main" id="{A5F93397-A5E6-2F20-FA54-23E0A9E4517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93" y="1089355"/>
            <a:ext cx="1746884" cy="40042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9F211235-3CF8-607C-8C75-5C8B6F0BFE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0351" y="0"/>
            <a:ext cx="6421251" cy="9601200"/>
          </a:xfrm>
          <a:custGeom>
            <a:avLst/>
            <a:gdLst>
              <a:gd name="connsiteX0" fmla="*/ 3097942 w 6115477"/>
              <a:gd name="connsiteY0" fmla="*/ 360991 h 6858000"/>
              <a:gd name="connsiteX1" fmla="*/ 5048086 w 6115477"/>
              <a:gd name="connsiteY1" fmla="*/ 1133487 h 6858000"/>
              <a:gd name="connsiteX2" fmla="*/ 4484764 w 6115477"/>
              <a:gd name="connsiteY2" fmla="*/ 4212194 h 6858000"/>
              <a:gd name="connsiteX3" fmla="*/ 4387400 w 6115477"/>
              <a:gd name="connsiteY3" fmla="*/ 4226220 h 6858000"/>
              <a:gd name="connsiteX4" fmla="*/ 3796261 w 6115477"/>
              <a:gd name="connsiteY4" fmla="*/ 3903622 h 6858000"/>
              <a:gd name="connsiteX5" fmla="*/ 3754534 w 6115477"/>
              <a:gd name="connsiteY5" fmla="*/ 3763362 h 6858000"/>
              <a:gd name="connsiteX6" fmla="*/ 3726715 w 6115477"/>
              <a:gd name="connsiteY6" fmla="*/ 3742323 h 6858000"/>
              <a:gd name="connsiteX7" fmla="*/ 3719760 w 6115477"/>
              <a:gd name="connsiteY7" fmla="*/ 3749336 h 6858000"/>
              <a:gd name="connsiteX8" fmla="*/ 3712806 w 6115477"/>
              <a:gd name="connsiteY8" fmla="*/ 3756349 h 6858000"/>
              <a:gd name="connsiteX9" fmla="*/ 3698897 w 6115477"/>
              <a:gd name="connsiteY9" fmla="*/ 3791414 h 6858000"/>
              <a:gd name="connsiteX10" fmla="*/ 4867266 w 6115477"/>
              <a:gd name="connsiteY10" fmla="*/ 4639987 h 6858000"/>
              <a:gd name="connsiteX11" fmla="*/ 6068128 w 6115477"/>
              <a:gd name="connsiteY11" fmla="*/ 3719238 h 6858000"/>
              <a:gd name="connsiteX12" fmla="*/ 6115477 w 6115477"/>
              <a:gd name="connsiteY12" fmla="*/ 3623370 h 6858000"/>
              <a:gd name="connsiteX13" fmla="*/ 6115477 w 6115477"/>
              <a:gd name="connsiteY13" fmla="*/ 6155481 h 6858000"/>
              <a:gd name="connsiteX14" fmla="*/ 6032540 w 6115477"/>
              <a:gd name="connsiteY14" fmla="*/ 6197000 h 6858000"/>
              <a:gd name="connsiteX15" fmla="*/ 2808711 w 6115477"/>
              <a:gd name="connsiteY15" fmla="*/ 5705963 h 6858000"/>
              <a:gd name="connsiteX16" fmla="*/ 3372032 w 6115477"/>
              <a:gd name="connsiteY16" fmla="*/ 2627256 h 6858000"/>
              <a:gd name="connsiteX17" fmla="*/ 3476350 w 6115477"/>
              <a:gd name="connsiteY17" fmla="*/ 2620243 h 6858000"/>
              <a:gd name="connsiteX18" fmla="*/ 4060535 w 6115477"/>
              <a:gd name="connsiteY18" fmla="*/ 2935828 h 6858000"/>
              <a:gd name="connsiteX19" fmla="*/ 4109217 w 6115477"/>
              <a:gd name="connsiteY19" fmla="*/ 3076088 h 6858000"/>
              <a:gd name="connsiteX20" fmla="*/ 4137036 w 6115477"/>
              <a:gd name="connsiteY20" fmla="*/ 3097127 h 6858000"/>
              <a:gd name="connsiteX21" fmla="*/ 4164854 w 6115477"/>
              <a:gd name="connsiteY21" fmla="*/ 3055049 h 6858000"/>
              <a:gd name="connsiteX22" fmla="*/ 3246265 w 6115477"/>
              <a:gd name="connsiteY22" fmla="*/ 2172370 h 6858000"/>
              <a:gd name="connsiteX23" fmla="*/ 2989530 w 6115477"/>
              <a:gd name="connsiteY23" fmla="*/ 2199463 h 6858000"/>
              <a:gd name="connsiteX24" fmla="*/ 1612523 w 6115477"/>
              <a:gd name="connsiteY24" fmla="*/ 3545959 h 6858000"/>
              <a:gd name="connsiteX25" fmla="*/ 2732210 w 6115477"/>
              <a:gd name="connsiteY25" fmla="*/ 6540510 h 6858000"/>
              <a:gd name="connsiteX26" fmla="*/ 3281622 w 6115477"/>
              <a:gd name="connsiteY26" fmla="*/ 6843823 h 6858000"/>
              <a:gd name="connsiteX27" fmla="*/ 3320286 w 6115477"/>
              <a:gd name="connsiteY27" fmla="*/ 6858000 h 6858000"/>
              <a:gd name="connsiteX28" fmla="*/ 1738891 w 6115477"/>
              <a:gd name="connsiteY28" fmla="*/ 6858000 h 6858000"/>
              <a:gd name="connsiteX29" fmla="*/ 1726405 w 6115477"/>
              <a:gd name="connsiteY29" fmla="*/ 6850836 h 6858000"/>
              <a:gd name="connsiteX30" fmla="*/ 381563 w 6115477"/>
              <a:gd name="connsiteY30" fmla="*/ 5348300 h 6858000"/>
              <a:gd name="connsiteX31" fmla="*/ 145107 w 6115477"/>
              <a:gd name="connsiteY31" fmla="*/ 2676347 h 6858000"/>
              <a:gd name="connsiteX32" fmla="*/ 3097942 w 6115477"/>
              <a:gd name="connsiteY32" fmla="*/ 360991 h 6858000"/>
              <a:gd name="connsiteX33" fmla="*/ 4590885 w 6115477"/>
              <a:gd name="connsiteY33" fmla="*/ 0 h 6858000"/>
              <a:gd name="connsiteX34" fmla="*/ 6115477 w 6115477"/>
              <a:gd name="connsiteY34" fmla="*/ 0 h 6858000"/>
              <a:gd name="connsiteX35" fmla="*/ 6115477 w 6115477"/>
              <a:gd name="connsiteY35" fmla="*/ 1478397 h 6858000"/>
              <a:gd name="connsiteX36" fmla="*/ 6086069 w 6115477"/>
              <a:gd name="connsiteY36" fmla="*/ 1413064 h 6858000"/>
              <a:gd name="connsiteX37" fmla="*/ 5124586 w 6115477"/>
              <a:gd name="connsiteY37" fmla="*/ 298940 h 6858000"/>
              <a:gd name="connsiteX38" fmla="*/ 4722511 w 6115477"/>
              <a:gd name="connsiteY38" fmla="*/ 59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15477" h="6858000">
                <a:moveTo>
                  <a:pt x="3097942" y="360991"/>
                </a:moveTo>
                <a:cubicBezTo>
                  <a:pt x="3783738" y="359646"/>
                  <a:pt x="4476724" y="600718"/>
                  <a:pt x="5048086" y="1133487"/>
                </a:cubicBezTo>
                <a:cubicBezTo>
                  <a:pt x="6035636" y="2045177"/>
                  <a:pt x="5938272" y="4029856"/>
                  <a:pt x="4484764" y="4212194"/>
                </a:cubicBezTo>
                <a:cubicBezTo>
                  <a:pt x="4449992" y="4219207"/>
                  <a:pt x="4422173" y="4219207"/>
                  <a:pt x="4387400" y="4226220"/>
                </a:cubicBezTo>
                <a:cubicBezTo>
                  <a:pt x="4143990" y="4226220"/>
                  <a:pt x="3914489" y="4135051"/>
                  <a:pt x="3796261" y="3903622"/>
                </a:cubicBezTo>
                <a:cubicBezTo>
                  <a:pt x="3775397" y="3847518"/>
                  <a:pt x="3754534" y="3763362"/>
                  <a:pt x="3754534" y="3763362"/>
                </a:cubicBezTo>
                <a:cubicBezTo>
                  <a:pt x="3747579" y="3749336"/>
                  <a:pt x="3740624" y="3742323"/>
                  <a:pt x="3726715" y="3742323"/>
                </a:cubicBezTo>
                <a:cubicBezTo>
                  <a:pt x="3726715" y="3742323"/>
                  <a:pt x="3719760" y="3742323"/>
                  <a:pt x="3719760" y="3749336"/>
                </a:cubicBezTo>
                <a:cubicBezTo>
                  <a:pt x="3712806" y="3749336"/>
                  <a:pt x="3712806" y="3756349"/>
                  <a:pt x="3712806" y="3756349"/>
                </a:cubicBezTo>
                <a:cubicBezTo>
                  <a:pt x="3705852" y="3763362"/>
                  <a:pt x="3698897" y="3777388"/>
                  <a:pt x="3698897" y="3791414"/>
                </a:cubicBezTo>
                <a:cubicBezTo>
                  <a:pt x="3538942" y="4408558"/>
                  <a:pt x="4171808" y="4780247"/>
                  <a:pt x="4867266" y="4639987"/>
                </a:cubicBezTo>
                <a:cubicBezTo>
                  <a:pt x="5308013" y="4560214"/>
                  <a:pt x="5771715" y="4272106"/>
                  <a:pt x="6068128" y="3719238"/>
                </a:cubicBezTo>
                <a:lnTo>
                  <a:pt x="6115477" y="3623370"/>
                </a:lnTo>
                <a:lnTo>
                  <a:pt x="6115477" y="6155481"/>
                </a:lnTo>
                <a:lnTo>
                  <a:pt x="6032540" y="6197000"/>
                </a:lnTo>
                <a:cubicBezTo>
                  <a:pt x="5009917" y="6670716"/>
                  <a:pt x="3747579" y="6577767"/>
                  <a:pt x="2808711" y="5705963"/>
                </a:cubicBezTo>
                <a:cubicBezTo>
                  <a:pt x="1828115" y="4801286"/>
                  <a:pt x="1918525" y="2809594"/>
                  <a:pt x="3372032" y="2627256"/>
                </a:cubicBezTo>
                <a:cubicBezTo>
                  <a:pt x="3406804" y="2620243"/>
                  <a:pt x="3441578" y="2620243"/>
                  <a:pt x="3476350" y="2620243"/>
                </a:cubicBezTo>
                <a:cubicBezTo>
                  <a:pt x="3712806" y="2613230"/>
                  <a:pt x="3942307" y="2704399"/>
                  <a:pt x="4060535" y="2935828"/>
                </a:cubicBezTo>
                <a:cubicBezTo>
                  <a:pt x="4088353" y="2991932"/>
                  <a:pt x="4109217" y="3076088"/>
                  <a:pt x="4109217" y="3076088"/>
                </a:cubicBezTo>
                <a:cubicBezTo>
                  <a:pt x="4109217" y="3076088"/>
                  <a:pt x="4123126" y="3097127"/>
                  <a:pt x="4137036" y="3097127"/>
                </a:cubicBezTo>
                <a:cubicBezTo>
                  <a:pt x="4143990" y="3097127"/>
                  <a:pt x="4157899" y="3083101"/>
                  <a:pt x="4164854" y="3055049"/>
                </a:cubicBezTo>
                <a:cubicBezTo>
                  <a:pt x="4304815" y="2508912"/>
                  <a:pt x="3832447" y="2161440"/>
                  <a:pt x="3246265" y="2172370"/>
                </a:cubicBezTo>
                <a:cubicBezTo>
                  <a:pt x="3162525" y="2173932"/>
                  <a:pt x="3076462" y="2182807"/>
                  <a:pt x="2989530" y="2199463"/>
                </a:cubicBezTo>
                <a:cubicBezTo>
                  <a:pt x="2447072" y="2304658"/>
                  <a:pt x="1876797" y="2711412"/>
                  <a:pt x="1612523" y="3545959"/>
                </a:cubicBezTo>
                <a:cubicBezTo>
                  <a:pt x="1243930" y="4724143"/>
                  <a:pt x="1800297" y="5874275"/>
                  <a:pt x="2732210" y="6540510"/>
                </a:cubicBezTo>
                <a:cubicBezTo>
                  <a:pt x="2906075" y="6663238"/>
                  <a:pt x="3090371" y="6763173"/>
                  <a:pt x="3281622" y="6843823"/>
                </a:cubicBezTo>
                <a:lnTo>
                  <a:pt x="3320286" y="6858000"/>
                </a:lnTo>
                <a:lnTo>
                  <a:pt x="1738891" y="6858000"/>
                </a:lnTo>
                <a:lnTo>
                  <a:pt x="1726405" y="6850836"/>
                </a:lnTo>
                <a:cubicBezTo>
                  <a:pt x="1134396" y="6482653"/>
                  <a:pt x="652791" y="5951418"/>
                  <a:pt x="381563" y="5348300"/>
                </a:cubicBezTo>
                <a:cubicBezTo>
                  <a:pt x="-56576" y="4352454"/>
                  <a:pt x="-91349" y="3440764"/>
                  <a:pt x="145107" y="2676347"/>
                </a:cubicBezTo>
                <a:cubicBezTo>
                  <a:pt x="505659" y="1249640"/>
                  <a:pt x="1788697" y="363557"/>
                  <a:pt x="3097942" y="360991"/>
                </a:cubicBezTo>
                <a:close/>
                <a:moveTo>
                  <a:pt x="4590885" y="0"/>
                </a:moveTo>
                <a:lnTo>
                  <a:pt x="6115477" y="0"/>
                </a:lnTo>
                <a:lnTo>
                  <a:pt x="6115477" y="1478397"/>
                </a:lnTo>
                <a:lnTo>
                  <a:pt x="6086069" y="1413064"/>
                </a:lnTo>
                <a:cubicBezTo>
                  <a:pt x="5868129" y="974517"/>
                  <a:pt x="5532298" y="590418"/>
                  <a:pt x="5124586" y="298940"/>
                </a:cubicBezTo>
                <a:cubicBezTo>
                  <a:pt x="4996796" y="206895"/>
                  <a:pt x="4862159" y="127670"/>
                  <a:pt x="4722511" y="5978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4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5055" y="2349184"/>
            <a:ext cx="3782139" cy="6271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7FFD1-9811-9F57-D161-689CE381A1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11759" y="2349184"/>
            <a:ext cx="3782139" cy="6271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D97E-0BB8-44DA-9DA7-8AC671A82CAA}" type="datetime1">
              <a:rPr lang="da-DK" smtClean="0"/>
              <a:t>19-08-2025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3E80DA8-52D5-4DFA-7BA2-3A66929D65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581907" y="2349184"/>
            <a:ext cx="3782139" cy="6271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05801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5055" y="2349184"/>
            <a:ext cx="5819060" cy="6271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806E-5202-4939-91DC-FB45EBF365F0}" type="datetime1">
              <a:rPr lang="da-DK" smtClean="0"/>
              <a:t>19-08-2025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054" y="586740"/>
            <a:ext cx="5819061" cy="117570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1E378B-6CF1-3C3E-3A6C-080C9D87B9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45819" y="586741"/>
            <a:ext cx="5819060" cy="8034338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91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indholds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5055" y="2349184"/>
            <a:ext cx="5819060" cy="6271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749-1273-4AC7-814C-2DAAF45F35CD}" type="datetime1">
              <a:rPr lang="da-DK" smtClean="0"/>
              <a:t>19-08-2025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055" y="586740"/>
            <a:ext cx="11929825" cy="117570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1E378B-6CF1-3C3E-3A6C-080C9D87B9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45819" y="2349184"/>
            <a:ext cx="5819060" cy="6271895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89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1FEB7-81CF-0755-490B-C17BD37E1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5056" y="2349184"/>
            <a:ext cx="5819060" cy="86544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62049-B8F7-13AF-4B0E-706AFE0EB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5056" y="3524885"/>
            <a:ext cx="5819060" cy="50961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00EA7F-859C-B039-CB57-83760701FF5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545818" y="2349184"/>
            <a:ext cx="5819061" cy="86544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03ABD9-CCBE-8281-3BFE-AE34A9D8F06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545818" y="3524885"/>
            <a:ext cx="5819061" cy="50961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EE389F-05A7-795B-3EA5-FDE2744AD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E4F5-30C3-4EA4-A5A2-06FB4943C120}" type="datetime1">
              <a:rPr lang="da-DK" smtClean="0"/>
              <a:t>19-08-2025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168A9E-8F50-7596-35B4-0F1D5BEE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914F73-FE74-B45F-0B29-A7D2C6461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E7B53BF-4DC0-5FDB-1039-C35AF63425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702057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378EC-B021-7464-1BF3-731F2D6DD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622DCB-5FEB-2ECF-9492-27A9548FB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A30-15C3-4239-83E6-F465C8049868}" type="datetime1">
              <a:rPr lang="da-DK" smtClean="0"/>
              <a:t>19-08-2025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A7E87-0555-0CE2-B957-CA4A213A2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C199D-18D3-3981-EA70-1E1D37AA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6286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E1E62A-639D-621A-9430-7777049F5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792C7-FB83-4951-A066-7E6F19046B9D}" type="datetime1">
              <a:rPr lang="da-DK" smtClean="0"/>
              <a:t>19-08-2025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67648-3F4D-BFA4-7005-73BFC3C2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64F91-3C0D-2797-769A-BEFAB2FE0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7871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definere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14">
            <a:extLst>
              <a:ext uri="{FF2B5EF4-FFF2-40B4-BE49-F238E27FC236}">
                <a16:creationId xmlns:a16="http://schemas.microsoft.com/office/drawing/2014/main" id="{9F79B45E-8217-B58D-3E89-3F617B2ADDF4}"/>
              </a:ext>
            </a:extLst>
          </p:cNvPr>
          <p:cNvGrpSpPr/>
          <p:nvPr userDrawn="1"/>
        </p:nvGrpSpPr>
        <p:grpSpPr>
          <a:xfrm>
            <a:off x="4408846" y="4202554"/>
            <a:ext cx="3983908" cy="916541"/>
            <a:chOff x="830263" y="777875"/>
            <a:chExt cx="1665288" cy="28733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8304C4EE-1C4A-B0B1-DF89-75D5C48186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7686CB7-A5E5-F2FF-814D-66791C8122D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758C93F-719F-2B35-81D4-733D50A1ED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EF5B63F4-89F6-AB3F-9E6B-D85799EF19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9E614E6-1970-448B-1500-759C06FFC6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A457392A-3531-BC47-42AF-E1B668775E6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0324151-AF46-311F-B23C-410A4C1FA9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E2466F4-3A44-E9E6-C276-0E82D93201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46B731E-6376-EFDE-3765-8592679FBA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6" name="Kombinationstegning: figur 25">
              <a:extLst>
                <a:ext uri="{FF2B5EF4-FFF2-40B4-BE49-F238E27FC236}">
                  <a16:creationId xmlns:a16="http://schemas.microsoft.com/office/drawing/2014/main" id="{0FA64D4B-A242-56F4-BC3A-890C6FC050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2117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0C90425-B8E0-6A02-A2BE-214C67B944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</p:grpSp>
    </p:spTree>
    <p:extLst>
      <p:ext uri="{BB962C8B-B14F-4D97-AF65-F5344CB8AC3E}">
        <p14:creationId xmlns:p14="http://schemas.microsoft.com/office/powerpoint/2010/main" val="2346402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ÆS_logo_POS_CMYK.pdf">
            <a:extLst>
              <a:ext uri="{FF2B5EF4-FFF2-40B4-BE49-F238E27FC236}">
                <a16:creationId xmlns:a16="http://schemas.microsoft.com/office/drawing/2014/main" id="{8279718C-33AA-1D63-F4AE-507BFFAAA5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" r="152"/>
          <a:stretch/>
        </p:blipFill>
        <p:spPr>
          <a:xfrm>
            <a:off x="4408847" y="4202554"/>
            <a:ext cx="3983907" cy="9165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34016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defineret layout">
    <p:bg>
      <p:bgPr>
        <a:solidFill>
          <a:srgbClr val="E0B3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E6E6FBE5-FD89-5517-7C26-F9DBB9ADF36A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501729" y="2742566"/>
            <a:ext cx="11796474" cy="2431435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  <a:t>Brug ikke masterlayouts, </a:t>
            </a:r>
            <a:b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</a:br>
            <a: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  <a:t>der ligger efter dette</a:t>
            </a:r>
          </a:p>
          <a:p>
            <a:pPr algn="ctr"/>
            <a:endParaRPr lang="da-DK" sz="1100" b="1">
              <a:solidFill>
                <a:srgbClr val="192B37"/>
              </a:solidFill>
            </a:endParaRPr>
          </a:p>
          <a:p>
            <a:pPr algn="ctr">
              <a:spcBef>
                <a:spcPts val="1800"/>
              </a:spcBef>
            </a:pPr>
            <a:r>
              <a:rPr lang="da-DK" sz="1800">
                <a:solidFill>
                  <a:srgbClr val="192B37"/>
                </a:solidFill>
              </a:rPr>
              <a:t>Slides i præsentationen efter denne er fra den præsentation, du har kopieret slides fra </a:t>
            </a:r>
            <a:br>
              <a:rPr lang="da-DK" sz="1800">
                <a:solidFill>
                  <a:schemeClr val="bg1"/>
                </a:solidFill>
              </a:rPr>
            </a:br>
            <a:r>
              <a:rPr lang="da-DK" sz="1800">
                <a:solidFill>
                  <a:srgbClr val="B94335"/>
                </a:solidFill>
              </a:rPr>
              <a:t>Slet layout fra masteren og brug et af de eksisterende layouts (før dette slide)</a:t>
            </a:r>
          </a:p>
        </p:txBody>
      </p:sp>
    </p:spTree>
    <p:extLst>
      <p:ext uri="{BB962C8B-B14F-4D97-AF65-F5344CB8AC3E}">
        <p14:creationId xmlns:p14="http://schemas.microsoft.com/office/powerpoint/2010/main" val="1489223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bg>
      <p:bgPr>
        <a:solidFill>
          <a:srgbClr val="DEE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C6E8-63BD-9AF0-C249-1557AAB88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1777" y="2928297"/>
            <a:ext cx="4655581" cy="3527108"/>
          </a:xfrm>
        </p:spPr>
        <p:txBody>
          <a:bodyPr anchor="b"/>
          <a:lstStyle>
            <a:lvl1pPr algn="l">
              <a:defRPr sz="441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05BED-AEC6-7489-627D-C4BD36A60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1777" y="6848788"/>
            <a:ext cx="4655581" cy="7823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310">
                <a:latin typeface="IBM Plex Sans Medium" panose="020B0603050203000203" pitchFamily="34" charset="0"/>
              </a:defRPr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41" name="ÆS_logo_POS_CMYK.pdf">
            <a:extLst>
              <a:ext uri="{FF2B5EF4-FFF2-40B4-BE49-F238E27FC236}">
                <a16:creationId xmlns:a16="http://schemas.microsoft.com/office/drawing/2014/main" id="{A5CC1B76-24ED-ABAE-B38B-EF2B5A0F54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93" y="1089355"/>
            <a:ext cx="1746884" cy="400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ÆS_logo_POS_CMYK.pdf">
            <a:extLst>
              <a:ext uri="{FF2B5EF4-FFF2-40B4-BE49-F238E27FC236}">
                <a16:creationId xmlns:a16="http://schemas.microsoft.com/office/drawing/2014/main" id="{A5F93397-A5E6-2F20-FA54-23E0A9E4517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93" y="1089355"/>
            <a:ext cx="1746884" cy="40042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9F211235-3CF8-607C-8C75-5C8B6F0BFE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0351" y="0"/>
            <a:ext cx="6421251" cy="9601200"/>
          </a:xfrm>
          <a:custGeom>
            <a:avLst/>
            <a:gdLst>
              <a:gd name="connsiteX0" fmla="*/ 3097942 w 6115477"/>
              <a:gd name="connsiteY0" fmla="*/ 360991 h 6858000"/>
              <a:gd name="connsiteX1" fmla="*/ 5048086 w 6115477"/>
              <a:gd name="connsiteY1" fmla="*/ 1133487 h 6858000"/>
              <a:gd name="connsiteX2" fmla="*/ 4484764 w 6115477"/>
              <a:gd name="connsiteY2" fmla="*/ 4212194 h 6858000"/>
              <a:gd name="connsiteX3" fmla="*/ 4387400 w 6115477"/>
              <a:gd name="connsiteY3" fmla="*/ 4226220 h 6858000"/>
              <a:gd name="connsiteX4" fmla="*/ 3796261 w 6115477"/>
              <a:gd name="connsiteY4" fmla="*/ 3903622 h 6858000"/>
              <a:gd name="connsiteX5" fmla="*/ 3754534 w 6115477"/>
              <a:gd name="connsiteY5" fmla="*/ 3763362 h 6858000"/>
              <a:gd name="connsiteX6" fmla="*/ 3726715 w 6115477"/>
              <a:gd name="connsiteY6" fmla="*/ 3742323 h 6858000"/>
              <a:gd name="connsiteX7" fmla="*/ 3719760 w 6115477"/>
              <a:gd name="connsiteY7" fmla="*/ 3749336 h 6858000"/>
              <a:gd name="connsiteX8" fmla="*/ 3712806 w 6115477"/>
              <a:gd name="connsiteY8" fmla="*/ 3756349 h 6858000"/>
              <a:gd name="connsiteX9" fmla="*/ 3698897 w 6115477"/>
              <a:gd name="connsiteY9" fmla="*/ 3791414 h 6858000"/>
              <a:gd name="connsiteX10" fmla="*/ 4867266 w 6115477"/>
              <a:gd name="connsiteY10" fmla="*/ 4639987 h 6858000"/>
              <a:gd name="connsiteX11" fmla="*/ 6068128 w 6115477"/>
              <a:gd name="connsiteY11" fmla="*/ 3719238 h 6858000"/>
              <a:gd name="connsiteX12" fmla="*/ 6115477 w 6115477"/>
              <a:gd name="connsiteY12" fmla="*/ 3623370 h 6858000"/>
              <a:gd name="connsiteX13" fmla="*/ 6115477 w 6115477"/>
              <a:gd name="connsiteY13" fmla="*/ 6155481 h 6858000"/>
              <a:gd name="connsiteX14" fmla="*/ 6032540 w 6115477"/>
              <a:gd name="connsiteY14" fmla="*/ 6197000 h 6858000"/>
              <a:gd name="connsiteX15" fmla="*/ 2808711 w 6115477"/>
              <a:gd name="connsiteY15" fmla="*/ 5705963 h 6858000"/>
              <a:gd name="connsiteX16" fmla="*/ 3372032 w 6115477"/>
              <a:gd name="connsiteY16" fmla="*/ 2627256 h 6858000"/>
              <a:gd name="connsiteX17" fmla="*/ 3476350 w 6115477"/>
              <a:gd name="connsiteY17" fmla="*/ 2620243 h 6858000"/>
              <a:gd name="connsiteX18" fmla="*/ 4060535 w 6115477"/>
              <a:gd name="connsiteY18" fmla="*/ 2935828 h 6858000"/>
              <a:gd name="connsiteX19" fmla="*/ 4109217 w 6115477"/>
              <a:gd name="connsiteY19" fmla="*/ 3076088 h 6858000"/>
              <a:gd name="connsiteX20" fmla="*/ 4137036 w 6115477"/>
              <a:gd name="connsiteY20" fmla="*/ 3097127 h 6858000"/>
              <a:gd name="connsiteX21" fmla="*/ 4164854 w 6115477"/>
              <a:gd name="connsiteY21" fmla="*/ 3055049 h 6858000"/>
              <a:gd name="connsiteX22" fmla="*/ 3246265 w 6115477"/>
              <a:gd name="connsiteY22" fmla="*/ 2172370 h 6858000"/>
              <a:gd name="connsiteX23" fmla="*/ 2989530 w 6115477"/>
              <a:gd name="connsiteY23" fmla="*/ 2199463 h 6858000"/>
              <a:gd name="connsiteX24" fmla="*/ 1612523 w 6115477"/>
              <a:gd name="connsiteY24" fmla="*/ 3545959 h 6858000"/>
              <a:gd name="connsiteX25" fmla="*/ 2732210 w 6115477"/>
              <a:gd name="connsiteY25" fmla="*/ 6540510 h 6858000"/>
              <a:gd name="connsiteX26" fmla="*/ 3281622 w 6115477"/>
              <a:gd name="connsiteY26" fmla="*/ 6843823 h 6858000"/>
              <a:gd name="connsiteX27" fmla="*/ 3320286 w 6115477"/>
              <a:gd name="connsiteY27" fmla="*/ 6858000 h 6858000"/>
              <a:gd name="connsiteX28" fmla="*/ 1738891 w 6115477"/>
              <a:gd name="connsiteY28" fmla="*/ 6858000 h 6858000"/>
              <a:gd name="connsiteX29" fmla="*/ 1726405 w 6115477"/>
              <a:gd name="connsiteY29" fmla="*/ 6850836 h 6858000"/>
              <a:gd name="connsiteX30" fmla="*/ 381563 w 6115477"/>
              <a:gd name="connsiteY30" fmla="*/ 5348300 h 6858000"/>
              <a:gd name="connsiteX31" fmla="*/ 145107 w 6115477"/>
              <a:gd name="connsiteY31" fmla="*/ 2676347 h 6858000"/>
              <a:gd name="connsiteX32" fmla="*/ 3097942 w 6115477"/>
              <a:gd name="connsiteY32" fmla="*/ 360991 h 6858000"/>
              <a:gd name="connsiteX33" fmla="*/ 4590885 w 6115477"/>
              <a:gd name="connsiteY33" fmla="*/ 0 h 6858000"/>
              <a:gd name="connsiteX34" fmla="*/ 6115477 w 6115477"/>
              <a:gd name="connsiteY34" fmla="*/ 0 h 6858000"/>
              <a:gd name="connsiteX35" fmla="*/ 6115477 w 6115477"/>
              <a:gd name="connsiteY35" fmla="*/ 1478397 h 6858000"/>
              <a:gd name="connsiteX36" fmla="*/ 6086069 w 6115477"/>
              <a:gd name="connsiteY36" fmla="*/ 1413064 h 6858000"/>
              <a:gd name="connsiteX37" fmla="*/ 5124586 w 6115477"/>
              <a:gd name="connsiteY37" fmla="*/ 298940 h 6858000"/>
              <a:gd name="connsiteX38" fmla="*/ 4722511 w 6115477"/>
              <a:gd name="connsiteY38" fmla="*/ 59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15477" h="6858000">
                <a:moveTo>
                  <a:pt x="3097942" y="360991"/>
                </a:moveTo>
                <a:cubicBezTo>
                  <a:pt x="3783738" y="359646"/>
                  <a:pt x="4476724" y="600718"/>
                  <a:pt x="5048086" y="1133487"/>
                </a:cubicBezTo>
                <a:cubicBezTo>
                  <a:pt x="6035636" y="2045177"/>
                  <a:pt x="5938272" y="4029856"/>
                  <a:pt x="4484764" y="4212194"/>
                </a:cubicBezTo>
                <a:cubicBezTo>
                  <a:pt x="4449992" y="4219207"/>
                  <a:pt x="4422173" y="4219207"/>
                  <a:pt x="4387400" y="4226220"/>
                </a:cubicBezTo>
                <a:cubicBezTo>
                  <a:pt x="4143990" y="4226220"/>
                  <a:pt x="3914489" y="4135051"/>
                  <a:pt x="3796261" y="3903622"/>
                </a:cubicBezTo>
                <a:cubicBezTo>
                  <a:pt x="3775397" y="3847518"/>
                  <a:pt x="3754534" y="3763362"/>
                  <a:pt x="3754534" y="3763362"/>
                </a:cubicBezTo>
                <a:cubicBezTo>
                  <a:pt x="3747579" y="3749336"/>
                  <a:pt x="3740624" y="3742323"/>
                  <a:pt x="3726715" y="3742323"/>
                </a:cubicBezTo>
                <a:cubicBezTo>
                  <a:pt x="3726715" y="3742323"/>
                  <a:pt x="3719760" y="3742323"/>
                  <a:pt x="3719760" y="3749336"/>
                </a:cubicBezTo>
                <a:cubicBezTo>
                  <a:pt x="3712806" y="3749336"/>
                  <a:pt x="3712806" y="3756349"/>
                  <a:pt x="3712806" y="3756349"/>
                </a:cubicBezTo>
                <a:cubicBezTo>
                  <a:pt x="3705852" y="3763362"/>
                  <a:pt x="3698897" y="3777388"/>
                  <a:pt x="3698897" y="3791414"/>
                </a:cubicBezTo>
                <a:cubicBezTo>
                  <a:pt x="3538942" y="4408558"/>
                  <a:pt x="4171808" y="4780247"/>
                  <a:pt x="4867266" y="4639987"/>
                </a:cubicBezTo>
                <a:cubicBezTo>
                  <a:pt x="5308013" y="4560214"/>
                  <a:pt x="5771715" y="4272106"/>
                  <a:pt x="6068128" y="3719238"/>
                </a:cubicBezTo>
                <a:lnTo>
                  <a:pt x="6115477" y="3623370"/>
                </a:lnTo>
                <a:lnTo>
                  <a:pt x="6115477" y="6155481"/>
                </a:lnTo>
                <a:lnTo>
                  <a:pt x="6032540" y="6197000"/>
                </a:lnTo>
                <a:cubicBezTo>
                  <a:pt x="5009917" y="6670716"/>
                  <a:pt x="3747579" y="6577767"/>
                  <a:pt x="2808711" y="5705963"/>
                </a:cubicBezTo>
                <a:cubicBezTo>
                  <a:pt x="1828115" y="4801286"/>
                  <a:pt x="1918525" y="2809594"/>
                  <a:pt x="3372032" y="2627256"/>
                </a:cubicBezTo>
                <a:cubicBezTo>
                  <a:pt x="3406804" y="2620243"/>
                  <a:pt x="3441578" y="2620243"/>
                  <a:pt x="3476350" y="2620243"/>
                </a:cubicBezTo>
                <a:cubicBezTo>
                  <a:pt x="3712806" y="2613230"/>
                  <a:pt x="3942307" y="2704399"/>
                  <a:pt x="4060535" y="2935828"/>
                </a:cubicBezTo>
                <a:cubicBezTo>
                  <a:pt x="4088353" y="2991932"/>
                  <a:pt x="4109217" y="3076088"/>
                  <a:pt x="4109217" y="3076088"/>
                </a:cubicBezTo>
                <a:cubicBezTo>
                  <a:pt x="4109217" y="3076088"/>
                  <a:pt x="4123126" y="3097127"/>
                  <a:pt x="4137036" y="3097127"/>
                </a:cubicBezTo>
                <a:cubicBezTo>
                  <a:pt x="4143990" y="3097127"/>
                  <a:pt x="4157899" y="3083101"/>
                  <a:pt x="4164854" y="3055049"/>
                </a:cubicBezTo>
                <a:cubicBezTo>
                  <a:pt x="4304815" y="2508912"/>
                  <a:pt x="3832447" y="2161440"/>
                  <a:pt x="3246265" y="2172370"/>
                </a:cubicBezTo>
                <a:cubicBezTo>
                  <a:pt x="3162525" y="2173932"/>
                  <a:pt x="3076462" y="2182807"/>
                  <a:pt x="2989530" y="2199463"/>
                </a:cubicBezTo>
                <a:cubicBezTo>
                  <a:pt x="2447072" y="2304658"/>
                  <a:pt x="1876797" y="2711412"/>
                  <a:pt x="1612523" y="3545959"/>
                </a:cubicBezTo>
                <a:cubicBezTo>
                  <a:pt x="1243930" y="4724143"/>
                  <a:pt x="1800297" y="5874275"/>
                  <a:pt x="2732210" y="6540510"/>
                </a:cubicBezTo>
                <a:cubicBezTo>
                  <a:pt x="2906075" y="6663238"/>
                  <a:pt x="3090371" y="6763173"/>
                  <a:pt x="3281622" y="6843823"/>
                </a:cubicBezTo>
                <a:lnTo>
                  <a:pt x="3320286" y="6858000"/>
                </a:lnTo>
                <a:lnTo>
                  <a:pt x="1738891" y="6858000"/>
                </a:lnTo>
                <a:lnTo>
                  <a:pt x="1726405" y="6850836"/>
                </a:lnTo>
                <a:cubicBezTo>
                  <a:pt x="1134396" y="6482653"/>
                  <a:pt x="652791" y="5951418"/>
                  <a:pt x="381563" y="5348300"/>
                </a:cubicBezTo>
                <a:cubicBezTo>
                  <a:pt x="-56576" y="4352454"/>
                  <a:pt x="-91349" y="3440764"/>
                  <a:pt x="145107" y="2676347"/>
                </a:cubicBezTo>
                <a:cubicBezTo>
                  <a:pt x="505659" y="1249640"/>
                  <a:pt x="1788697" y="363557"/>
                  <a:pt x="3097942" y="360991"/>
                </a:cubicBezTo>
                <a:close/>
                <a:moveTo>
                  <a:pt x="4590885" y="0"/>
                </a:moveTo>
                <a:lnTo>
                  <a:pt x="6115477" y="0"/>
                </a:lnTo>
                <a:lnTo>
                  <a:pt x="6115477" y="1478397"/>
                </a:lnTo>
                <a:lnTo>
                  <a:pt x="6086069" y="1413064"/>
                </a:lnTo>
                <a:cubicBezTo>
                  <a:pt x="5868129" y="974517"/>
                  <a:pt x="5532298" y="590418"/>
                  <a:pt x="5124586" y="298940"/>
                </a:cubicBezTo>
                <a:cubicBezTo>
                  <a:pt x="4996796" y="206895"/>
                  <a:pt x="4862159" y="127670"/>
                  <a:pt x="4722511" y="5978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rgbClr val="192B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C6E8-63BD-9AF0-C249-1557AAB88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1777" y="2928297"/>
            <a:ext cx="4655581" cy="3527108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05BED-AEC6-7489-627D-C4BD36A60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1777" y="6848788"/>
            <a:ext cx="4655581" cy="78231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>
                <a:solidFill>
                  <a:schemeClr val="bg1"/>
                </a:solidFill>
                <a:latin typeface="IBM Plex Sans Medium" panose="020B06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3563AE1B-5A4D-8310-6D2B-405290F3DBBC}"/>
              </a:ext>
            </a:extLst>
          </p:cNvPr>
          <p:cNvGrpSpPr/>
          <p:nvPr/>
        </p:nvGrpSpPr>
        <p:grpSpPr>
          <a:xfrm>
            <a:off x="871776" y="1089025"/>
            <a:ext cx="1748552" cy="402273"/>
            <a:chOff x="830263" y="777875"/>
            <a:chExt cx="1665288" cy="2873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E4F3316-82CE-15A7-BD9A-2C61232B6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B33BE0E-FD6D-6A63-2CC9-C015658086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E4D8D36-92F3-5383-34AF-2B95BC3C9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57374E-019C-5CF3-7D72-76E307430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5C95B4E-A8EF-E6AC-7278-5C6C31677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5E6AA3D-0B57-42D4-878A-A803D0F2C1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37F632B-732C-FF91-16E2-E0EE64EBF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417F9BA-9727-043C-D9E6-169DC3D8F6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8732C3D-2FC5-036F-AECF-D45075139F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4" name="Kombinationstegning: figur 3">
              <a:extLst>
                <a:ext uri="{FF2B5EF4-FFF2-40B4-BE49-F238E27FC236}">
                  <a16:creationId xmlns:a16="http://schemas.microsoft.com/office/drawing/2014/main" id="{EDA21FB8-B8DA-D785-B529-17EF036F3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2117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F72CB98-5425-B455-0D95-40BA18C4F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25CBFE0-48EA-8E80-BF7B-3971770D1698}"/>
              </a:ext>
            </a:extLst>
          </p:cNvPr>
          <p:cNvGrpSpPr/>
          <p:nvPr userDrawn="1"/>
        </p:nvGrpSpPr>
        <p:grpSpPr>
          <a:xfrm>
            <a:off x="871776" y="1089025"/>
            <a:ext cx="1748552" cy="402273"/>
            <a:chOff x="830263" y="777875"/>
            <a:chExt cx="1665288" cy="28733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6B0C2FA-1A38-17D8-096F-76D876B44A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080A15E-AC92-07AE-ED02-6E28DD0A39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935E4AD0-431C-F4BA-3002-044642D5506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5243C7F-5EC7-A4ED-CBA7-6A224592BA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2F00E4F-FC7F-314A-0E13-7733859C5C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B3C32630-1D0D-9299-FDBC-E15A3666BAB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34B9B5A1-332F-A7B1-3D53-B21F39BAF6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CB3C1270-1FA1-2D72-471D-36F52600C3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6903BC5B-BFDB-F5F1-CA17-2C39BE2A6C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  <p:sp>
          <p:nvSpPr>
            <p:cNvPr id="26" name="Kombinationstegning: figur 25">
              <a:extLst>
                <a:ext uri="{FF2B5EF4-FFF2-40B4-BE49-F238E27FC236}">
                  <a16:creationId xmlns:a16="http://schemas.microsoft.com/office/drawing/2014/main" id="{C629F577-80D7-02C9-A43A-C382652408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2117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9A318EA0-5281-9362-181D-ED1CAE2A8E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2117"/>
            </a:p>
          </p:txBody>
        </p:sp>
      </p:grpSp>
      <p:sp>
        <p:nvSpPr>
          <p:cNvPr id="28" name="Pladsholder til billede 27">
            <a:extLst>
              <a:ext uri="{FF2B5EF4-FFF2-40B4-BE49-F238E27FC236}">
                <a16:creationId xmlns:a16="http://schemas.microsoft.com/office/drawing/2014/main" id="{8704F738-6CD5-F46F-CAD2-AEB4AA9C4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0351" y="0"/>
            <a:ext cx="6421251" cy="9601200"/>
          </a:xfrm>
          <a:custGeom>
            <a:avLst/>
            <a:gdLst>
              <a:gd name="connsiteX0" fmla="*/ 3097942 w 6115477"/>
              <a:gd name="connsiteY0" fmla="*/ 360991 h 6858000"/>
              <a:gd name="connsiteX1" fmla="*/ 5048086 w 6115477"/>
              <a:gd name="connsiteY1" fmla="*/ 1133487 h 6858000"/>
              <a:gd name="connsiteX2" fmla="*/ 4484764 w 6115477"/>
              <a:gd name="connsiteY2" fmla="*/ 4212194 h 6858000"/>
              <a:gd name="connsiteX3" fmla="*/ 4387400 w 6115477"/>
              <a:gd name="connsiteY3" fmla="*/ 4226220 h 6858000"/>
              <a:gd name="connsiteX4" fmla="*/ 3796261 w 6115477"/>
              <a:gd name="connsiteY4" fmla="*/ 3903622 h 6858000"/>
              <a:gd name="connsiteX5" fmla="*/ 3754534 w 6115477"/>
              <a:gd name="connsiteY5" fmla="*/ 3763362 h 6858000"/>
              <a:gd name="connsiteX6" fmla="*/ 3726715 w 6115477"/>
              <a:gd name="connsiteY6" fmla="*/ 3742323 h 6858000"/>
              <a:gd name="connsiteX7" fmla="*/ 3719760 w 6115477"/>
              <a:gd name="connsiteY7" fmla="*/ 3749336 h 6858000"/>
              <a:gd name="connsiteX8" fmla="*/ 3712806 w 6115477"/>
              <a:gd name="connsiteY8" fmla="*/ 3756349 h 6858000"/>
              <a:gd name="connsiteX9" fmla="*/ 3698897 w 6115477"/>
              <a:gd name="connsiteY9" fmla="*/ 3791414 h 6858000"/>
              <a:gd name="connsiteX10" fmla="*/ 4867266 w 6115477"/>
              <a:gd name="connsiteY10" fmla="*/ 4639987 h 6858000"/>
              <a:gd name="connsiteX11" fmla="*/ 6068128 w 6115477"/>
              <a:gd name="connsiteY11" fmla="*/ 3719238 h 6858000"/>
              <a:gd name="connsiteX12" fmla="*/ 6115477 w 6115477"/>
              <a:gd name="connsiteY12" fmla="*/ 3623370 h 6858000"/>
              <a:gd name="connsiteX13" fmla="*/ 6115477 w 6115477"/>
              <a:gd name="connsiteY13" fmla="*/ 6155481 h 6858000"/>
              <a:gd name="connsiteX14" fmla="*/ 6032540 w 6115477"/>
              <a:gd name="connsiteY14" fmla="*/ 6197000 h 6858000"/>
              <a:gd name="connsiteX15" fmla="*/ 2808711 w 6115477"/>
              <a:gd name="connsiteY15" fmla="*/ 5705963 h 6858000"/>
              <a:gd name="connsiteX16" fmla="*/ 3372032 w 6115477"/>
              <a:gd name="connsiteY16" fmla="*/ 2627256 h 6858000"/>
              <a:gd name="connsiteX17" fmla="*/ 3476350 w 6115477"/>
              <a:gd name="connsiteY17" fmla="*/ 2620243 h 6858000"/>
              <a:gd name="connsiteX18" fmla="*/ 4060535 w 6115477"/>
              <a:gd name="connsiteY18" fmla="*/ 2935828 h 6858000"/>
              <a:gd name="connsiteX19" fmla="*/ 4109217 w 6115477"/>
              <a:gd name="connsiteY19" fmla="*/ 3076088 h 6858000"/>
              <a:gd name="connsiteX20" fmla="*/ 4137036 w 6115477"/>
              <a:gd name="connsiteY20" fmla="*/ 3097127 h 6858000"/>
              <a:gd name="connsiteX21" fmla="*/ 4164854 w 6115477"/>
              <a:gd name="connsiteY21" fmla="*/ 3055049 h 6858000"/>
              <a:gd name="connsiteX22" fmla="*/ 3246265 w 6115477"/>
              <a:gd name="connsiteY22" fmla="*/ 2172370 h 6858000"/>
              <a:gd name="connsiteX23" fmla="*/ 2989530 w 6115477"/>
              <a:gd name="connsiteY23" fmla="*/ 2199463 h 6858000"/>
              <a:gd name="connsiteX24" fmla="*/ 1612523 w 6115477"/>
              <a:gd name="connsiteY24" fmla="*/ 3545959 h 6858000"/>
              <a:gd name="connsiteX25" fmla="*/ 2732210 w 6115477"/>
              <a:gd name="connsiteY25" fmla="*/ 6540510 h 6858000"/>
              <a:gd name="connsiteX26" fmla="*/ 3281622 w 6115477"/>
              <a:gd name="connsiteY26" fmla="*/ 6843823 h 6858000"/>
              <a:gd name="connsiteX27" fmla="*/ 3320286 w 6115477"/>
              <a:gd name="connsiteY27" fmla="*/ 6858000 h 6858000"/>
              <a:gd name="connsiteX28" fmla="*/ 1738891 w 6115477"/>
              <a:gd name="connsiteY28" fmla="*/ 6858000 h 6858000"/>
              <a:gd name="connsiteX29" fmla="*/ 1726405 w 6115477"/>
              <a:gd name="connsiteY29" fmla="*/ 6850836 h 6858000"/>
              <a:gd name="connsiteX30" fmla="*/ 381563 w 6115477"/>
              <a:gd name="connsiteY30" fmla="*/ 5348300 h 6858000"/>
              <a:gd name="connsiteX31" fmla="*/ 145107 w 6115477"/>
              <a:gd name="connsiteY31" fmla="*/ 2676347 h 6858000"/>
              <a:gd name="connsiteX32" fmla="*/ 3097942 w 6115477"/>
              <a:gd name="connsiteY32" fmla="*/ 360991 h 6858000"/>
              <a:gd name="connsiteX33" fmla="*/ 4590885 w 6115477"/>
              <a:gd name="connsiteY33" fmla="*/ 0 h 6858000"/>
              <a:gd name="connsiteX34" fmla="*/ 6115477 w 6115477"/>
              <a:gd name="connsiteY34" fmla="*/ 0 h 6858000"/>
              <a:gd name="connsiteX35" fmla="*/ 6115477 w 6115477"/>
              <a:gd name="connsiteY35" fmla="*/ 1478397 h 6858000"/>
              <a:gd name="connsiteX36" fmla="*/ 6086069 w 6115477"/>
              <a:gd name="connsiteY36" fmla="*/ 1413064 h 6858000"/>
              <a:gd name="connsiteX37" fmla="*/ 5124586 w 6115477"/>
              <a:gd name="connsiteY37" fmla="*/ 298940 h 6858000"/>
              <a:gd name="connsiteX38" fmla="*/ 4722511 w 6115477"/>
              <a:gd name="connsiteY38" fmla="*/ 59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15477" h="6858000">
                <a:moveTo>
                  <a:pt x="3097942" y="360991"/>
                </a:moveTo>
                <a:cubicBezTo>
                  <a:pt x="3783738" y="359646"/>
                  <a:pt x="4476724" y="600718"/>
                  <a:pt x="5048086" y="1133487"/>
                </a:cubicBezTo>
                <a:cubicBezTo>
                  <a:pt x="6035636" y="2045177"/>
                  <a:pt x="5938272" y="4029856"/>
                  <a:pt x="4484764" y="4212194"/>
                </a:cubicBezTo>
                <a:cubicBezTo>
                  <a:pt x="4449992" y="4219207"/>
                  <a:pt x="4422173" y="4219207"/>
                  <a:pt x="4387400" y="4226220"/>
                </a:cubicBezTo>
                <a:cubicBezTo>
                  <a:pt x="4143990" y="4226220"/>
                  <a:pt x="3914489" y="4135051"/>
                  <a:pt x="3796261" y="3903622"/>
                </a:cubicBezTo>
                <a:cubicBezTo>
                  <a:pt x="3775397" y="3847518"/>
                  <a:pt x="3754534" y="3763362"/>
                  <a:pt x="3754534" y="3763362"/>
                </a:cubicBezTo>
                <a:cubicBezTo>
                  <a:pt x="3747579" y="3749336"/>
                  <a:pt x="3740624" y="3742323"/>
                  <a:pt x="3726715" y="3742323"/>
                </a:cubicBezTo>
                <a:cubicBezTo>
                  <a:pt x="3726715" y="3742323"/>
                  <a:pt x="3719760" y="3742323"/>
                  <a:pt x="3719760" y="3749336"/>
                </a:cubicBezTo>
                <a:cubicBezTo>
                  <a:pt x="3712806" y="3749336"/>
                  <a:pt x="3712806" y="3756349"/>
                  <a:pt x="3712806" y="3756349"/>
                </a:cubicBezTo>
                <a:cubicBezTo>
                  <a:pt x="3705852" y="3763362"/>
                  <a:pt x="3698897" y="3777388"/>
                  <a:pt x="3698897" y="3791414"/>
                </a:cubicBezTo>
                <a:cubicBezTo>
                  <a:pt x="3538942" y="4408558"/>
                  <a:pt x="4171808" y="4780247"/>
                  <a:pt x="4867266" y="4639987"/>
                </a:cubicBezTo>
                <a:cubicBezTo>
                  <a:pt x="5308013" y="4560214"/>
                  <a:pt x="5771715" y="4272106"/>
                  <a:pt x="6068128" y="3719238"/>
                </a:cubicBezTo>
                <a:lnTo>
                  <a:pt x="6115477" y="3623370"/>
                </a:lnTo>
                <a:lnTo>
                  <a:pt x="6115477" y="6155481"/>
                </a:lnTo>
                <a:lnTo>
                  <a:pt x="6032540" y="6197000"/>
                </a:lnTo>
                <a:cubicBezTo>
                  <a:pt x="5009917" y="6670716"/>
                  <a:pt x="3747579" y="6577767"/>
                  <a:pt x="2808711" y="5705963"/>
                </a:cubicBezTo>
                <a:cubicBezTo>
                  <a:pt x="1828115" y="4801286"/>
                  <a:pt x="1918525" y="2809594"/>
                  <a:pt x="3372032" y="2627256"/>
                </a:cubicBezTo>
                <a:cubicBezTo>
                  <a:pt x="3406804" y="2620243"/>
                  <a:pt x="3441578" y="2620243"/>
                  <a:pt x="3476350" y="2620243"/>
                </a:cubicBezTo>
                <a:cubicBezTo>
                  <a:pt x="3712806" y="2613230"/>
                  <a:pt x="3942307" y="2704399"/>
                  <a:pt x="4060535" y="2935828"/>
                </a:cubicBezTo>
                <a:cubicBezTo>
                  <a:pt x="4088353" y="2991932"/>
                  <a:pt x="4109217" y="3076088"/>
                  <a:pt x="4109217" y="3076088"/>
                </a:cubicBezTo>
                <a:cubicBezTo>
                  <a:pt x="4109217" y="3076088"/>
                  <a:pt x="4123126" y="3097127"/>
                  <a:pt x="4137036" y="3097127"/>
                </a:cubicBezTo>
                <a:cubicBezTo>
                  <a:pt x="4143990" y="3097127"/>
                  <a:pt x="4157899" y="3083101"/>
                  <a:pt x="4164854" y="3055049"/>
                </a:cubicBezTo>
                <a:cubicBezTo>
                  <a:pt x="4304815" y="2508912"/>
                  <a:pt x="3832447" y="2161440"/>
                  <a:pt x="3246265" y="2172370"/>
                </a:cubicBezTo>
                <a:cubicBezTo>
                  <a:pt x="3162525" y="2173932"/>
                  <a:pt x="3076462" y="2182807"/>
                  <a:pt x="2989530" y="2199463"/>
                </a:cubicBezTo>
                <a:cubicBezTo>
                  <a:pt x="2447072" y="2304658"/>
                  <a:pt x="1876797" y="2711412"/>
                  <a:pt x="1612523" y="3545959"/>
                </a:cubicBezTo>
                <a:cubicBezTo>
                  <a:pt x="1243930" y="4724143"/>
                  <a:pt x="1800297" y="5874275"/>
                  <a:pt x="2732210" y="6540510"/>
                </a:cubicBezTo>
                <a:cubicBezTo>
                  <a:pt x="2906075" y="6663238"/>
                  <a:pt x="3090371" y="6763173"/>
                  <a:pt x="3281622" y="6843823"/>
                </a:cubicBezTo>
                <a:lnTo>
                  <a:pt x="3320286" y="6858000"/>
                </a:lnTo>
                <a:lnTo>
                  <a:pt x="1738891" y="6858000"/>
                </a:lnTo>
                <a:lnTo>
                  <a:pt x="1726405" y="6850836"/>
                </a:lnTo>
                <a:cubicBezTo>
                  <a:pt x="1134396" y="6482653"/>
                  <a:pt x="652791" y="5951418"/>
                  <a:pt x="381563" y="5348300"/>
                </a:cubicBezTo>
                <a:cubicBezTo>
                  <a:pt x="-56576" y="4352454"/>
                  <a:pt x="-91349" y="3440764"/>
                  <a:pt x="145107" y="2676347"/>
                </a:cubicBezTo>
                <a:cubicBezTo>
                  <a:pt x="505659" y="1249640"/>
                  <a:pt x="1788697" y="363557"/>
                  <a:pt x="3097942" y="360991"/>
                </a:cubicBezTo>
                <a:close/>
                <a:moveTo>
                  <a:pt x="4590885" y="0"/>
                </a:moveTo>
                <a:lnTo>
                  <a:pt x="6115477" y="0"/>
                </a:lnTo>
                <a:lnTo>
                  <a:pt x="6115477" y="1478397"/>
                </a:lnTo>
                <a:lnTo>
                  <a:pt x="6086069" y="1413064"/>
                </a:lnTo>
                <a:cubicBezTo>
                  <a:pt x="5868129" y="974517"/>
                  <a:pt x="5532298" y="590418"/>
                  <a:pt x="5124586" y="298940"/>
                </a:cubicBezTo>
                <a:cubicBezTo>
                  <a:pt x="4996796" y="206895"/>
                  <a:pt x="4862159" y="127670"/>
                  <a:pt x="4722511" y="59786"/>
                </a:cubicBezTo>
                <a:close/>
              </a:path>
            </a:pathLst>
          </a:custGeom>
          <a:solidFill>
            <a:srgbClr val="A4B2BA"/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65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2FAA613-2912-544B-8C5A-8052A87E69EA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801600" cy="92078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F52A-91D6-43DA-9C68-0CFF170258BB}" type="datetime1">
              <a:rPr lang="da-DK" smtClean="0"/>
              <a:t>19-08-2025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75B8A8-C72F-43C8-21A3-E4DA5EE2A6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055" y="2156714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1A3FCE1-ADBF-CC2C-0B1B-34C37AF1A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8497" y="2156714"/>
            <a:ext cx="11056381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14131A-1908-499C-25E8-082C282559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5054" y="2742566"/>
            <a:ext cx="11929824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7DAB05B-6074-7A6E-0309-17DC9F6890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055" y="3527108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02BD8C8-731E-2093-C331-14CE8556CB7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08497" y="3527108"/>
            <a:ext cx="11056381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96201B8-E872-19AE-FCAA-3A72DD74FA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5054" y="4112960"/>
            <a:ext cx="11929824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DE6F72EE-0490-F46F-58BF-788F839BF8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055" y="4900168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ED8270AC-0F9F-2118-89A5-4FA011AA860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08497" y="4900168"/>
            <a:ext cx="11056381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45AD80A4-7289-76F8-470C-2D27648F2D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054" y="5486020"/>
            <a:ext cx="11929824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CE0D423-B333-FFB1-9833-F67B0EFB28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055" y="6270562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D9EC909C-EB31-356E-B47C-67E2AB5652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08497" y="6270562"/>
            <a:ext cx="11056381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9550632-E8D5-9674-66E2-E2EEA05528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5054" y="6856414"/>
            <a:ext cx="11929824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33FC44C-E6EF-0123-A942-4B073E4D7F6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5055" y="7640955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18F836E2-4985-6202-6619-0FA850EBEA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08497" y="7640955"/>
            <a:ext cx="11056381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3E261C05-6C74-FD1D-ABDF-FD57E2364FC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5054" y="8226807"/>
            <a:ext cx="11929824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</p:spTree>
    <p:extLst>
      <p:ext uri="{BB962C8B-B14F-4D97-AF65-F5344CB8AC3E}">
        <p14:creationId xmlns:p14="http://schemas.microsoft.com/office/powerpoint/2010/main" val="87015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FAA613-2912-544B-8C5A-8052A87E69EA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801600" cy="92078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9D3B9-83C9-4FF9-82E3-3F433A67E736}" type="datetime1">
              <a:rPr lang="da-DK" smtClean="0"/>
              <a:t>19-08-2025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75B8A8-C72F-43C8-21A3-E4DA5EE2A6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055" y="2153603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1A3FCE1-ADBF-CC2C-0B1B-34C37AF1A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8497" y="2153603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14131A-1908-499C-25E8-082C282559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5055" y="2739455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2A7BC332-2FA7-F1A3-09E3-C341D87456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4151" y="2153603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2AF2EC7-B01A-38A9-8C46-D34E8D9D86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7594" y="2153603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96D7500-DA7D-A834-AF45-1DB4737C8A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4151" y="2739455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CD198459-CA3D-F1B9-857A-FE2CBFD17E9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055" y="3524885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52CA2D2-3D50-84DB-50BF-020B1295E0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08497" y="3524885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81C2CE5B-E309-F041-C31C-98F18DA2E6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055" y="4110737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913D01E-430B-9F11-9C5A-55450E37BE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44151" y="3524885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333B725-90CA-25E3-32F5-0EECCDA6FB7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17594" y="3524885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C1B2ED87-62C7-4F16-6B8A-03759F72F44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151" y="4110737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05B34670-3E45-AE0B-5342-CA165683CD1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5055" y="4898390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4213B1FA-7DEF-F70C-FCBA-E74F51E9AB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08497" y="4898390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2CA03C1-E0FE-0E41-9C6D-21E2FF617A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5055" y="5484242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AAED3781-A0B6-CE6C-7DC3-3F2D7F549C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44151" y="4898390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EEE46EE-855C-5EE3-E945-D3B737984F3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17594" y="4898390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C28B688E-4DE7-8342-DF5C-95265A69B45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44151" y="5484242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A4837B86-41C8-AB5C-2675-FBD75158BA5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5055" y="6269673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AAF3AAF7-0DAB-24EA-7626-ADAABC4F6E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08497" y="6269673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ACE17940-A783-9C4D-1E41-D345143F94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5055" y="6855525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79F90DB9-40F3-A4D8-3667-9046C1C323E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44151" y="6269673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5B1748D5-635C-A876-74ED-5337661C20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17594" y="6269673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F4671A07-6B4A-D052-BF3B-D014DA7469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544151" y="6855525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AA1B1338-7AB2-28B2-CE61-42AB9F6E7E4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5055" y="7640955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CBC3BA55-9CAE-931A-CA5F-B855688757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308497" y="7640955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CB3C9DA4-E7D8-7A16-640E-32690CDB099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5055" y="8226807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6F706B84-9AA8-DE8D-58A5-66F3DB430B8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44151" y="7640955"/>
            <a:ext cx="873443" cy="58674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8B9A91E2-2BF6-7A4D-450E-C65593E49A0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417594" y="7640955"/>
            <a:ext cx="4945618" cy="58674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EE3C840A-5046-305A-D59A-A81269FDA51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544151" y="8226807"/>
            <a:ext cx="5819060" cy="589852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</p:spTree>
    <p:extLst>
      <p:ext uri="{BB962C8B-B14F-4D97-AF65-F5344CB8AC3E}">
        <p14:creationId xmlns:p14="http://schemas.microsoft.com/office/powerpoint/2010/main" val="96727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reaker slide 1">
    <p:bg>
      <p:bgPr>
        <a:solidFill>
          <a:srgbClr val="DEE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442" y="2349185"/>
            <a:ext cx="8436055" cy="3724909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3059B-3369-762F-D534-675CF1BF18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3442" y="6540454"/>
            <a:ext cx="8436055" cy="2080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6D1B-07D9-415D-A55C-DE2481AD3AD3}" type="datetime1">
              <a:rPr lang="da-DK" smtClean="0"/>
              <a:t>19-08-2025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635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2">
    <p:bg>
      <p:bgPr>
        <a:solidFill>
          <a:srgbClr val="A4B2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442" y="2349185"/>
            <a:ext cx="8436055" cy="3724909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A2B88-988D-46F1-926C-C8EC226CB2C1}" type="datetime1">
              <a:rPr lang="da-DK" smtClean="0"/>
              <a:t>19-08-2025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3C825B3-AB94-0172-ECAF-43161A2E67C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3442" y="6540454"/>
            <a:ext cx="8436055" cy="2080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60564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3">
    <p:bg>
      <p:bgPr>
        <a:solidFill>
          <a:srgbClr val="AB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442" y="2349185"/>
            <a:ext cx="8436055" cy="3724909"/>
          </a:xfrm>
        </p:spPr>
        <p:txBody>
          <a:bodyPr anchor="b"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814C-EE9E-4709-8760-62D5B6D0350B}" type="datetime1">
              <a:rPr lang="da-DK" smtClean="0"/>
              <a:t>19-08-2025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5201C48-4BC4-18E7-1327-7D4595164E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3442" y="6540454"/>
            <a:ext cx="8436055" cy="2080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8648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4D5A-4651-4B9C-924F-A1DBD1BE844D}" type="datetime1">
              <a:rPr lang="da-DK" smtClean="0"/>
              <a:t>19-08-2025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8B728F68-58A8-0EBB-3E16-8B45F08CFC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/>
        <p:txBody>
          <a:bodyPr/>
          <a:lstStyle/>
          <a:p>
            <a:pPr lvl="0"/>
            <a:r>
              <a:rPr lang="da-DK"/>
              <a:t>Normal tekst (bold for mellemrubrik, forøg </a:t>
            </a:r>
            <a:r>
              <a:rPr lang="da-DK" err="1"/>
              <a:t>nivau</a:t>
            </a:r>
            <a:r>
              <a:rPr lang="da-DK"/>
              <a:t> for bullet)</a:t>
            </a:r>
          </a:p>
          <a:p>
            <a:pPr lvl="1"/>
            <a:r>
              <a:rPr lang="da-DK"/>
              <a:t>Bullet 1</a:t>
            </a:r>
          </a:p>
          <a:p>
            <a:pPr lvl="2"/>
            <a:r>
              <a:rPr lang="da-DK"/>
              <a:t>Dash til “bullet1”</a:t>
            </a:r>
          </a:p>
          <a:p>
            <a:pPr lvl="3"/>
            <a:r>
              <a:rPr lang="da-DK"/>
              <a:t>Bullet 2</a:t>
            </a:r>
          </a:p>
          <a:p>
            <a:pPr lvl="4"/>
            <a:r>
              <a:rPr lang="da-DK"/>
              <a:t>Dash til “bullet2”</a:t>
            </a:r>
          </a:p>
        </p:txBody>
      </p:sp>
    </p:spTree>
    <p:extLst>
      <p:ext uri="{BB962C8B-B14F-4D97-AF65-F5344CB8AC3E}">
        <p14:creationId xmlns:p14="http://schemas.microsoft.com/office/powerpoint/2010/main" val="3032783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5055" y="2349184"/>
            <a:ext cx="5819060" cy="6271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7FFD1-9811-9F57-D161-689CE381A1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45818" y="2349184"/>
            <a:ext cx="5819061" cy="6271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9223-5211-426B-9C4B-0029DBBD0F7E}" type="datetime1">
              <a:rPr lang="da-DK" smtClean="0"/>
              <a:t>19-08-2025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12551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28031AD-EEFD-6FEA-4BEC-EBD7D9B6716F}"/>
              </a:ext>
            </a:extLst>
          </p:cNvPr>
          <p:cNvSpPr/>
          <p:nvPr userDrawn="1"/>
        </p:nvSpPr>
        <p:spPr>
          <a:xfrm>
            <a:off x="0" y="9206708"/>
            <a:ext cx="12801600" cy="394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7246CA8F-7E1F-FCBD-6F4E-A6278E462C59}"/>
              </a:ext>
            </a:extLst>
          </p:cNvPr>
          <p:cNvSpPr/>
          <p:nvPr/>
        </p:nvSpPr>
        <p:spPr>
          <a:xfrm>
            <a:off x="0" y="9206708"/>
            <a:ext cx="12801600" cy="394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A75624-6F22-75AD-7F9C-B5C12884A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54" y="586740"/>
            <a:ext cx="11929824" cy="117570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682E3-1200-6DFD-1151-577DC0B95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054" y="2349184"/>
            <a:ext cx="11929824" cy="62718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/>
              <a:t>Normal tekst (bold for mellemrubrik, forøg </a:t>
            </a:r>
            <a:r>
              <a:rPr lang="da-DK" err="1"/>
              <a:t>nivau</a:t>
            </a:r>
            <a:r>
              <a:rPr lang="da-DK"/>
              <a:t> for bullet)</a:t>
            </a:r>
          </a:p>
          <a:p>
            <a:pPr lvl="1"/>
            <a:r>
              <a:rPr lang="da-DK"/>
              <a:t>Bullet 1</a:t>
            </a:r>
          </a:p>
          <a:p>
            <a:pPr lvl="2"/>
            <a:r>
              <a:rPr lang="da-DK"/>
              <a:t>Dash til “bullet1”</a:t>
            </a:r>
          </a:p>
          <a:p>
            <a:pPr lvl="3"/>
            <a:r>
              <a:rPr lang="da-DK"/>
              <a:t>Bullet 2</a:t>
            </a:r>
          </a:p>
          <a:p>
            <a:pPr lvl="4"/>
            <a:r>
              <a:rPr lang="da-DK"/>
              <a:t>Dash til “bullet2”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2DC6F-A788-7B4D-06CB-E5D0B635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498" y="9207818"/>
            <a:ext cx="2036921" cy="382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8CA5FC4F-F7E4-45B1-AE61-D3ADC3A19034}" type="datetime1">
              <a:rPr lang="da-DK" smtClean="0"/>
              <a:t>19-08-2025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27101-A64C-B695-DC11-5349CB46A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1975" y="9207818"/>
            <a:ext cx="6837522" cy="382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A4518-9894-242B-21BB-F4A3B6876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6454" y="9207818"/>
            <a:ext cx="728424" cy="382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2BC78506-0AA1-4479-72F8-ACEE3E335213}"/>
              </a:ext>
            </a:extLst>
          </p:cNvPr>
          <p:cNvGrpSpPr/>
          <p:nvPr/>
        </p:nvGrpSpPr>
        <p:grpSpPr>
          <a:xfrm>
            <a:off x="435055" y="9334501"/>
            <a:ext cx="658478" cy="151490"/>
            <a:chOff x="-3222625" y="8053388"/>
            <a:chExt cx="1665288" cy="287338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9A3E7CD-E2C2-DF6A-5910-7EBB2C471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32025" y="8085138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3F96DF0B-F14F-DF4D-007B-43E022DCAE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06575" y="8128001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A458A159-6BEC-08A3-6E61-A61A52B4F8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8128001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A0E538F-7715-9CB7-6DEA-0A61443530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97088" y="8128001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B2A6D11B-4C36-DEAA-F006-95C973F65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4338" y="8086726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5B2BECF9-08D5-DB58-18B1-8922BB0C9E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58975" y="8128001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12E8FBC7-DBC9-9177-A00D-7C20C2109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4313" y="8128001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5F175DEA-C979-C10D-9739-1A7C1AC389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895600" y="8086726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7EFE5A71-B05C-90EF-A1EA-AC09D0FE13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22625" y="8086726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9" name="Kombinationstegning: figur 38">
              <a:extLst>
                <a:ext uri="{FF2B5EF4-FFF2-40B4-BE49-F238E27FC236}">
                  <a16:creationId xmlns:a16="http://schemas.microsoft.com/office/drawing/2014/main" id="{378FDDF4-9A84-2972-8A9F-84F8B6340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16188" y="8053388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90 w 252413"/>
                <a:gd name="connsiteY2" fmla="*/ 32965 h 252413"/>
                <a:gd name="connsiteX3" fmla="*/ 124409 w 252413"/>
                <a:gd name="connsiteY3" fmla="*/ 33130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90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1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4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3 h 252413"/>
                <a:gd name="connsiteX30" fmla="*/ 135522 w 252413"/>
                <a:gd name="connsiteY30" fmla="*/ 216049 h 252413"/>
                <a:gd name="connsiteX31" fmla="*/ 136992 w 252413"/>
                <a:gd name="connsiteY31" fmla="*/ 215555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4 h 252413"/>
                <a:gd name="connsiteX35" fmla="*/ 127187 w 252413"/>
                <a:gd name="connsiteY35" fmla="*/ 210776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80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6 w 252413"/>
                <a:gd name="connsiteY42" fmla="*/ 117338 h 252413"/>
                <a:gd name="connsiteX43" fmla="*/ 129312 w 252413"/>
                <a:gd name="connsiteY43" fmla="*/ 114043 h 252413"/>
                <a:gd name="connsiteX44" fmla="*/ 115584 w 252413"/>
                <a:gd name="connsiteY44" fmla="*/ 106627 h 252413"/>
                <a:gd name="connsiteX45" fmla="*/ 113133 w 252413"/>
                <a:gd name="connsiteY45" fmla="*/ 106792 h 252413"/>
                <a:gd name="connsiteX46" fmla="*/ 99896 w 252413"/>
                <a:gd name="connsiteY46" fmla="*/ 179136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90" y="32965"/>
                  </a:cubicBezTo>
                  <a:cubicBezTo>
                    <a:pt x="125063" y="33130"/>
                    <a:pt x="124736" y="33130"/>
                    <a:pt x="124409" y="33130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9"/>
                    <a:pt x="117382" y="34613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90" y="40051"/>
                  </a:cubicBezTo>
                  <a:cubicBezTo>
                    <a:pt x="126207" y="40216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1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8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4"/>
                    <a:pt x="121467" y="132994"/>
                    <a:pt x="121467" y="132994"/>
                  </a:cubicBezTo>
                  <a:cubicBezTo>
                    <a:pt x="121794" y="132994"/>
                    <a:pt x="121958" y="133158"/>
                    <a:pt x="122121" y="133488"/>
                  </a:cubicBezTo>
                  <a:cubicBezTo>
                    <a:pt x="122121" y="133488"/>
                    <a:pt x="122611" y="135466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200"/>
                    <a:pt x="138463" y="144200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7" y="56860"/>
                    <a:pt x="37306" y="107945"/>
                  </a:cubicBezTo>
                  <a:cubicBezTo>
                    <a:pt x="31750" y="125908"/>
                    <a:pt x="32567" y="147331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7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3"/>
                  </a:cubicBezTo>
                  <a:cubicBezTo>
                    <a:pt x="131109" y="217203"/>
                    <a:pt x="135195" y="216214"/>
                    <a:pt x="135522" y="216049"/>
                  </a:cubicBezTo>
                  <a:cubicBezTo>
                    <a:pt x="135848" y="216049"/>
                    <a:pt x="136829" y="215719"/>
                    <a:pt x="136992" y="215555"/>
                  </a:cubicBezTo>
                  <a:cubicBezTo>
                    <a:pt x="137483" y="215225"/>
                    <a:pt x="137973" y="214896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2" y="212424"/>
                    <a:pt x="135031" y="212424"/>
                  </a:cubicBezTo>
                  <a:cubicBezTo>
                    <a:pt x="133234" y="212094"/>
                    <a:pt x="129638" y="211270"/>
                    <a:pt x="127187" y="210776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4"/>
                    <a:pt x="98098" y="198746"/>
                  </a:cubicBezTo>
                  <a:cubicBezTo>
                    <a:pt x="76200" y="183091"/>
                    <a:pt x="63127" y="156065"/>
                    <a:pt x="71788" y="128380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2" y="102178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6" y="117338"/>
                    <a:pt x="130456" y="117338"/>
                  </a:cubicBezTo>
                  <a:cubicBezTo>
                    <a:pt x="130456" y="117338"/>
                    <a:pt x="129965" y="115361"/>
                    <a:pt x="129312" y="114043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2"/>
                  </a:cubicBezTo>
                  <a:cubicBezTo>
                    <a:pt x="78978" y="111076"/>
                    <a:pt x="76854" y="157877"/>
                    <a:pt x="99896" y="179136"/>
                  </a:cubicBezTo>
                  <a:cubicBezTo>
                    <a:pt x="139117" y="215555"/>
                    <a:pt x="202360" y="194132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6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800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5089C09F-C5DD-384C-1289-E6A4A7199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70050" y="8128001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826778AB-4ADA-476F-F5BC-1877799972DF}"/>
              </a:ext>
            </a:extLst>
          </p:cNvPr>
          <p:cNvGrpSpPr/>
          <p:nvPr userDrawn="1"/>
        </p:nvGrpSpPr>
        <p:grpSpPr>
          <a:xfrm>
            <a:off x="435055" y="9334501"/>
            <a:ext cx="658478" cy="151490"/>
            <a:chOff x="-3222625" y="8053388"/>
            <a:chExt cx="1665288" cy="28733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D5163BCA-ACBB-EFA8-5BF0-3AA08C8B92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32025" y="8085138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466C5F51-4FA5-495F-9851-0349C3DE106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1806575" y="8128001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1A57C059-3599-F8FD-D7B8-EBC19BD2F6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665413" y="8128001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B6912E3C-5050-5981-FC1D-6B6FB35C3F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097088" y="8128001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A668AE9A-D61F-D111-3D25-940444DF7A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954338" y="8086726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B67EA869-8FFF-FC8D-328C-D0E1097B1DD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1958975" y="8128001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FCAF1BF0-8700-A105-E4C5-7E3BFD6AEB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754313" y="8128001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A1FFB29-ED07-6514-AEE9-9D98C4877F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895600" y="8086726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55CDF40-9EBD-4A5E-5125-588E0E5EEB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3222625" y="8086726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F6049C8D-A51E-6ACD-6B27-87584E330D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516188" y="8053388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90 w 252413"/>
                <a:gd name="connsiteY2" fmla="*/ 32965 h 252413"/>
                <a:gd name="connsiteX3" fmla="*/ 124409 w 252413"/>
                <a:gd name="connsiteY3" fmla="*/ 33130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90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1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4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3 h 252413"/>
                <a:gd name="connsiteX30" fmla="*/ 135522 w 252413"/>
                <a:gd name="connsiteY30" fmla="*/ 216049 h 252413"/>
                <a:gd name="connsiteX31" fmla="*/ 136992 w 252413"/>
                <a:gd name="connsiteY31" fmla="*/ 215555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4 h 252413"/>
                <a:gd name="connsiteX35" fmla="*/ 127187 w 252413"/>
                <a:gd name="connsiteY35" fmla="*/ 210776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80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6 w 252413"/>
                <a:gd name="connsiteY42" fmla="*/ 117338 h 252413"/>
                <a:gd name="connsiteX43" fmla="*/ 129312 w 252413"/>
                <a:gd name="connsiteY43" fmla="*/ 114043 h 252413"/>
                <a:gd name="connsiteX44" fmla="*/ 115584 w 252413"/>
                <a:gd name="connsiteY44" fmla="*/ 106627 h 252413"/>
                <a:gd name="connsiteX45" fmla="*/ 113133 w 252413"/>
                <a:gd name="connsiteY45" fmla="*/ 106792 h 252413"/>
                <a:gd name="connsiteX46" fmla="*/ 99896 w 252413"/>
                <a:gd name="connsiteY46" fmla="*/ 179136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90" y="32965"/>
                  </a:cubicBezTo>
                  <a:cubicBezTo>
                    <a:pt x="125063" y="33130"/>
                    <a:pt x="124736" y="33130"/>
                    <a:pt x="124409" y="33130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9"/>
                    <a:pt x="117382" y="34613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90" y="40051"/>
                  </a:cubicBezTo>
                  <a:cubicBezTo>
                    <a:pt x="126207" y="40216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1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8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4"/>
                    <a:pt x="121467" y="132994"/>
                    <a:pt x="121467" y="132994"/>
                  </a:cubicBezTo>
                  <a:cubicBezTo>
                    <a:pt x="121794" y="132994"/>
                    <a:pt x="121958" y="133158"/>
                    <a:pt x="122121" y="133488"/>
                  </a:cubicBezTo>
                  <a:cubicBezTo>
                    <a:pt x="122121" y="133488"/>
                    <a:pt x="122611" y="135466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200"/>
                    <a:pt x="138463" y="144200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7" y="56860"/>
                    <a:pt x="37306" y="107945"/>
                  </a:cubicBezTo>
                  <a:cubicBezTo>
                    <a:pt x="31750" y="125908"/>
                    <a:pt x="32567" y="147331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7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3"/>
                  </a:cubicBezTo>
                  <a:cubicBezTo>
                    <a:pt x="131109" y="217203"/>
                    <a:pt x="135195" y="216214"/>
                    <a:pt x="135522" y="216049"/>
                  </a:cubicBezTo>
                  <a:cubicBezTo>
                    <a:pt x="135848" y="216049"/>
                    <a:pt x="136829" y="215719"/>
                    <a:pt x="136992" y="215555"/>
                  </a:cubicBezTo>
                  <a:cubicBezTo>
                    <a:pt x="137483" y="215225"/>
                    <a:pt x="137973" y="214896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2" y="212424"/>
                    <a:pt x="135031" y="212424"/>
                  </a:cubicBezTo>
                  <a:cubicBezTo>
                    <a:pt x="133234" y="212094"/>
                    <a:pt x="129638" y="211270"/>
                    <a:pt x="127187" y="210776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4"/>
                    <a:pt x="98098" y="198746"/>
                  </a:cubicBezTo>
                  <a:cubicBezTo>
                    <a:pt x="76200" y="183091"/>
                    <a:pt x="63127" y="156065"/>
                    <a:pt x="71788" y="128380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2" y="102178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6" y="117338"/>
                    <a:pt x="130456" y="117338"/>
                  </a:cubicBezTo>
                  <a:cubicBezTo>
                    <a:pt x="130456" y="117338"/>
                    <a:pt x="129965" y="115361"/>
                    <a:pt x="129312" y="114043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2"/>
                  </a:cubicBezTo>
                  <a:cubicBezTo>
                    <a:pt x="78978" y="111076"/>
                    <a:pt x="76854" y="157877"/>
                    <a:pt x="99896" y="179136"/>
                  </a:cubicBezTo>
                  <a:cubicBezTo>
                    <a:pt x="139117" y="215555"/>
                    <a:pt x="202360" y="194132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6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8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42D4F206-276E-1B62-E4D2-9FC34DDD3E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70050" y="8128001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</p:grpSp>
    </p:spTree>
    <p:extLst>
      <p:ext uri="{BB962C8B-B14F-4D97-AF65-F5344CB8AC3E}">
        <p14:creationId xmlns:p14="http://schemas.microsoft.com/office/powerpoint/2010/main" val="417109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92" r:id="rId3"/>
    <p:sldLayoutId id="2147483691" r:id="rId4"/>
    <p:sldLayoutId id="2147483670" r:id="rId5"/>
    <p:sldLayoutId id="2147483679" r:id="rId6"/>
    <p:sldLayoutId id="2147483680" r:id="rId7"/>
    <p:sldLayoutId id="2147483669" r:id="rId8"/>
    <p:sldLayoutId id="2147483673" r:id="rId9"/>
    <p:sldLayoutId id="2147483685" r:id="rId10"/>
    <p:sldLayoutId id="2147483683" r:id="rId11"/>
    <p:sldLayoutId id="2147483684" r:id="rId12"/>
    <p:sldLayoutId id="2147483674" r:id="rId13"/>
    <p:sldLayoutId id="2147483675" r:id="rId14"/>
    <p:sldLayoutId id="2147483676" r:id="rId15"/>
    <p:sldLayoutId id="2147483686" r:id="rId16"/>
    <p:sldLayoutId id="2147483687" r:id="rId17"/>
    <p:sldLayoutId id="2147483681" r:id="rId18"/>
    <p:sldLayoutId id="2147483693" r:id="rId19"/>
  </p:sldLayoutIdLst>
  <p:hf hdr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30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None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•"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2pPr>
      <a:lvl3pPr marL="425450" indent="-23495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–"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3pPr>
      <a:lvl4pPr marL="609600" indent="-15875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•"/>
        <a:tabLst>
          <a:tab pos="438150" algn="l"/>
        </a:tabLst>
        <a:defRPr sz="12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4pPr>
      <a:lvl5pPr marL="831850" indent="-20320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41" userDrawn="1">
          <p15:clr>
            <a:srgbClr val="D9D9D9"/>
          </p15:clr>
        </p15:guide>
        <p15:guide id="142" pos="8064" userDrawn="1">
          <p15:clr>
            <a:srgbClr val="D9D9D9"/>
          </p15:clr>
        </p15:guide>
        <p15:guide id="143" pos="91" userDrawn="1">
          <p15:clr>
            <a:srgbClr val="D9D9D9"/>
          </p15:clr>
        </p15:guide>
        <p15:guide id="144" pos="183" userDrawn="1">
          <p15:clr>
            <a:srgbClr val="D9D9D9"/>
          </p15:clr>
        </p15:guide>
        <p15:guide id="145" pos="274" userDrawn="1">
          <p15:clr>
            <a:srgbClr val="F26B43"/>
          </p15:clr>
        </p15:guide>
        <p15:guide id="146" pos="366" userDrawn="1">
          <p15:clr>
            <a:srgbClr val="D9D9D9"/>
          </p15:clr>
        </p15:guide>
        <p15:guide id="147" pos="458" userDrawn="1">
          <p15:clr>
            <a:srgbClr val="D9D9D9"/>
          </p15:clr>
        </p15:guide>
        <p15:guide id="148" pos="549" userDrawn="1">
          <p15:clr>
            <a:srgbClr val="D9D9D9"/>
          </p15:clr>
        </p15:guide>
        <p15:guide id="149" pos="641" userDrawn="1">
          <p15:clr>
            <a:srgbClr val="D9D9D9"/>
          </p15:clr>
        </p15:guide>
        <p15:guide id="150" pos="733" userDrawn="1">
          <p15:clr>
            <a:srgbClr val="A4A3A4"/>
          </p15:clr>
        </p15:guide>
        <p15:guide id="151" pos="824" userDrawn="1">
          <p15:clr>
            <a:srgbClr val="D9D9D9"/>
          </p15:clr>
        </p15:guide>
        <p15:guide id="152" pos="916" userDrawn="1">
          <p15:clr>
            <a:srgbClr val="A4A3A4"/>
          </p15:clr>
        </p15:guide>
        <p15:guide id="153" pos="1008" userDrawn="1">
          <p15:clr>
            <a:srgbClr val="D9D9D9"/>
          </p15:clr>
        </p15:guide>
        <p15:guide id="154" pos="1099" userDrawn="1">
          <p15:clr>
            <a:srgbClr val="D9D9D9"/>
          </p15:clr>
        </p15:guide>
        <p15:guide id="155" pos="1191" userDrawn="1">
          <p15:clr>
            <a:srgbClr val="D9D9D9"/>
          </p15:clr>
        </p15:guide>
        <p15:guide id="156" pos="1282" userDrawn="1">
          <p15:clr>
            <a:srgbClr val="D9D9D9"/>
          </p15:clr>
        </p15:guide>
        <p15:guide id="157" pos="1374" userDrawn="1">
          <p15:clr>
            <a:srgbClr val="A4A3A4"/>
          </p15:clr>
        </p15:guide>
        <p15:guide id="158" pos="1466" userDrawn="1">
          <p15:clr>
            <a:srgbClr val="D9D9D9"/>
          </p15:clr>
        </p15:guide>
        <p15:guide id="159" pos="1557" userDrawn="1">
          <p15:clr>
            <a:srgbClr val="A4A3A4"/>
          </p15:clr>
        </p15:guide>
        <p15:guide id="160" pos="1649" userDrawn="1">
          <p15:clr>
            <a:srgbClr val="D9D9D9"/>
          </p15:clr>
        </p15:guide>
        <p15:guide id="161" pos="1741" userDrawn="1">
          <p15:clr>
            <a:srgbClr val="D9D9D9"/>
          </p15:clr>
        </p15:guide>
        <p15:guide id="162" pos="1832" userDrawn="1">
          <p15:clr>
            <a:srgbClr val="D9D9D9"/>
          </p15:clr>
        </p15:guide>
        <p15:guide id="163" pos="1924" userDrawn="1">
          <p15:clr>
            <a:srgbClr val="D9D9D9"/>
          </p15:clr>
        </p15:guide>
        <p15:guide id="164" pos="2016" userDrawn="1">
          <p15:clr>
            <a:srgbClr val="A4A3A4"/>
          </p15:clr>
        </p15:guide>
        <p15:guide id="165" pos="2107" userDrawn="1">
          <p15:clr>
            <a:srgbClr val="D9D9D9"/>
          </p15:clr>
        </p15:guide>
        <p15:guide id="166" pos="2199" userDrawn="1">
          <p15:clr>
            <a:srgbClr val="A4A3A4"/>
          </p15:clr>
        </p15:guide>
        <p15:guide id="167" pos="2290" userDrawn="1">
          <p15:clr>
            <a:srgbClr val="D9D9D9"/>
          </p15:clr>
        </p15:guide>
        <p15:guide id="168" pos="2382" userDrawn="1">
          <p15:clr>
            <a:srgbClr val="D9D9D9"/>
          </p15:clr>
        </p15:guide>
        <p15:guide id="169" pos="2474" userDrawn="1">
          <p15:clr>
            <a:srgbClr val="D9D9D9"/>
          </p15:clr>
        </p15:guide>
        <p15:guide id="170" pos="2565" userDrawn="1">
          <p15:clr>
            <a:srgbClr val="D9D9D9"/>
          </p15:clr>
        </p15:guide>
        <p15:guide id="171" pos="2657" userDrawn="1">
          <p15:clr>
            <a:srgbClr val="A4A3A4"/>
          </p15:clr>
        </p15:guide>
        <p15:guide id="172" pos="2749" userDrawn="1">
          <p15:clr>
            <a:srgbClr val="D9D9D9"/>
          </p15:clr>
        </p15:guide>
        <p15:guide id="173" pos="2840" userDrawn="1">
          <p15:clr>
            <a:srgbClr val="A4A3A4"/>
          </p15:clr>
        </p15:guide>
        <p15:guide id="174" pos="2932" userDrawn="1">
          <p15:clr>
            <a:srgbClr val="D9D9D9"/>
          </p15:clr>
        </p15:guide>
        <p15:guide id="175" pos="3024" userDrawn="1">
          <p15:clr>
            <a:srgbClr val="D9D9D9"/>
          </p15:clr>
        </p15:guide>
        <p15:guide id="176" pos="3115" userDrawn="1">
          <p15:clr>
            <a:srgbClr val="D9D9D9"/>
          </p15:clr>
        </p15:guide>
        <p15:guide id="177" pos="3207" userDrawn="1">
          <p15:clr>
            <a:srgbClr val="D9D9D9"/>
          </p15:clr>
        </p15:guide>
        <p15:guide id="178" pos="3298" userDrawn="1">
          <p15:clr>
            <a:srgbClr val="A4A3A4"/>
          </p15:clr>
        </p15:guide>
        <p15:guide id="179" pos="3390" userDrawn="1">
          <p15:clr>
            <a:srgbClr val="D9D9D9"/>
          </p15:clr>
        </p15:guide>
        <p15:guide id="180" pos="3482" userDrawn="1">
          <p15:clr>
            <a:srgbClr val="A4A3A4"/>
          </p15:clr>
        </p15:guide>
        <p15:guide id="181" pos="3573" userDrawn="1">
          <p15:clr>
            <a:srgbClr val="D9D9D9"/>
          </p15:clr>
        </p15:guide>
        <p15:guide id="182" pos="3665" userDrawn="1">
          <p15:clr>
            <a:srgbClr val="D9D9D9"/>
          </p15:clr>
        </p15:guide>
        <p15:guide id="183" pos="3757" userDrawn="1">
          <p15:clr>
            <a:srgbClr val="D9D9D9"/>
          </p15:clr>
        </p15:guide>
        <p15:guide id="184" pos="3848" userDrawn="1">
          <p15:clr>
            <a:srgbClr val="D9D9D9"/>
          </p15:clr>
        </p15:guide>
        <p15:guide id="185" pos="3940" userDrawn="1">
          <p15:clr>
            <a:srgbClr val="A4A3A4"/>
          </p15:clr>
        </p15:guide>
        <p15:guide id="186" pos="4032" userDrawn="1">
          <p15:clr>
            <a:srgbClr val="D9D9D9"/>
          </p15:clr>
        </p15:guide>
        <p15:guide id="187" pos="4123" userDrawn="1">
          <p15:clr>
            <a:srgbClr val="A4A3A4"/>
          </p15:clr>
        </p15:guide>
        <p15:guide id="188" pos="4215" userDrawn="1">
          <p15:clr>
            <a:srgbClr val="D9D9D9"/>
          </p15:clr>
        </p15:guide>
        <p15:guide id="189" pos="4306" userDrawn="1">
          <p15:clr>
            <a:srgbClr val="D9D9D9"/>
          </p15:clr>
        </p15:guide>
        <p15:guide id="190" pos="4398" userDrawn="1">
          <p15:clr>
            <a:srgbClr val="D9D9D9"/>
          </p15:clr>
        </p15:guide>
        <p15:guide id="191" pos="4490" userDrawn="1">
          <p15:clr>
            <a:srgbClr val="D9D9D9"/>
          </p15:clr>
        </p15:guide>
        <p15:guide id="192" pos="4581" userDrawn="1">
          <p15:clr>
            <a:srgbClr val="A4A3A4"/>
          </p15:clr>
        </p15:guide>
        <p15:guide id="193" pos="4673" userDrawn="1">
          <p15:clr>
            <a:srgbClr val="D9D9D9"/>
          </p15:clr>
        </p15:guide>
        <p15:guide id="194" pos="4765" userDrawn="1">
          <p15:clr>
            <a:srgbClr val="A4A3A4"/>
          </p15:clr>
        </p15:guide>
        <p15:guide id="195" pos="4856" userDrawn="1">
          <p15:clr>
            <a:srgbClr val="D9D9D9"/>
          </p15:clr>
        </p15:guide>
        <p15:guide id="196" pos="4948" userDrawn="1">
          <p15:clr>
            <a:srgbClr val="D9D9D9"/>
          </p15:clr>
        </p15:guide>
        <p15:guide id="197" pos="5040" userDrawn="1">
          <p15:clr>
            <a:srgbClr val="D9D9D9"/>
          </p15:clr>
        </p15:guide>
        <p15:guide id="198" pos="5131" userDrawn="1">
          <p15:clr>
            <a:srgbClr val="D9D9D9"/>
          </p15:clr>
        </p15:guide>
        <p15:guide id="199" pos="5223" userDrawn="1">
          <p15:clr>
            <a:srgbClr val="A4A3A4"/>
          </p15:clr>
        </p15:guide>
        <p15:guide id="200" pos="5314" userDrawn="1">
          <p15:clr>
            <a:srgbClr val="D9D9D9"/>
          </p15:clr>
        </p15:guide>
        <p15:guide id="201" pos="5406" userDrawn="1">
          <p15:clr>
            <a:srgbClr val="A4A3A4"/>
          </p15:clr>
        </p15:guide>
        <p15:guide id="202" pos="5498" userDrawn="1">
          <p15:clr>
            <a:srgbClr val="D9D9D9"/>
          </p15:clr>
        </p15:guide>
        <p15:guide id="203" pos="5589" userDrawn="1">
          <p15:clr>
            <a:srgbClr val="D9D9D9"/>
          </p15:clr>
        </p15:guide>
        <p15:guide id="204" pos="5681" userDrawn="1">
          <p15:clr>
            <a:srgbClr val="D9D9D9"/>
          </p15:clr>
        </p15:guide>
        <p15:guide id="205" pos="5773" userDrawn="1">
          <p15:clr>
            <a:srgbClr val="D9D9D9"/>
          </p15:clr>
        </p15:guide>
        <p15:guide id="206" pos="5864" userDrawn="1">
          <p15:clr>
            <a:srgbClr val="A4A3A4"/>
          </p15:clr>
        </p15:guide>
        <p15:guide id="207" pos="5956" userDrawn="1">
          <p15:clr>
            <a:srgbClr val="D9D9D9"/>
          </p15:clr>
        </p15:guide>
        <p15:guide id="208" pos="6048" userDrawn="1">
          <p15:clr>
            <a:srgbClr val="A4A3A4"/>
          </p15:clr>
        </p15:guide>
        <p15:guide id="209" pos="6139" userDrawn="1">
          <p15:clr>
            <a:srgbClr val="D9D9D9"/>
          </p15:clr>
        </p15:guide>
        <p15:guide id="210" pos="6231" userDrawn="1">
          <p15:clr>
            <a:srgbClr val="D9D9D9"/>
          </p15:clr>
        </p15:guide>
        <p15:guide id="211" pos="6322" userDrawn="1">
          <p15:clr>
            <a:srgbClr val="D9D9D9"/>
          </p15:clr>
        </p15:guide>
        <p15:guide id="212" pos="6414" userDrawn="1">
          <p15:clr>
            <a:srgbClr val="D9D9D9"/>
          </p15:clr>
        </p15:guide>
        <p15:guide id="213" pos="6506" userDrawn="1">
          <p15:clr>
            <a:srgbClr val="A4A3A4"/>
          </p15:clr>
        </p15:guide>
        <p15:guide id="214" pos="6597" userDrawn="1">
          <p15:clr>
            <a:srgbClr val="D9D9D9"/>
          </p15:clr>
        </p15:guide>
        <p15:guide id="215" pos="6689" userDrawn="1">
          <p15:clr>
            <a:srgbClr val="A4A3A4"/>
          </p15:clr>
        </p15:guide>
        <p15:guide id="216" pos="6781" userDrawn="1">
          <p15:clr>
            <a:srgbClr val="D9D9D9"/>
          </p15:clr>
        </p15:guide>
        <p15:guide id="217" pos="6872" userDrawn="1">
          <p15:clr>
            <a:srgbClr val="D9D9D9"/>
          </p15:clr>
        </p15:guide>
        <p15:guide id="218" pos="6964" userDrawn="1">
          <p15:clr>
            <a:srgbClr val="D9D9D9"/>
          </p15:clr>
        </p15:guide>
        <p15:guide id="219" pos="7056" userDrawn="1">
          <p15:clr>
            <a:srgbClr val="D9D9D9"/>
          </p15:clr>
        </p15:guide>
        <p15:guide id="220" pos="7147" userDrawn="1">
          <p15:clr>
            <a:srgbClr val="A4A3A4"/>
          </p15:clr>
        </p15:guide>
        <p15:guide id="221" pos="7239" userDrawn="1">
          <p15:clr>
            <a:srgbClr val="D9D9D9"/>
          </p15:clr>
        </p15:guide>
        <p15:guide id="222" pos="7330" userDrawn="1">
          <p15:clr>
            <a:srgbClr val="A4A3A4"/>
          </p15:clr>
        </p15:guide>
        <p15:guide id="223" pos="7422" userDrawn="1">
          <p15:clr>
            <a:srgbClr val="D9D9D9"/>
          </p15:clr>
        </p15:guide>
        <p15:guide id="224" pos="7514" userDrawn="1">
          <p15:clr>
            <a:srgbClr val="D9D9D9"/>
          </p15:clr>
        </p15:guide>
        <p15:guide id="225" pos="7605" userDrawn="1">
          <p15:clr>
            <a:srgbClr val="D9D9D9"/>
          </p15:clr>
        </p15:guide>
        <p15:guide id="226" pos="7697" userDrawn="1">
          <p15:clr>
            <a:srgbClr val="D9D9D9"/>
          </p15:clr>
        </p15:guide>
        <p15:guide id="227" pos="7789" userDrawn="1">
          <p15:clr>
            <a:srgbClr val="F26B43"/>
          </p15:clr>
        </p15:guide>
        <p15:guide id="228" pos="7880" userDrawn="1">
          <p15:clr>
            <a:srgbClr val="D9D9D9"/>
          </p15:clr>
        </p15:guide>
        <p15:guide id="229" pos="7972" userDrawn="1">
          <p15:clr>
            <a:srgbClr val="D9D9D9"/>
          </p15:clr>
        </p15:guide>
        <p15:guide id="230" orient="horz" userDrawn="1">
          <p15:clr>
            <a:srgbClr val="D9D9D9"/>
          </p15:clr>
        </p15:guide>
        <p15:guide id="231" orient="horz" pos="6048" userDrawn="1">
          <p15:clr>
            <a:srgbClr val="D9D9D9"/>
          </p15:clr>
        </p15:guide>
        <p15:guide id="232" orient="horz" pos="123" userDrawn="1">
          <p15:clr>
            <a:srgbClr val="D9D9D9"/>
          </p15:clr>
        </p15:guide>
        <p15:guide id="233" orient="horz" pos="246" userDrawn="1">
          <p15:clr>
            <a:srgbClr val="D9D9D9"/>
          </p15:clr>
        </p15:guide>
        <p15:guide id="234" orient="horz" pos="370" userDrawn="1">
          <p15:clr>
            <a:srgbClr val="F26B43"/>
          </p15:clr>
        </p15:guide>
        <p15:guide id="235" orient="horz" pos="493" userDrawn="1">
          <p15:clr>
            <a:srgbClr val="D9D9D9"/>
          </p15:clr>
        </p15:guide>
        <p15:guide id="236" orient="horz" pos="616" userDrawn="1">
          <p15:clr>
            <a:srgbClr val="D9D9D9"/>
          </p15:clr>
        </p15:guide>
        <p15:guide id="237" orient="horz" pos="739" userDrawn="1">
          <p15:clr>
            <a:srgbClr val="D9D9D9"/>
          </p15:clr>
        </p15:guide>
        <p15:guide id="238" orient="horz" pos="864" userDrawn="1">
          <p15:clr>
            <a:srgbClr val="D9D9D9"/>
          </p15:clr>
        </p15:guide>
        <p15:guide id="239" orient="horz" pos="987" userDrawn="1">
          <p15:clr>
            <a:srgbClr val="D9D9D9"/>
          </p15:clr>
        </p15:guide>
        <p15:guide id="240" orient="horz" pos="1110" userDrawn="1">
          <p15:clr>
            <a:srgbClr val="D9D9D9"/>
          </p15:clr>
        </p15:guide>
        <p15:guide id="241" orient="horz" pos="1233" userDrawn="1">
          <p15:clr>
            <a:srgbClr val="D9D9D9"/>
          </p15:clr>
        </p15:guide>
        <p15:guide id="242" orient="horz" pos="1357" userDrawn="1">
          <p15:clr>
            <a:srgbClr val="D9D9D9"/>
          </p15:clr>
        </p15:guide>
        <p15:guide id="243" orient="horz" pos="1480" userDrawn="1">
          <p15:clr>
            <a:srgbClr val="F26B43"/>
          </p15:clr>
        </p15:guide>
        <p15:guide id="244" orient="horz" pos="1604" userDrawn="1">
          <p15:clr>
            <a:srgbClr val="D9D9D9"/>
          </p15:clr>
        </p15:guide>
        <p15:guide id="245" orient="horz" pos="1728" userDrawn="1">
          <p15:clr>
            <a:srgbClr val="D9D9D9"/>
          </p15:clr>
        </p15:guide>
        <p15:guide id="246" orient="horz" pos="1851" userDrawn="1">
          <p15:clr>
            <a:srgbClr val="D9D9D9"/>
          </p15:clr>
        </p15:guide>
        <p15:guide id="247" orient="horz" pos="1974" userDrawn="1">
          <p15:clr>
            <a:srgbClr val="D9D9D9"/>
          </p15:clr>
        </p15:guide>
        <p15:guide id="248" orient="horz" pos="2097" userDrawn="1">
          <p15:clr>
            <a:srgbClr val="D9D9D9"/>
          </p15:clr>
        </p15:guide>
        <p15:guide id="249" orient="horz" pos="2220" userDrawn="1">
          <p15:clr>
            <a:srgbClr val="D9D9D9"/>
          </p15:clr>
        </p15:guide>
        <p15:guide id="250" orient="horz" pos="2345" userDrawn="1">
          <p15:clr>
            <a:srgbClr val="D9D9D9"/>
          </p15:clr>
        </p15:guide>
        <p15:guide id="251" orient="horz" pos="2468" userDrawn="1">
          <p15:clr>
            <a:srgbClr val="D9D9D9"/>
          </p15:clr>
        </p15:guide>
        <p15:guide id="252" orient="horz" pos="2591" userDrawn="1">
          <p15:clr>
            <a:srgbClr val="D9D9D9"/>
          </p15:clr>
        </p15:guide>
        <p15:guide id="253" orient="horz" pos="2715" userDrawn="1">
          <p15:clr>
            <a:srgbClr val="D9D9D9"/>
          </p15:clr>
        </p15:guide>
        <p15:guide id="254" orient="horz" pos="2838" userDrawn="1">
          <p15:clr>
            <a:srgbClr val="D9D9D9"/>
          </p15:clr>
        </p15:guide>
        <p15:guide id="255" orient="horz" pos="2961" userDrawn="1">
          <p15:clr>
            <a:srgbClr val="D9D9D9"/>
          </p15:clr>
        </p15:guide>
        <p15:guide id="256" orient="horz" pos="3086" userDrawn="1">
          <p15:clr>
            <a:srgbClr val="D9D9D9"/>
          </p15:clr>
        </p15:guide>
        <p15:guide id="257" orient="horz" pos="3209" userDrawn="1">
          <p15:clr>
            <a:srgbClr val="D9D9D9"/>
          </p15:clr>
        </p15:guide>
        <p15:guide id="258" orient="horz" pos="3332" userDrawn="1">
          <p15:clr>
            <a:srgbClr val="D9D9D9"/>
          </p15:clr>
        </p15:guide>
        <p15:guide id="259" orient="horz" pos="3455" userDrawn="1">
          <p15:clr>
            <a:srgbClr val="D9D9D9"/>
          </p15:clr>
        </p15:guide>
        <p15:guide id="260" orient="horz" pos="3578" userDrawn="1">
          <p15:clr>
            <a:srgbClr val="D9D9D9"/>
          </p15:clr>
        </p15:guide>
        <p15:guide id="261" orient="horz" pos="3702" userDrawn="1">
          <p15:clr>
            <a:srgbClr val="D9D9D9"/>
          </p15:clr>
        </p15:guide>
        <p15:guide id="262" orient="horz" pos="3826" userDrawn="1">
          <p15:clr>
            <a:srgbClr val="D9D9D9"/>
          </p15:clr>
        </p15:guide>
        <p15:guide id="263" orient="horz" pos="3949" userDrawn="1">
          <p15:clr>
            <a:srgbClr val="D9D9D9"/>
          </p15:clr>
        </p15:guide>
        <p15:guide id="264" orient="horz" pos="4073" userDrawn="1">
          <p15:clr>
            <a:srgbClr val="D9D9D9"/>
          </p15:clr>
        </p15:guide>
        <p15:guide id="265" orient="horz" pos="4196" userDrawn="1">
          <p15:clr>
            <a:srgbClr val="D9D9D9"/>
          </p15:clr>
        </p15:guide>
        <p15:guide id="266" orient="horz" pos="4319" userDrawn="1">
          <p15:clr>
            <a:srgbClr val="D9D9D9"/>
          </p15:clr>
        </p15:guide>
        <p15:guide id="267" orient="horz" pos="4442" userDrawn="1">
          <p15:clr>
            <a:srgbClr val="D9D9D9"/>
          </p15:clr>
        </p15:guide>
        <p15:guide id="268" orient="horz" pos="4567" userDrawn="1">
          <p15:clr>
            <a:srgbClr val="D9D9D9"/>
          </p15:clr>
        </p15:guide>
        <p15:guide id="269" orient="horz" pos="4690" userDrawn="1">
          <p15:clr>
            <a:srgbClr val="D9D9D9"/>
          </p15:clr>
        </p15:guide>
        <p15:guide id="270" orient="horz" pos="4813" userDrawn="1">
          <p15:clr>
            <a:srgbClr val="D9D9D9"/>
          </p15:clr>
        </p15:guide>
        <p15:guide id="271" orient="horz" pos="4936" userDrawn="1">
          <p15:clr>
            <a:srgbClr val="D9D9D9"/>
          </p15:clr>
        </p15:guide>
        <p15:guide id="272" orient="horz" pos="5060" userDrawn="1">
          <p15:clr>
            <a:srgbClr val="D9D9D9"/>
          </p15:clr>
        </p15:guide>
        <p15:guide id="273" orient="horz" pos="5183" userDrawn="1">
          <p15:clr>
            <a:srgbClr val="D9D9D9"/>
          </p15:clr>
        </p15:guide>
        <p15:guide id="274" orient="horz" pos="5307" userDrawn="1">
          <p15:clr>
            <a:srgbClr val="D9D9D9"/>
          </p15:clr>
        </p15:guide>
        <p15:guide id="275" orient="horz" pos="5431" userDrawn="1">
          <p15:clr>
            <a:srgbClr val="F26B43"/>
          </p15:clr>
        </p15:guide>
        <p15:guide id="276" orient="horz" pos="5554" userDrawn="1">
          <p15:clr>
            <a:srgbClr val="D9D9D9"/>
          </p15:clr>
        </p15:guide>
        <p15:guide id="277" orient="horz" pos="5800" userDrawn="1">
          <p15:clr>
            <a:srgbClr val="D9D9D9"/>
          </p15:clr>
        </p15:guide>
        <p15:guide id="278" orient="horz" pos="5923" userDrawn="1">
          <p15:clr>
            <a:srgbClr val="D9D9D9"/>
          </p15:clr>
        </p15:guide>
        <p15:guide id="279" orient="horz" pos="5676" userDrawn="1">
          <p15:clr>
            <a:srgbClr val="D9D9D9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eldresagen.dk/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BE1181B-E96C-81A3-A304-4590BAD35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054" y="2819400"/>
            <a:ext cx="6421251" cy="3058641"/>
          </a:xfrm>
        </p:spPr>
        <p:txBody>
          <a:bodyPr anchor="b">
            <a:normAutofit/>
          </a:bodyPr>
          <a:lstStyle/>
          <a:p>
            <a:r>
              <a:rPr lang="da-DK" sz="3780" dirty="0"/>
              <a:t>Frivillig ambassadør for Ældre Sagen ved regionalvalg 2025 –</a:t>
            </a:r>
            <a:br>
              <a:rPr lang="da-DK" sz="3780" dirty="0"/>
            </a:br>
            <a:r>
              <a:rPr lang="da-DK" sz="3780" dirty="0"/>
              <a:t>i region </a:t>
            </a:r>
            <a:r>
              <a:rPr lang="da-DK" sz="3780" dirty="0" err="1"/>
              <a:t>ØstDanmark</a:t>
            </a:r>
            <a:br>
              <a:rPr lang="da-DK" sz="3780" dirty="0"/>
            </a:br>
            <a:br>
              <a:rPr lang="da-DK" sz="3780" dirty="0"/>
            </a:br>
            <a:endParaRPr lang="da-DK" sz="3255" dirty="0"/>
          </a:p>
        </p:txBody>
      </p:sp>
      <p:sp>
        <p:nvSpPr>
          <p:cNvPr id="5" name="Undertitel 4">
            <a:extLst>
              <a:ext uri="{FF2B5EF4-FFF2-40B4-BE49-F238E27FC236}">
                <a16:creationId xmlns:a16="http://schemas.microsoft.com/office/drawing/2014/main" id="{C83C7967-B6F6-4E77-D535-F7B72D75FE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4054" y="6421830"/>
            <a:ext cx="5702115" cy="1807770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630"/>
              </a:spcAft>
            </a:pPr>
            <a:r>
              <a:rPr lang="da-DK" sz="2800" dirty="0">
                <a:latin typeface="IBM Plex Sans Medium"/>
              </a:rPr>
              <a:t>Introduktion</a:t>
            </a:r>
          </a:p>
          <a:p>
            <a:pPr>
              <a:lnSpc>
                <a:spcPct val="100000"/>
              </a:lnSpc>
              <a:spcAft>
                <a:spcPts val="630"/>
              </a:spcAft>
            </a:pPr>
            <a:endParaRPr lang="da-DK" sz="2520" dirty="0"/>
          </a:p>
          <a:p>
            <a:pPr>
              <a:lnSpc>
                <a:spcPct val="100000"/>
              </a:lnSpc>
              <a:spcAft>
                <a:spcPts val="630"/>
              </a:spcAft>
            </a:pPr>
            <a:endParaRPr lang="da-DK" sz="2520" dirty="0"/>
          </a:p>
        </p:txBody>
      </p:sp>
      <p:pic>
        <p:nvPicPr>
          <p:cNvPr id="3" name="Billede 2" descr="Et billede, der indeholder tøj, person, menneske, stol&#10;&#10;AI-genereret indhold kan være ukorrekt.">
            <a:extLst>
              <a:ext uri="{FF2B5EF4-FFF2-40B4-BE49-F238E27FC236}">
                <a16:creationId xmlns:a16="http://schemas.microsoft.com/office/drawing/2014/main" id="{6E01C582-8417-982A-1B63-1896C23A2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369" y="4732808"/>
            <a:ext cx="5839668" cy="305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0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DA77D31-EA94-E4E3-C9E0-427CEA255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54" y="586740"/>
            <a:ext cx="11929824" cy="1175703"/>
          </a:xfrm>
        </p:spPr>
        <p:txBody>
          <a:bodyPr anchor="t">
            <a:normAutofit/>
          </a:bodyPr>
          <a:lstStyle/>
          <a:p>
            <a:r>
              <a:rPr lang="da-DK" sz="4000" dirty="0"/>
              <a:t>Indhold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F10D42B-0A19-C529-EF06-23A2327311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09498" y="9207818"/>
            <a:ext cx="2036921" cy="38227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1689223-5211-426B-9C4B-0029DBBD0F7E}" type="datetime1">
              <a:rPr lang="da-DK" smtClean="0"/>
              <a:pPr>
                <a:spcAft>
                  <a:spcPts val="600"/>
                </a:spcAft>
              </a:pPr>
              <a:t>19-08-2025</a:t>
            </a:fld>
            <a:endParaRPr lang="da-DK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3F46DCB3-57BC-7980-43C5-8BFE8FE48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71975" y="9207818"/>
            <a:ext cx="6837522" cy="382270"/>
          </a:xfrm>
        </p:spPr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EF4BA90-220F-AE14-4C21-392CE0EC3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6454" y="9207818"/>
            <a:ext cx="728424" cy="38227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E8862F4-759C-4937-98C7-CDEB1EE77131}" type="slidenum">
              <a:rPr lang="da-DK" smtClean="0"/>
              <a:pPr>
                <a:spcAft>
                  <a:spcPts val="600"/>
                </a:spcAft>
              </a:pPr>
              <a:t>2</a:t>
            </a:fld>
            <a:endParaRPr lang="da-DK"/>
          </a:p>
        </p:txBody>
      </p:sp>
      <p:graphicFrame>
        <p:nvGraphicFramePr>
          <p:cNvPr id="9" name="Pladsholder til indhold 1">
            <a:extLst>
              <a:ext uri="{FF2B5EF4-FFF2-40B4-BE49-F238E27FC236}">
                <a16:creationId xmlns:a16="http://schemas.microsoft.com/office/drawing/2014/main" id="{322B7EBE-E700-82CC-D69D-E91DB45AB8E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11874651"/>
              </p:ext>
            </p:extLst>
          </p:nvPr>
        </p:nvGraphicFramePr>
        <p:xfrm>
          <a:off x="435054" y="2349184"/>
          <a:ext cx="11929824" cy="6271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399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59727BC-53B2-C20F-1112-070B2C42E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554" y="1600398"/>
            <a:ext cx="11739324" cy="7562842"/>
          </a:xfrm>
        </p:spPr>
        <p:txBody>
          <a:bodyPr vert="horz" lIns="0" tIns="0" rIns="0" bIns="0" rtlCol="0" anchor="t">
            <a:normAutofit fontScale="55000" lnSpcReduction="20000"/>
          </a:bodyPr>
          <a:lstStyle/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Der er kommunalvalg og regionalvalg i Danmark </a:t>
            </a:r>
          </a:p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tirsdag den 18. november 2025</a:t>
            </a:r>
          </a:p>
          <a:p>
            <a:pPr>
              <a:lnSpc>
                <a:spcPct val="115000"/>
              </a:lnSpc>
            </a:pPr>
            <a:endParaRPr lang="da-DK" sz="5100" b="1" dirty="0">
              <a:latin typeface="IBM Plex Sans"/>
              <a:ea typeface="Times" panose="02020603050405020304" pitchFamily="18" charset="0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Denne gang er region Hovedstaden og region Sjælland slået sammen:</a:t>
            </a:r>
          </a:p>
          <a:p>
            <a:pPr>
              <a:lnSpc>
                <a:spcPct val="115000"/>
              </a:lnSpc>
            </a:pPr>
            <a:endParaRPr lang="da-DK" sz="5100" b="1" dirty="0">
              <a:latin typeface="IBM Plex Sans"/>
              <a:ea typeface="Times" panose="02020603050405020304" pitchFamily="18" charset="0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Region </a:t>
            </a:r>
            <a:r>
              <a:rPr lang="da-DK" sz="5100" b="1" dirty="0" err="1">
                <a:latin typeface="IBM Plex Sans"/>
                <a:ea typeface="Times" panose="02020603050405020304" pitchFamily="18" charset="0"/>
                <a:cs typeface="Calibri"/>
              </a:rPr>
              <a:t>ØstDanmark</a:t>
            </a: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,</a:t>
            </a:r>
          </a:p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Der dækker de 46 kommuner på hele Sjælland, Lolland-Falster, og Bornholm</a:t>
            </a:r>
          </a:p>
          <a:p>
            <a:pPr>
              <a:lnSpc>
                <a:spcPct val="115000"/>
              </a:lnSpc>
            </a:pPr>
            <a:endParaRPr lang="da-DK" sz="5100" b="1" dirty="0">
              <a:latin typeface="IBM Plex Sans"/>
              <a:ea typeface="Times" panose="02020603050405020304" pitchFamily="18" charset="0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Region </a:t>
            </a:r>
            <a:r>
              <a:rPr lang="da-DK" sz="5100" b="1" dirty="0" err="1">
                <a:latin typeface="IBM Plex Sans"/>
                <a:ea typeface="Times" panose="02020603050405020304" pitchFamily="18" charset="0"/>
                <a:cs typeface="Calibri"/>
              </a:rPr>
              <a:t>ØstDanmark</a:t>
            </a: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 har ansvaret for hele sundhedssystemet og den nye sundhedsreform.</a:t>
            </a:r>
          </a:p>
          <a:p>
            <a:pPr>
              <a:lnSpc>
                <a:spcPct val="115000"/>
              </a:lnSpc>
            </a:pPr>
            <a:endParaRPr lang="da-DK" sz="5100" b="1" dirty="0">
              <a:latin typeface="IBM Plex Sans"/>
              <a:ea typeface="Times" panose="02020603050405020304" pitchFamily="18" charset="0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Ældre Sagen vil i valgkampen og til regionalvalget:</a:t>
            </a:r>
          </a:p>
          <a:p>
            <a:pPr marL="685800" indent="-685800">
              <a:lnSpc>
                <a:spcPct val="115000"/>
              </a:lnSpc>
              <a:buFontTx/>
              <a:buChar char="-"/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Sætte fokus på problemer i sundhedssystemet og spørge politikkerne, hvad de vil gøre</a:t>
            </a:r>
          </a:p>
          <a:p>
            <a:pPr marL="685800" indent="-685800">
              <a:lnSpc>
                <a:spcPct val="115000"/>
              </a:lnSpc>
              <a:buFontTx/>
              <a:buChar char="-"/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Synliggøre Ældre sagen</a:t>
            </a:r>
          </a:p>
          <a:p>
            <a:pPr>
              <a:lnSpc>
                <a:spcPct val="115000"/>
              </a:lnSpc>
            </a:pPr>
            <a:endParaRPr lang="da-DK" sz="5100" b="1" dirty="0">
              <a:latin typeface="IBM Plex Sans"/>
              <a:ea typeface="Times" panose="02020603050405020304" pitchFamily="18" charset="0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da-DK" sz="5100" b="1" dirty="0">
                <a:latin typeface="IBM Plex Sans"/>
                <a:ea typeface="Times" panose="02020603050405020304" pitchFamily="18" charset="0"/>
                <a:cs typeface="Calibri"/>
              </a:rPr>
              <a:t>Det skal vi bruge frivillige ambassadører for Ældre sagen til…..</a:t>
            </a:r>
          </a:p>
          <a:p>
            <a:pPr lvl="1" indent="0">
              <a:lnSpc>
                <a:spcPct val="115000"/>
              </a:lnSpc>
              <a:buNone/>
            </a:pPr>
            <a:endParaRPr lang="da-DK" sz="2800" dirty="0">
              <a:ea typeface="Times" panose="02020603050405020304" pitchFamily="18" charset="0"/>
              <a:cs typeface="Calibri" panose="020F0502020204030204" pitchFamily="34" charset="0"/>
            </a:endParaRPr>
          </a:p>
          <a:p>
            <a:pPr lvl="1" indent="0">
              <a:lnSpc>
                <a:spcPct val="115000"/>
              </a:lnSpc>
              <a:buNone/>
            </a:pPr>
            <a:endParaRPr lang="da-DK" sz="2800" dirty="0">
              <a:ea typeface="Times" panose="02020603050405020304" pitchFamily="18" charset="0"/>
              <a:cs typeface="Calibri" panose="020F0502020204030204" pitchFamily="34" charset="0"/>
            </a:endParaRPr>
          </a:p>
          <a:p>
            <a:pPr marL="5207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da-DK" sz="2600" dirty="0">
              <a:effectLst/>
              <a:latin typeface="IBM Plex Sans" panose="020B0503050203000203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da-DK" sz="2400" dirty="0">
              <a:effectLst/>
              <a:latin typeface="IBM Plex Sans" panose="020B0503050203000203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endParaRPr lang="da-DK" sz="2400" dirty="0">
              <a:effectLst/>
              <a:latin typeface="Calibri" panose="020F0502020204030204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da-DK" sz="2400" b="1" dirty="0">
              <a:effectLst/>
              <a:latin typeface="IBM Plex Sans" panose="020B050305020300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da-DK" sz="2400" dirty="0">
              <a:effectLst/>
              <a:latin typeface="Calibri" panose="020F0502020204030204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da-DK" sz="2400" dirty="0">
              <a:effectLst/>
              <a:latin typeface="IBM Plex Sans" panose="020B0503050203000203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630"/>
              </a:spcAft>
            </a:pPr>
            <a:endParaRPr lang="da-DK" sz="1890" dirty="0"/>
          </a:p>
          <a:p>
            <a:pPr>
              <a:lnSpc>
                <a:spcPct val="100000"/>
              </a:lnSpc>
              <a:spcAft>
                <a:spcPts val="630"/>
              </a:spcAft>
            </a:pPr>
            <a:endParaRPr lang="da-DK" sz="1260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378A855-62D0-4AD2-D62F-9F518A5E0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09498" y="8106013"/>
            <a:ext cx="2036921" cy="286703"/>
          </a:xfrm>
        </p:spPr>
        <p:txBody>
          <a:bodyPr anchor="ctr">
            <a:normAutofit/>
          </a:bodyPr>
          <a:lstStyle/>
          <a:p>
            <a:pPr>
              <a:spcAft>
                <a:spcPts val="630"/>
              </a:spcAft>
            </a:pPr>
            <a:fld id="{B58C45D7-6462-489C-A979-B114E41E8386}" type="datetime1">
              <a:rPr lang="da-DK" smtClean="0"/>
              <a:pPr>
                <a:spcAft>
                  <a:spcPts val="630"/>
                </a:spcAft>
              </a:pPr>
              <a:t>19-08-2025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3C87987-858F-CE56-86C6-B566C8554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6454" y="8106013"/>
            <a:ext cx="728424" cy="286703"/>
          </a:xfrm>
        </p:spPr>
        <p:txBody>
          <a:bodyPr anchor="ctr">
            <a:normAutofit/>
          </a:bodyPr>
          <a:lstStyle/>
          <a:p>
            <a:pPr>
              <a:spcAft>
                <a:spcPts val="630"/>
              </a:spcAft>
            </a:pPr>
            <a:fld id="{0E8862F4-759C-4937-98C7-CDEB1EE77131}" type="slidenum">
              <a:rPr lang="da-DK" smtClean="0"/>
              <a:pPr>
                <a:spcAft>
                  <a:spcPts val="630"/>
                </a:spcAft>
              </a:pPr>
              <a:t>3</a:t>
            </a:fld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0EE607-69B4-6E92-C6B4-0B03E83B9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54" y="722709"/>
            <a:ext cx="11929824" cy="485775"/>
          </a:xfrm>
        </p:spPr>
        <p:txBody>
          <a:bodyPr anchor="t">
            <a:normAutofit/>
          </a:bodyPr>
          <a:lstStyle/>
          <a:p>
            <a:r>
              <a:rPr lang="da-DK" sz="3600" dirty="0"/>
              <a:t>Regionalvalget</a:t>
            </a:r>
          </a:p>
        </p:txBody>
      </p:sp>
    </p:spTree>
    <p:extLst>
      <p:ext uri="{BB962C8B-B14F-4D97-AF65-F5344CB8AC3E}">
        <p14:creationId xmlns:p14="http://schemas.microsoft.com/office/powerpoint/2010/main" val="91538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59727BC-53B2-C20F-1112-070B2C42E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554" y="1587500"/>
            <a:ext cx="11350546" cy="8216900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lvl="1" indent="0">
              <a:lnSpc>
                <a:spcPct val="115000"/>
              </a:lnSpc>
              <a:buNone/>
            </a:pPr>
            <a:r>
              <a:rPr lang="da-DK" sz="3200" b="1" dirty="0">
                <a:latin typeface="IBM Plex Sans"/>
                <a:cs typeface="Calibri"/>
              </a:rPr>
              <a:t>Går til valgmøder og stiller spørgsmål til politikerne…</a:t>
            </a:r>
          </a:p>
          <a:p>
            <a:pPr lvl="1" indent="0">
              <a:lnSpc>
                <a:spcPct val="115000"/>
              </a:lnSpc>
              <a:buNone/>
            </a:pPr>
            <a:endParaRPr lang="da-DK" sz="2400" dirty="0">
              <a:cs typeface="Calibri" panose="020F0502020204030204" pitchFamily="34" charset="0"/>
            </a:endParaRPr>
          </a:p>
          <a:p>
            <a:pPr marL="635000" lvl="1" indent="-457200">
              <a:lnSpc>
                <a:spcPct val="115000"/>
              </a:lnSpc>
            </a:pPr>
            <a:r>
              <a:rPr lang="da-DK" sz="3200" b="1" dirty="0">
                <a:latin typeface="IBM Plex Sans"/>
                <a:ea typeface="Times" panose="02020603050405020304" pitchFamily="18" charset="0"/>
                <a:cs typeface="Calibri"/>
              </a:rPr>
              <a:t>Kender noget til sundhedsområdet og Ældre Sagen.</a:t>
            </a:r>
          </a:p>
          <a:p>
            <a:pPr marL="635000" lvl="1" indent="-457200">
              <a:lnSpc>
                <a:spcPct val="114999"/>
              </a:lnSpc>
            </a:pPr>
            <a:r>
              <a:rPr lang="da-DK" sz="3200" b="1" dirty="0">
                <a:latin typeface="IBM Plex Sans"/>
                <a:ea typeface="Times" panose="02020603050405020304" pitchFamily="18" charset="0"/>
                <a:cs typeface="Calibri"/>
              </a:rPr>
              <a:t>Finder ud af, hvor der er valgmøder til regionalvalg.</a:t>
            </a:r>
          </a:p>
          <a:p>
            <a:pPr marL="635000" lvl="1" indent="-457200">
              <a:lnSpc>
                <a:spcPct val="115000"/>
              </a:lnSpc>
            </a:pPr>
            <a:r>
              <a:rPr lang="da-DK" sz="3200" b="1" dirty="0">
                <a:latin typeface="IBM Plex Sans"/>
                <a:ea typeface="Times" panose="02020603050405020304" pitchFamily="18" charset="0"/>
                <a:cs typeface="Calibri"/>
              </a:rPr>
              <a:t>Tager ud til valgmøder og sætter sig blandt publikum.</a:t>
            </a:r>
          </a:p>
          <a:p>
            <a:pPr marL="635000" lvl="1" indent="-457200">
              <a:lnSpc>
                <a:spcPct val="115000"/>
              </a:lnSpc>
            </a:pPr>
            <a:r>
              <a:rPr lang="da-DK" sz="3200" b="1" dirty="0">
                <a:latin typeface="IBM Plex Sans"/>
                <a:ea typeface="Times" panose="02020603050405020304" pitchFamily="18" charset="0"/>
                <a:cs typeface="Calibri"/>
              </a:rPr>
              <a:t>Når ordet bliver frit på valgmødet, så tager ambassadøren ordet, præsenterer sig som repræsentant for Ældre Sagen, og stiller nogle kritiske spørgsmål til politikerne.</a:t>
            </a:r>
          </a:p>
          <a:p>
            <a:pPr lvl="1" indent="0">
              <a:lnSpc>
                <a:spcPct val="115000"/>
              </a:lnSpc>
              <a:buNone/>
            </a:pPr>
            <a:r>
              <a:rPr lang="da-DK" sz="3200" b="1" dirty="0">
                <a:latin typeface="IBM Plex Sans"/>
                <a:ea typeface="Times" panose="02020603050405020304" pitchFamily="18" charset="0"/>
                <a:cs typeface="Calibri"/>
              </a:rPr>
              <a:t> </a:t>
            </a:r>
          </a:p>
          <a:p>
            <a:pPr lvl="1" indent="0">
              <a:lnSpc>
                <a:spcPct val="115000"/>
              </a:lnSpc>
              <a:buNone/>
            </a:pPr>
            <a:r>
              <a:rPr lang="da-DK" sz="3200" b="1" dirty="0">
                <a:latin typeface="IBM Plex Sans"/>
                <a:ea typeface="Times" panose="02020603050405020304" pitchFamily="18" charset="0"/>
                <a:cs typeface="Calibri"/>
              </a:rPr>
              <a:t>Ambassadører får et kursus for at bliver klædt ordentligt på.</a:t>
            </a:r>
          </a:p>
          <a:p>
            <a:pPr lvl="1" indent="0">
              <a:lnSpc>
                <a:spcPct val="115000"/>
              </a:lnSpc>
              <a:buNone/>
            </a:pPr>
            <a:r>
              <a:rPr lang="da-DK" sz="3200" b="1" dirty="0">
                <a:latin typeface="IBM Plex Sans"/>
                <a:ea typeface="Times" panose="02020603050405020304" pitchFamily="18" charset="0"/>
                <a:cs typeface="Calibri"/>
              </a:rPr>
              <a:t>Ambassadøren kan altid få en sparring fra formanden for Ældre Sagens sundhedsråd i regionen eller fra sekretariatet.</a:t>
            </a:r>
          </a:p>
          <a:p>
            <a:pPr marL="5207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da-DK" sz="2600" b="1" dirty="0">
              <a:effectLst/>
              <a:latin typeface="IBM Plex Sans" panose="020B0503050203000203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  <a:p>
            <a:pPr marL="5207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da-DK" sz="2400" dirty="0">
              <a:ea typeface="Times" panose="02020603050405020304" pitchFamily="18" charset="0"/>
              <a:cs typeface="Calibri" panose="020F0502020204030204" pitchFamily="34" charset="0"/>
            </a:endParaRPr>
          </a:p>
          <a:p>
            <a:pPr marL="5207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da-DK" sz="2400" dirty="0">
              <a:effectLst/>
              <a:latin typeface="IBM Plex Sans" panose="020B0503050203000203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  <a:p>
            <a:pPr lvl="1" indent="0">
              <a:lnSpc>
                <a:spcPct val="115000"/>
              </a:lnSpc>
              <a:buNone/>
            </a:pPr>
            <a:endParaRPr lang="da-DK" sz="2400" dirty="0">
              <a:effectLst/>
              <a:latin typeface="IBM Plex Sans" panose="020B0503050203000203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endParaRPr lang="da-DK" sz="2400" dirty="0">
              <a:effectLst/>
              <a:latin typeface="Calibri" panose="020F0502020204030204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da-DK" sz="2400" b="1" dirty="0">
              <a:effectLst/>
              <a:latin typeface="IBM Plex Sans" panose="020B0503050203000203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da-DK" sz="2400" dirty="0">
              <a:effectLst/>
              <a:latin typeface="Calibri" panose="020F0502020204030204" pitchFamily="34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da-DK" sz="2400" dirty="0">
              <a:effectLst/>
              <a:latin typeface="IBM Plex Sans" panose="020B0503050203000203" pitchFamily="34" charset="0"/>
              <a:ea typeface="Times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630"/>
              </a:spcAft>
            </a:pPr>
            <a:endParaRPr lang="da-DK" sz="1890" dirty="0"/>
          </a:p>
          <a:p>
            <a:pPr>
              <a:lnSpc>
                <a:spcPct val="100000"/>
              </a:lnSpc>
              <a:spcAft>
                <a:spcPts val="630"/>
              </a:spcAft>
            </a:pPr>
            <a:endParaRPr lang="da-DK" sz="1260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378A855-62D0-4AD2-D62F-9F518A5E0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09498" y="8106013"/>
            <a:ext cx="2036921" cy="286703"/>
          </a:xfrm>
        </p:spPr>
        <p:txBody>
          <a:bodyPr anchor="ctr">
            <a:normAutofit/>
          </a:bodyPr>
          <a:lstStyle/>
          <a:p>
            <a:pPr>
              <a:spcAft>
                <a:spcPts val="630"/>
              </a:spcAft>
            </a:pPr>
            <a:fld id="{B58C45D7-6462-489C-A979-B114E41E8386}" type="datetime1">
              <a:rPr lang="da-DK" smtClean="0"/>
              <a:pPr>
                <a:spcAft>
                  <a:spcPts val="630"/>
                </a:spcAft>
              </a:pPr>
              <a:t>19-08-2025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3C87987-858F-CE56-86C6-B566C8554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6454" y="8106013"/>
            <a:ext cx="728424" cy="286703"/>
          </a:xfrm>
        </p:spPr>
        <p:txBody>
          <a:bodyPr anchor="ctr">
            <a:normAutofit/>
          </a:bodyPr>
          <a:lstStyle/>
          <a:p>
            <a:pPr>
              <a:spcAft>
                <a:spcPts val="630"/>
              </a:spcAft>
            </a:pPr>
            <a:fld id="{0E8862F4-759C-4937-98C7-CDEB1EE77131}" type="slidenum">
              <a:rPr lang="da-DK" smtClean="0"/>
              <a:pPr>
                <a:spcAft>
                  <a:spcPts val="630"/>
                </a:spcAft>
              </a:pPr>
              <a:t>4</a:t>
            </a:fld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0EE607-69B4-6E92-C6B4-0B03E83B9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54" y="722709"/>
            <a:ext cx="11929824" cy="4857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a-DK" sz="3600" dirty="0"/>
              <a:t>Ambassadøren for Ældre Sagen</a:t>
            </a:r>
          </a:p>
        </p:txBody>
      </p:sp>
    </p:spTree>
    <p:extLst>
      <p:ext uri="{BB962C8B-B14F-4D97-AF65-F5344CB8AC3E}">
        <p14:creationId xmlns:p14="http://schemas.microsoft.com/office/powerpoint/2010/main" val="1799301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5B046589-93EB-3ED9-9DA5-427E187D8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055" y="2133599"/>
            <a:ext cx="11439445" cy="6487479"/>
          </a:xfrm>
        </p:spPr>
        <p:txBody>
          <a:bodyPr vert="horz" lIns="0" tIns="0" rIns="0" bIns="0" rtlCol="0" anchor="t">
            <a:noAutofit/>
          </a:bodyPr>
          <a:lstStyle/>
          <a:p>
            <a:pPr lvl="1" indent="0">
              <a:lnSpc>
                <a:spcPct val="114999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Program:</a:t>
            </a:r>
          </a:p>
          <a:p>
            <a:pPr marL="635000" lvl="1" indent="-457200">
              <a:lnSpc>
                <a:spcPct val="114999"/>
              </a:lnSpc>
            </a:pP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Ambassadørens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rolle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 og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opgave</a:t>
            </a:r>
            <a:endParaRPr lang="en-US" sz="3200" b="1" dirty="0">
              <a:solidFill>
                <a:srgbClr val="000000"/>
              </a:solidFill>
              <a:latin typeface="IBM Plex Sans"/>
            </a:endParaRPr>
          </a:p>
          <a:p>
            <a:pPr marL="635000" lvl="1" indent="-457200">
              <a:lnSpc>
                <a:spcPct val="114999"/>
              </a:lnSpc>
            </a:pP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Samfundsforholdene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: Den nye region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ØstDanmark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sundhedspolitik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sundhedsreform</a:t>
            </a:r>
            <a:endParaRPr lang="en-US" sz="3200" b="1" dirty="0">
              <a:solidFill>
                <a:srgbClr val="000000"/>
              </a:solidFill>
              <a:latin typeface="IBM Plex Sans"/>
            </a:endParaRPr>
          </a:p>
          <a:p>
            <a:pPr marL="635000" lvl="1" indent="-457200">
              <a:lnSpc>
                <a:spcPct val="114999"/>
              </a:lnSpc>
            </a:pP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Ældre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Sagens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meninger</a:t>
            </a:r>
            <a:endParaRPr lang="en-US" sz="3200" b="1" dirty="0">
              <a:solidFill>
                <a:srgbClr val="000000"/>
              </a:solidFill>
              <a:latin typeface="IBM Plex Sans"/>
            </a:endParaRPr>
          </a:p>
          <a:p>
            <a:pPr marL="635000" lvl="1" indent="-457200">
              <a:lnSpc>
                <a:spcPct val="114999"/>
              </a:lnSpc>
            </a:pP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Kommunikation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hvordan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 stiller man sig op og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spørger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…</a:t>
            </a:r>
          </a:p>
          <a:p>
            <a:pPr marL="635000" lvl="1" indent="-457200">
              <a:lnSpc>
                <a:spcPct val="114999"/>
              </a:lnSpc>
            </a:pP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Hvor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får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 man </a:t>
            </a:r>
            <a:r>
              <a:rPr lang="en-US" sz="3200" b="1" dirty="0" err="1">
                <a:solidFill>
                  <a:srgbClr val="000000"/>
                </a:solidFill>
                <a:latin typeface="IBM Plex Sans"/>
              </a:rPr>
              <a:t>hjælp</a:t>
            </a:r>
            <a:r>
              <a:rPr lang="en-US" sz="3200" b="1" dirty="0">
                <a:solidFill>
                  <a:srgbClr val="000000"/>
                </a:solidFill>
                <a:latin typeface="IBM Plex Sans"/>
              </a:rPr>
              <a:t>…</a:t>
            </a:r>
          </a:p>
          <a:p>
            <a:pPr lvl="1" indent="0">
              <a:lnSpc>
                <a:spcPct val="114999"/>
              </a:lnSpc>
              <a:buNone/>
            </a:pPr>
            <a:endParaRPr lang="da-DK" sz="2900" dirty="0">
              <a:solidFill>
                <a:srgbClr val="000000"/>
              </a:solidFill>
              <a:latin typeface="IBM Plex Sans"/>
            </a:endParaRPr>
          </a:p>
          <a:p>
            <a:pPr lvl="1" indent="0">
              <a:lnSpc>
                <a:spcPct val="114999"/>
              </a:lnSpc>
              <a:buNone/>
            </a:pPr>
            <a:r>
              <a:rPr lang="da-DK" sz="3200" b="1" dirty="0">
                <a:solidFill>
                  <a:srgbClr val="000000"/>
                </a:solidFill>
                <a:latin typeface="IBM Plex Sans"/>
              </a:rPr>
              <a:t>Efter dette kursus går ambassadørerne i gang…..</a:t>
            </a:r>
            <a:endParaRPr lang="en-US" sz="3200" b="1" dirty="0">
              <a:solidFill>
                <a:srgbClr val="000000"/>
              </a:solidFill>
              <a:latin typeface="IBM Plex Sans"/>
            </a:endParaRP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F9737FE-FDA3-A8C1-2D51-2C955F29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9223-5211-426B-9C4B-0029DBBD0F7E}" type="datetime1">
              <a:rPr lang="da-DK" smtClean="0"/>
              <a:t>19-08-2025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97A07A4-01D3-02F2-5134-C3195968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CD3B3C6-2190-878A-3581-9AFD2832B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720591B-07C1-6DE1-853C-AAA8A15E7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/>
              <a:t>Kursus for Ældre Sagens ambassadører til regionalvalg 2025</a:t>
            </a:r>
            <a:br>
              <a:rPr lang="da-DK" sz="3200" dirty="0"/>
            </a:br>
            <a:r>
              <a:rPr lang="da-DK" sz="3200" dirty="0"/>
              <a:t>Mandag 8. september 2025 kl. ca. 10-15, hos</a:t>
            </a:r>
            <a:br>
              <a:rPr lang="da-DK" sz="3200" dirty="0"/>
            </a:br>
            <a:r>
              <a:rPr lang="da-DK" sz="3200" dirty="0"/>
              <a:t>Ældre Sagen, </a:t>
            </a:r>
            <a:r>
              <a:rPr lang="da-DK" sz="3200" dirty="0" err="1"/>
              <a:t>Snorresgade</a:t>
            </a:r>
            <a:r>
              <a:rPr lang="da-DK" sz="3200" dirty="0"/>
              <a:t> 17-19, 2300 Kbh. S</a:t>
            </a:r>
          </a:p>
        </p:txBody>
      </p:sp>
    </p:spTree>
    <p:extLst>
      <p:ext uri="{BB962C8B-B14F-4D97-AF65-F5344CB8AC3E}">
        <p14:creationId xmlns:p14="http://schemas.microsoft.com/office/powerpoint/2010/main" val="3267678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2194D18-200F-F643-252D-68A7D9BFF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801" y="1763195"/>
            <a:ext cx="11573770" cy="7458898"/>
          </a:xfrm>
        </p:spPr>
        <p:txBody>
          <a:bodyPr vert="horz" lIns="0" tIns="0" rIns="0" bIns="0" rtlCol="0" anchor="t">
            <a:noAutofit/>
          </a:bodyPr>
          <a:lstStyle/>
          <a:p>
            <a:pPr lvl="1" indent="0">
              <a:lnSpc>
                <a:spcPct val="114999"/>
              </a:lnSpc>
              <a:buNone/>
            </a:pPr>
            <a:r>
              <a:rPr lang="da-DK" sz="3200" b="1" dirty="0">
                <a:latin typeface="IBM Plex Sans"/>
              </a:rPr>
              <a:t>Det finder man på hjemmesiden:</a:t>
            </a:r>
            <a:endParaRPr lang="da-DK" sz="2900" dirty="0">
              <a:latin typeface="IBM Plex Sans"/>
            </a:endParaRPr>
          </a:p>
          <a:p>
            <a:pPr lvl="1" indent="0">
              <a:lnSpc>
                <a:spcPct val="114999"/>
              </a:lnSpc>
              <a:buNone/>
            </a:pPr>
            <a:endParaRPr lang="da-DK" sz="2900" dirty="0">
              <a:latin typeface="IBM Plex Sans"/>
              <a:hlinkClick r:id="rId2"/>
            </a:endParaRPr>
          </a:p>
          <a:p>
            <a:pPr lvl="1" indent="0">
              <a:lnSpc>
                <a:spcPct val="114999"/>
              </a:lnSpc>
              <a:buNone/>
            </a:pPr>
            <a:r>
              <a:rPr lang="da-DK" sz="2900" b="1" dirty="0">
                <a:latin typeface="IBM Plex Sans"/>
                <a:hlinkClick r:id="rId2"/>
              </a:rPr>
              <a:t>www.aeldresagen.dk</a:t>
            </a:r>
            <a:r>
              <a:rPr lang="da-DK" sz="2900" b="1" dirty="0">
                <a:latin typeface="IBM Plex Sans"/>
              </a:rPr>
              <a:t> </a:t>
            </a:r>
            <a:r>
              <a:rPr lang="da-DK" sz="2900" b="1" dirty="0">
                <a:latin typeface="IBM Plex Sans"/>
                <a:sym typeface="Wingdings" panose="05000000000000000000" pitchFamily="2" charset="2"/>
              </a:rPr>
              <a:t> frivilligportalen</a:t>
            </a:r>
            <a:r>
              <a:rPr lang="da-DK" sz="2900" b="1" dirty="0">
                <a:latin typeface="IBM Plex Sans"/>
              </a:rPr>
              <a:t> </a:t>
            </a:r>
            <a:r>
              <a:rPr lang="da-DK" sz="2900" b="1" dirty="0">
                <a:latin typeface="IBM Plex Sans"/>
                <a:sym typeface="Wingdings" panose="05000000000000000000" pitchFamily="2" charset="2"/>
              </a:rPr>
              <a:t> Kommunalvalg 2025  Regionalvalg 2025</a:t>
            </a:r>
          </a:p>
          <a:p>
            <a:pPr lvl="1" indent="0">
              <a:lnSpc>
                <a:spcPct val="114999"/>
              </a:lnSpc>
              <a:buNone/>
            </a:pPr>
            <a:endParaRPr lang="da-DK" sz="2900" b="1" dirty="0">
              <a:latin typeface="IBM Plex Sans"/>
              <a:sym typeface="Wingdings" panose="05000000000000000000" pitchFamily="2" charset="2"/>
            </a:endParaRPr>
          </a:p>
          <a:p>
            <a:pPr lvl="1" indent="0">
              <a:lnSpc>
                <a:spcPct val="114999"/>
              </a:lnSpc>
              <a:buNone/>
            </a:pPr>
            <a:r>
              <a:rPr lang="da-DK" sz="2900" b="1" dirty="0">
                <a:latin typeface="IBM Plex Sans"/>
                <a:sym typeface="Wingdings" panose="05000000000000000000" pitchFamily="2" charset="2"/>
              </a:rPr>
              <a:t>Her er der 11 emner man kan tage op. For hvert emne er der:</a:t>
            </a:r>
          </a:p>
          <a:p>
            <a:pPr marL="463550" lvl="1" indent="-285750">
              <a:lnSpc>
                <a:spcPct val="114999"/>
              </a:lnSpc>
            </a:pPr>
            <a:r>
              <a:rPr lang="da-DK" sz="2900" b="1" dirty="0" err="1">
                <a:latin typeface="IBM Plex Sans"/>
                <a:sym typeface="Wingdings" panose="05000000000000000000" pitchFamily="2" charset="2"/>
              </a:rPr>
              <a:t>Faktaark</a:t>
            </a:r>
            <a:endParaRPr lang="da-DK" sz="2900" b="1" dirty="0">
              <a:latin typeface="IBM Plex Sans"/>
              <a:sym typeface="Wingdings" panose="05000000000000000000" pitchFamily="2" charset="2"/>
            </a:endParaRPr>
          </a:p>
          <a:p>
            <a:pPr marL="463550" lvl="1" indent="-285750">
              <a:lnSpc>
                <a:spcPct val="114999"/>
              </a:lnSpc>
            </a:pPr>
            <a:r>
              <a:rPr lang="da-DK" sz="2900" b="1" dirty="0">
                <a:latin typeface="IBM Plex Sans"/>
                <a:sym typeface="Wingdings" panose="05000000000000000000" pitchFamily="2" charset="2"/>
              </a:rPr>
              <a:t>Talepapir</a:t>
            </a:r>
          </a:p>
          <a:p>
            <a:pPr lvl="1" indent="0">
              <a:lnSpc>
                <a:spcPct val="114999"/>
              </a:lnSpc>
              <a:buNone/>
            </a:pPr>
            <a:endParaRPr lang="da-DK" sz="2900" b="1" dirty="0">
              <a:latin typeface="IBM Plex Sans"/>
              <a:sym typeface="Wingdings" panose="05000000000000000000" pitchFamily="2" charset="2"/>
            </a:endParaRPr>
          </a:p>
          <a:p>
            <a:pPr lvl="1" indent="0">
              <a:lnSpc>
                <a:spcPct val="114999"/>
              </a:lnSpc>
              <a:buNone/>
            </a:pPr>
            <a:r>
              <a:rPr lang="da-DK" sz="2900" b="1" dirty="0">
                <a:latin typeface="IBM Plex Sans"/>
                <a:sym typeface="Wingdings" panose="05000000000000000000" pitchFamily="2" charset="2"/>
              </a:rPr>
              <a:t>Så kan man på en overskuelig måde se problemerne og hvordan man kan spørge ind til det.</a:t>
            </a:r>
            <a:endParaRPr lang="da-DK" b="1" dirty="0">
              <a:latin typeface="IBM Plex Sans"/>
            </a:endParaRPr>
          </a:p>
          <a:p>
            <a:pPr marL="520700" lvl="1" indent="-342900">
              <a:lnSpc>
                <a:spcPct val="114999"/>
              </a:lnSpc>
              <a:buFont typeface="Arial,Sans-Serif"/>
              <a:buChar char="•"/>
            </a:pPr>
            <a:endParaRPr lang="da-DK" sz="2900" dirty="0">
              <a:latin typeface="IBM Plex Sans"/>
            </a:endParaRPr>
          </a:p>
          <a:p>
            <a:pPr marL="520700" lvl="1" indent="-342900">
              <a:lnSpc>
                <a:spcPct val="114999"/>
              </a:lnSpc>
              <a:buFont typeface="Arial,Sans-Serif"/>
              <a:buChar char="•"/>
            </a:pPr>
            <a:endParaRPr lang="da-DK" sz="2900" dirty="0">
              <a:latin typeface="IBM Plex Sans"/>
            </a:endParaRP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D9AE4CD-45C4-02F5-A0B3-23EC2F55E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9223-5211-426B-9C4B-0029DBBD0F7E}" type="datetime1">
              <a:rPr lang="da-DK" smtClean="0"/>
              <a:t>19-08-2025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23A2FE3-DAF1-8066-D858-3E21E61F7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77DB199-DD89-9CF3-478C-26767B8E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6</a:t>
            </a:fld>
            <a:endParaRPr lang="da-DK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DD6BB22-6886-88E7-24CC-909FDD3DE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/>
              <a:t>Ældre Sagens meninger om sundhedspolitik</a:t>
            </a:r>
          </a:p>
        </p:txBody>
      </p:sp>
    </p:spTree>
    <p:extLst>
      <p:ext uri="{BB962C8B-B14F-4D97-AF65-F5344CB8AC3E}">
        <p14:creationId xmlns:p14="http://schemas.microsoft.com/office/powerpoint/2010/main" val="207314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D4990A59-AD60-861D-3617-0C7E2823BB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055" y="1436730"/>
            <a:ext cx="11416976" cy="7769954"/>
          </a:xfrm>
        </p:spPr>
        <p:txBody>
          <a:bodyPr vert="horz" lIns="0" tIns="0" rIns="0" bIns="0" rtlCol="0" anchor="t">
            <a:noAutofit/>
          </a:bodyPr>
          <a:lstStyle/>
          <a:p>
            <a:endParaRPr lang="da-DK" sz="2800" b="1" i="1" dirty="0">
              <a:latin typeface="IBM Plex Sans"/>
            </a:endParaRPr>
          </a:p>
          <a:p>
            <a:r>
              <a:rPr lang="da-DK" sz="3600" b="1">
                <a:latin typeface="IBM Plex Sans"/>
              </a:rPr>
              <a:t>Spørg endelig</a:t>
            </a:r>
            <a:endParaRPr lang="da-DK" sz="3600" b="1" dirty="0">
              <a:latin typeface="IBM Plex Sans"/>
            </a:endParaRP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2F2351-C76C-ED8B-0891-63D3BF6B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9223-5211-426B-9C4B-0029DBBD0F7E}" type="datetime1">
              <a:rPr lang="da-DK" smtClean="0"/>
              <a:t>19-08-2025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2D66BFD-B77F-1619-5B30-18D179ADC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B9A89A0-67EF-DEFD-8C24-59C936F2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7</a:t>
            </a:fld>
            <a:endParaRPr lang="da-DK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46BF673-78B8-E154-177F-423A49DD5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/>
              <a:t>Andet</a:t>
            </a:r>
          </a:p>
        </p:txBody>
      </p:sp>
    </p:spTree>
    <p:extLst>
      <p:ext uri="{BB962C8B-B14F-4D97-AF65-F5344CB8AC3E}">
        <p14:creationId xmlns:p14="http://schemas.microsoft.com/office/powerpoint/2010/main" val="34513627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Office-tema">
  <a:themeElements>
    <a:clrScheme name="Brugerdefineret 17">
      <a:dk1>
        <a:srgbClr val="000000"/>
      </a:dk1>
      <a:lt1>
        <a:srgbClr val="FFFFFF"/>
      </a:lt1>
      <a:dk2>
        <a:srgbClr val="192B37"/>
      </a:dk2>
      <a:lt2>
        <a:srgbClr val="DEE2E4"/>
      </a:lt2>
      <a:accent1>
        <a:srgbClr val="52575B"/>
      </a:accent1>
      <a:accent2>
        <a:srgbClr val="3A8182"/>
      </a:accent2>
      <a:accent3>
        <a:srgbClr val="E0B362"/>
      </a:accent3>
      <a:accent4>
        <a:srgbClr val="9DB4C7"/>
      </a:accent4>
      <a:accent5>
        <a:srgbClr val="BB575D"/>
      </a:accent5>
      <a:accent6>
        <a:srgbClr val="E4C6BA"/>
      </a:accent6>
      <a:hlink>
        <a:srgbClr val="AB2026"/>
      </a:hlink>
      <a:folHlink>
        <a:srgbClr val="B2B2B2"/>
      </a:folHlink>
    </a:clrScheme>
    <a:fontScheme name="Custom 29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EE2E4"/>
        </a:solidFill>
        <a:ln>
          <a:noFill/>
        </a:ln>
      </a:spPr>
      <a:bodyPr rtlCol="0" anchor="ctr"/>
      <a:lstStyle>
        <a:defPPr algn="ctr">
          <a:defRPr sz="1600"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A4B2BA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Logo">
      <a:srgbClr val="AB2026"/>
    </a:custClr>
    <a:custClr name="BAggrund">
      <a:srgbClr val="192B37"/>
    </a:custClr>
    <a:custClr name="BLANK">
      <a:srgbClr val="FFFFFF"/>
    </a:custClr>
    <a:custClr name="Turkis">
      <a:srgbClr val="235656"/>
    </a:custClr>
    <a:custClr name="Brun">
      <a:srgbClr val="A36A24"/>
    </a:custClr>
    <a:custClr name="Rosa">
      <a:srgbClr val="BB575D"/>
    </a:custClr>
    <a:custClr name="BLANK">
      <a:srgbClr val="FFFFFF"/>
    </a:custClr>
    <a:custClr name="Graa">
      <a:srgbClr val="52575B"/>
    </a:custClr>
    <a:custClr name="Mellem Graa">
      <a:srgbClr val="B2B2B2"/>
    </a:custClr>
    <a:custClr name="Lys Graa">
      <a:srgbClr val="D7D9DA"/>
    </a:custClr>
    <a:custClr name="Streg">
      <a:srgbClr val="A4B2BA"/>
    </a:custClr>
    <a:custClr name="Baggrund Lys">
      <a:srgbClr val="DEE2E4"/>
    </a:custClr>
    <a:custClr name="BLANK">
      <a:srgbClr val="FFFFFF"/>
    </a:custClr>
    <a:custClr name="Turkis Lys">
      <a:srgbClr val="3A8182"/>
    </a:custClr>
    <a:custClr name="Guld">
      <a:srgbClr val="E0B362"/>
    </a:custClr>
    <a:custClr name="Rosa Lys">
      <a:srgbClr val="CF8B8F"/>
    </a:custClr>
    <a:custClr name="BLANK">
      <a:srgbClr val="FFFFFF"/>
    </a:custClr>
    <a:custClr name="Action GO">
      <a:srgbClr val="4E9E6F"/>
    </a:custClr>
    <a:custClr name="Avtion Vent">
      <a:srgbClr val="EC8618"/>
    </a:custClr>
    <a:custClr name="Action Stop">
      <a:srgbClr val="B94335"/>
    </a:custClr>
  </a:custClrLst>
  <a:extLst>
    <a:ext uri="{05A4C25C-085E-4340-85A3-A5531E510DB2}">
      <thm15:themeFamily xmlns:thm15="http://schemas.microsoft.com/office/thememl/2012/main" name="Ældresagen Template 2025" id="{A912AFF9-98D8-4FA8-8008-4B3B22873175}" vid="{823659E1-A4C0-47A0-BEAE-936107495DC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9128EC2C2B524FAC124153E0BF3637" ma:contentTypeVersion="11" ma:contentTypeDescription="Create a new document." ma:contentTypeScope="" ma:versionID="ea4b5038da7d714323959ab8dce40132">
  <xsd:schema xmlns:xsd="http://www.w3.org/2001/XMLSchema" xmlns:xs="http://www.w3.org/2001/XMLSchema" xmlns:p="http://schemas.microsoft.com/office/2006/metadata/properties" xmlns:ns2="fbfd816c-bc37-4efe-9220-c948c1dd6e1f" xmlns:ns3="2b7602ae-c66b-4761-b490-868f8c53084d" targetNamespace="http://schemas.microsoft.com/office/2006/metadata/properties" ma:root="true" ma:fieldsID="ab372169067b6b5ada8a6e973f241dcd" ns2:_="" ns3:_="">
    <xsd:import namespace="fbfd816c-bc37-4efe-9220-c948c1dd6e1f"/>
    <xsd:import namespace="2b7602ae-c66b-4761-b490-868f8c5308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fd816c-bc37-4efe-9220-c948c1dd6e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91f354-4b5f-47f6-9ac2-88b5116a3f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7602ae-c66b-4761-b490-868f8c53084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4560688-15eb-4468-b469-377d7d98c450}" ma:internalName="TaxCatchAll" ma:showField="CatchAllData" ma:web="2b7602ae-c66b-4761-b490-868f8c5308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fd816c-bc37-4efe-9220-c948c1dd6e1f">
      <Terms xmlns="http://schemas.microsoft.com/office/infopath/2007/PartnerControls"/>
    </lcf76f155ced4ddcb4097134ff3c332f>
    <TaxCatchAll xmlns="2b7602ae-c66b-4761-b490-868f8c53084d" xsi:nil="true"/>
  </documentManagement>
</p:properties>
</file>

<file path=customXml/itemProps1.xml><?xml version="1.0" encoding="utf-8"?>
<ds:datastoreItem xmlns:ds="http://schemas.openxmlformats.org/officeDocument/2006/customXml" ds:itemID="{92184FBE-C5B5-4436-AB89-06CDCE1078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357F99-C00A-42CF-B647-265264A58576}">
  <ds:schemaRefs>
    <ds:schemaRef ds:uri="2b7602ae-c66b-4761-b490-868f8c53084d"/>
    <ds:schemaRef ds:uri="fbfd816c-bc37-4efe-9220-c948c1dd6e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6DA57FE-98E4-4EAF-B1F6-49F717760DDA}">
  <ds:schemaRefs>
    <ds:schemaRef ds:uri="2b7602ae-c66b-4761-b490-868f8c53084d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fbfd816c-bc37-4efe-9220-c948c1dd6e1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368</Words>
  <Application>Microsoft Office PowerPoint</Application>
  <PresentationFormat>A3-papir (297 x 420 mm)</PresentationFormat>
  <Paragraphs>86</Paragraphs>
  <Slides>7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6" baseType="lpstr">
      <vt:lpstr>Symbol</vt:lpstr>
      <vt:lpstr>Arial</vt:lpstr>
      <vt:lpstr>Arial,Sans-Serif</vt:lpstr>
      <vt:lpstr>IBM Plex Sans Medium</vt:lpstr>
      <vt:lpstr>Calibri</vt:lpstr>
      <vt:lpstr>Aptos</vt:lpstr>
      <vt:lpstr>IBM Plex Sans</vt:lpstr>
      <vt:lpstr>Times</vt:lpstr>
      <vt:lpstr>Office-tema</vt:lpstr>
      <vt:lpstr>Frivillig ambassadør for Ældre Sagen ved regionalvalg 2025 – i region ØstDanmark  </vt:lpstr>
      <vt:lpstr>Indhold</vt:lpstr>
      <vt:lpstr>Regionalvalget</vt:lpstr>
      <vt:lpstr>Ambassadøren for Ældre Sagen</vt:lpstr>
      <vt:lpstr>Kursus for Ældre Sagens ambassadører til regionalvalg 2025 Mandag 8. september 2025 kl. ca. 10-15, hos Ældre Sagen, Snorresgade 17-19, 2300 Kbh. S</vt:lpstr>
      <vt:lpstr>Ældre Sagens meninger om sundhedspolitik</vt:lpstr>
      <vt:lpstr>Andet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Emilie Myhle Petersen</dc:creator>
  <cp:lastModifiedBy>Ole Riisgaard</cp:lastModifiedBy>
  <cp:revision>7</cp:revision>
  <cp:lastPrinted>2025-08-04T12:11:11Z</cp:lastPrinted>
  <dcterms:created xsi:type="dcterms:W3CDTF">2025-04-01T10:29:11Z</dcterms:created>
  <dcterms:modified xsi:type="dcterms:W3CDTF">2025-08-19T12:18:05Z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2985337</vt:lpwstr>
  </property>
  <property fmtid="{D5CDD505-2E9C-101B-9397-08002B2CF9AE}" pid="3" name="NXPowerLiteSettings">
    <vt:lpwstr>F9000F7008E001</vt:lpwstr>
  </property>
  <property fmtid="{D5CDD505-2E9C-101B-9397-08002B2CF9AE}" pid="4" name="NXPowerLiteVersion">
    <vt:lpwstr>D10.0.1</vt:lpwstr>
  </property>
  <property fmtid="{D5CDD505-2E9C-101B-9397-08002B2CF9AE}" pid="5" name="ContentTypeId">
    <vt:lpwstr>0x010100549128EC2C2B524FAC124153E0BF3637</vt:lpwstr>
  </property>
  <property fmtid="{D5CDD505-2E9C-101B-9397-08002B2CF9AE}" pid="6" name="MediaServiceImageTags">
    <vt:lpwstr/>
  </property>
</Properties>
</file>