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3" r:id="rId2"/>
    <p:sldId id="264" r:id="rId3"/>
    <p:sldId id="265" r:id="rId4"/>
    <p:sldId id="268" r:id="rId5"/>
    <p:sldId id="266" r:id="rId6"/>
    <p:sldId id="267" r:id="rId7"/>
    <p:sldId id="269" r:id="rId8"/>
    <p:sldId id="27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ummet" id="{42FEFFB9-E15E-4C4A-8644-86DE1399AE71}">
          <p14:sldIdLst>
            <p14:sldId id="263"/>
          </p14:sldIdLst>
        </p14:section>
        <p14:section name="ISS 1" id="{209BF6FB-2B76-4E8D-B61C-7719DE0CDDA0}">
          <p14:sldIdLst>
            <p14:sldId id="264"/>
          </p14:sldIdLst>
        </p14:section>
        <p14:section name="ISS 2" id="{5359F021-2930-49F5-B33B-0891F2D13C58}">
          <p14:sldIdLst>
            <p14:sldId id="265"/>
          </p14:sldIdLst>
        </p14:section>
        <p14:section name="Hverdagen på iss" id="{5AB61435-B590-4B39-A5CB-C91F45D061E9}">
          <p14:sldIdLst>
            <p14:sldId id="268"/>
          </p14:sldIdLst>
        </p14:section>
        <p14:section name="Solsystemet" id="{B6B48DC9-4E94-4A2B-A045-D8CC17291E81}">
          <p14:sldIdLst>
            <p14:sldId id="266"/>
          </p14:sldIdLst>
        </p14:section>
        <p14:section name="Mars" id="{59168876-6E76-4140-B95D-A1DB2648095B}">
          <p14:sldIdLst>
            <p14:sldId id="267"/>
          </p14:sldIdLst>
        </p14:section>
        <p14:section name="BallonRejse" id="{969A0E64-98BD-4DCF-A760-E160C6048D43}">
          <p14:sldIdLst>
            <p14:sldId id="269"/>
          </p14:sldIdLst>
        </p14:section>
        <p14:section name="BallonRejse2" id="{A6E0544C-693C-4A91-8AC4-021B5D93ABF5}">
          <p14:sldIdLst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7B99-C439-44B2-AD63-0E52D87E72FD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8FFF-12FA-47E3-8CD8-A7CEDB4533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1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97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4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9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47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07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41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16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06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94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29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5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8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4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4444" y="5883275"/>
            <a:ext cx="6672865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75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8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5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7D651-9EB7-41F6-AAC5-72B5BE688C35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748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hyperlink" Target="https://mars.nasa.gov/mars2020/" TargetMode="External"/><Relationship Id="rId3" Type="http://schemas.openxmlformats.org/officeDocument/2006/relationships/slide" Target="slide6.xml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17" Type="http://schemas.openxmlformats.org/officeDocument/2006/relationships/slide" Target="slide7.xml"/><Relationship Id="rId25" Type="http://schemas.openxmlformats.org/officeDocument/2006/relationships/hyperlink" Target="P1%20&#8211;%20Digitale%20Oplevelser%20og%20Rejser%20&#8211;%20Start%20stemning2.pptx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24" Type="http://schemas.openxmlformats.org/officeDocument/2006/relationships/image" Target="../media/image11.png"/><Relationship Id="rId5" Type="http://schemas.microsoft.com/office/2017/06/relationships/model3d" Target="../media/model3d1.glb"/><Relationship Id="rId15" Type="http://schemas.openxmlformats.org/officeDocument/2006/relationships/image" Target="../media/image6.png"/><Relationship Id="rId23" Type="http://schemas.openxmlformats.org/officeDocument/2006/relationships/slide" Target="slide8.xml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0.png"/><Relationship Id="rId14" Type="http://schemas.openxmlformats.org/officeDocument/2006/relationships/slide" Target="slide3.xml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HGQZlK08gQ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_OT4xFrjmM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GP6Y0Pnhe4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KVxN711hCA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6g51JHikr8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Cve1w1GFOs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vbN-cWe0A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BD9504-8B8B-036F-F7D9-2B82E429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Turen går til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0774F5-4D01-F6C9-23E4-2CEABD45E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Rummet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ktionszoom 16">
                <a:extLst>
                  <a:ext uri="{FF2B5EF4-FFF2-40B4-BE49-F238E27FC236}">
                    <a16:creationId xmlns:a16="http://schemas.microsoft.com/office/drawing/2014/main" id="{F8984D21-44D8-0BDD-DA0F-9AEB971D49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5441578"/>
                  </p:ext>
                </p:extLst>
              </p:nvPr>
            </p:nvGraphicFramePr>
            <p:xfrm>
              <a:off x="8170261" y="3409379"/>
              <a:ext cx="3626627" cy="3307592"/>
            </p:xfrm>
            <a:graphic>
              <a:graphicData uri="http://schemas.microsoft.com/office/powerpoint/2016/sectionzoom">
                <psez:sectionZm>
                  <psez:sectionZmObj sectionId="{59168876-6E76-4140-B95D-A1DB2648095B}">
                    <psez:zmPr id="{948ABDC0-E608-4A1F-8A54-74759EA8C7BE}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26627" cy="33075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ktionszoom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8984D21-44D8-0BDD-DA0F-9AEB971D49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0261" y="3409379"/>
                <a:ext cx="3626627" cy="33075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 3" descr="Hubble Space Telescope.">
                <a:extLst>
                  <a:ext uri="{FF2B5EF4-FFF2-40B4-BE49-F238E27FC236}">
                    <a16:creationId xmlns:a16="http://schemas.microsoft.com/office/drawing/2014/main" id="{7BE37D97-91E4-BA09-2570-87637EF255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8052253"/>
                  </p:ext>
                </p:extLst>
              </p:nvPr>
            </p:nvGraphicFramePr>
            <p:xfrm>
              <a:off x="3468151" y="-1025790"/>
              <a:ext cx="4860855" cy="507129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860855" cy="5071298"/>
                    </a:xfrm>
                    <a:prstGeom prst="rect">
                      <a:avLst/>
                    </a:prstGeom>
                  </am3d:spPr>
                  <am3d:camera>
                    <am3d:pos x="0" y="0" z="685202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751" d="1000000"/>
                    <am3d:preTrans dx="2928894" dy="-17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683234" ay="1502826" az="1364762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 3" descr="Hubble Space Telescope.">
                <a:extLst>
                  <a:ext uri="{FF2B5EF4-FFF2-40B4-BE49-F238E27FC236}">
                    <a16:creationId xmlns:a16="http://schemas.microsoft.com/office/drawing/2014/main" id="{7BE37D97-91E4-BA09-2570-87637EF255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8151" y="-1025790"/>
                <a:ext cx="4860855" cy="5071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ktionszoom 5">
                <a:extLst>
                  <a:ext uri="{FF2B5EF4-FFF2-40B4-BE49-F238E27FC236}">
                    <a16:creationId xmlns:a16="http://schemas.microsoft.com/office/drawing/2014/main" id="{C1E83D58-AAD0-EC1C-737E-0A0997388B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6671947"/>
                  </p:ext>
                </p:extLst>
              </p:nvPr>
            </p:nvGraphicFramePr>
            <p:xfrm>
              <a:off x="8746072" y="35114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5AB61435-B590-4B39-A5CB-C91F45D061E9}">
                    <psez:zmPr id="{63D858FF-638F-4131-A6AF-118B69511959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ktionszoom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1E83D58-AAD0-EC1C-737E-0A0997388B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46072" y="35114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ktionszoom 9">
                <a:extLst>
                  <a:ext uri="{FF2B5EF4-FFF2-40B4-BE49-F238E27FC236}">
                    <a16:creationId xmlns:a16="http://schemas.microsoft.com/office/drawing/2014/main" id="{AE826D4F-6CCE-7FC4-7632-02073E681D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8528786"/>
                  </p:ext>
                </p:extLst>
              </p:nvPr>
            </p:nvGraphicFramePr>
            <p:xfrm>
              <a:off x="397928" y="351146"/>
              <a:ext cx="1203015" cy="612160"/>
            </p:xfrm>
            <a:graphic>
              <a:graphicData uri="http://schemas.microsoft.com/office/powerpoint/2016/sectionzoom">
                <psez:sectionZm>
                  <psez:sectionZmObj sectionId="{209BF6FB-2B76-4E8D-B61C-7719DE0CDDA0}">
                    <psez:zmPr id="{B8A9F736-4CCE-4379-8365-BC6E83BDEAC0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03015" cy="6121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ktionszoom 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E826D4F-6CCE-7FC4-7632-02073E681D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928" y="351146"/>
                <a:ext cx="1203015" cy="6121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ktionszoom 11">
                <a:extLst>
                  <a:ext uri="{FF2B5EF4-FFF2-40B4-BE49-F238E27FC236}">
                    <a16:creationId xmlns:a16="http://schemas.microsoft.com/office/drawing/2014/main" id="{343AF58C-78CA-0A51-B3EA-8D53B45AEF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4965896"/>
                  </p:ext>
                </p:extLst>
              </p:nvPr>
            </p:nvGraphicFramePr>
            <p:xfrm>
              <a:off x="395112" y="1243087"/>
              <a:ext cx="3048000" cy="1016000"/>
            </p:xfrm>
            <a:graphic>
              <a:graphicData uri="http://schemas.microsoft.com/office/powerpoint/2016/sectionzoom">
                <psez:sectionZm>
                  <psez:sectionZmObj sectionId="{5359F021-2930-49F5-B33B-0891F2D13C58}">
                    <psez:zmPr id="{8F5DCC4F-C63A-453B-87B8-8C2E227E8F28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016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ktionszoom 1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43AF58C-78CA-0A51-B3EA-8D53B45AEF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12" y="1243087"/>
                <a:ext cx="3048000" cy="1016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ktionszoom 13">
                <a:extLst>
                  <a:ext uri="{FF2B5EF4-FFF2-40B4-BE49-F238E27FC236}">
                    <a16:creationId xmlns:a16="http://schemas.microsoft.com/office/drawing/2014/main" id="{8D072DFB-2003-F938-441C-9360A46799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81818"/>
                  </p:ext>
                </p:extLst>
              </p:nvPr>
            </p:nvGraphicFramePr>
            <p:xfrm>
              <a:off x="4552475" y="4195098"/>
              <a:ext cx="1318438" cy="1714500"/>
            </p:xfrm>
            <a:graphic>
              <a:graphicData uri="http://schemas.microsoft.com/office/powerpoint/2016/sectionzoom">
                <psez:sectionZm>
                  <psez:sectionZmObj sectionId="{969A0E64-98BD-4DCF-A760-E160C6048D43}">
                    <psez:zmPr id="{281B6E80-F88A-477F-A2DA-25067891EE10}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438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ktionszoom 1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D072DFB-2003-F938-441C-9360A46799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2475" y="4195098"/>
                <a:ext cx="1318438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Sektionszoom 17">
                <a:extLst>
                  <a:ext uri="{FF2B5EF4-FFF2-40B4-BE49-F238E27FC236}">
                    <a16:creationId xmlns:a16="http://schemas.microsoft.com/office/drawing/2014/main" id="{20646835-030A-84A6-8E31-62869FF3E7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1136064"/>
                  </p:ext>
                </p:extLst>
              </p:nvPr>
            </p:nvGraphicFramePr>
            <p:xfrm>
              <a:off x="395112" y="3588773"/>
              <a:ext cx="3626627" cy="3023278"/>
            </p:xfrm>
            <a:graphic>
              <a:graphicData uri="http://schemas.microsoft.com/office/powerpoint/2016/sectionzoom">
                <psez:sectionZm>
                  <psez:sectionZmObj sectionId="{B6B48DC9-4E94-4A2B-A045-D8CC17291E81}">
                    <psez:zmPr id="{6990C222-F5E7-40FD-AE45-3DD6E30BAA64}" imageType="cover" transitionDur="1000">
                      <p166:blipFill xmlns:p166="http://schemas.microsoft.com/office/powerpoint/2016/6/main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26627" cy="302327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Sektionszoom 17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0646835-030A-84A6-8E31-62869FF3E7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12" y="3588773"/>
                <a:ext cx="3626627" cy="302327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ktionszoom 8">
                <a:extLst>
                  <a:ext uri="{FF2B5EF4-FFF2-40B4-BE49-F238E27FC236}">
                    <a16:creationId xmlns:a16="http://schemas.microsoft.com/office/drawing/2014/main" id="{A4AAC343-7960-144C-640D-8B95B6D6E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6175543"/>
                  </p:ext>
                </p:extLst>
              </p:nvPr>
            </p:nvGraphicFramePr>
            <p:xfrm>
              <a:off x="6432995" y="4195098"/>
              <a:ext cx="1205231" cy="1714500"/>
            </p:xfrm>
            <a:graphic>
              <a:graphicData uri="http://schemas.microsoft.com/office/powerpoint/2016/sectionzoom">
                <psez:sectionZm>
                  <psez:sectionZmObj sectionId="{A6E0544C-693C-4A91-8AC4-021B5D93ABF5}">
                    <psez:zmPr id="{5D7ECEC4-C25E-4EC3-ADCE-767786CF2B5B}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05231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ktionszoom 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A4AAC343-7960-144C-640D-8B95B6D6E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995" y="4195098"/>
                <a:ext cx="1205231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Dobbelt klammeparentes 4">
            <a:hlinkClick r:id="rId25" action="ppaction://hlinkpres?slideindex=1&amp;slidetitle=" tooltip="Hjem"/>
            <a:extLst>
              <a:ext uri="{FF2B5EF4-FFF2-40B4-BE49-F238E27FC236}">
                <a16:creationId xmlns:a16="http://schemas.microsoft.com/office/drawing/2014/main" id="{1BAE3D6A-4AF3-C7EB-08DC-36A1B9220614}"/>
              </a:ext>
            </a:extLst>
          </p:cNvPr>
          <p:cNvSpPr/>
          <p:nvPr/>
        </p:nvSpPr>
        <p:spPr>
          <a:xfrm>
            <a:off x="5768755" y="6317179"/>
            <a:ext cx="810094" cy="213094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a-DK" dirty="0"/>
              <a:t>Hjem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770C9A2-D77A-2C8B-0BA5-1578EA5F2007}"/>
              </a:ext>
            </a:extLst>
          </p:cNvPr>
          <p:cNvSpPr txBox="1"/>
          <p:nvPr/>
        </p:nvSpPr>
        <p:spPr>
          <a:xfrm>
            <a:off x="9252116" y="3002003"/>
            <a:ext cx="162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hlinkClick r:id="rId26" tooltip="Nasa hjemmeside"/>
              </a:rPr>
              <a:t>Perseverance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16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🌎 LIVE: NASA Live Stream Earth From Space / Real ISS Live Feed">
            <a:hlinkClick r:id="" action="ppaction://media"/>
            <a:extLst>
              <a:ext uri="{FF2B5EF4-FFF2-40B4-BE49-F238E27FC236}">
                <a16:creationId xmlns:a16="http://schemas.microsoft.com/office/drawing/2014/main" id="{D2598202-6631-936E-77C0-843C3C5B3B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9195" y="0"/>
            <a:ext cx="8728609" cy="65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🌎 LIVE: NASA Live Stream of Earth from Space (ISS)">
            <a:hlinkClick r:id="" action="ppaction://media"/>
            <a:extLst>
              <a:ext uri="{FF2B5EF4-FFF2-40B4-BE49-F238E27FC236}">
                <a16:creationId xmlns:a16="http://schemas.microsoft.com/office/drawing/2014/main" id="{7A9936C0-7765-0FB4-67C9-18F111A178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5336" y="32004"/>
            <a:ext cx="9079992" cy="68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8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HOW IT WORKS: The International Space Station">
            <a:hlinkClick r:id="" action="ppaction://media"/>
            <a:extLst>
              <a:ext uri="{FF2B5EF4-FFF2-40B4-BE49-F238E27FC236}">
                <a16:creationId xmlns:a16="http://schemas.microsoft.com/office/drawing/2014/main" id="{2FB612EB-4073-20AD-25B8-8BF1D1B317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360° Explore Our Solar System in VR">
            <a:hlinkClick r:id="" action="ppaction://media"/>
            <a:extLst>
              <a:ext uri="{FF2B5EF4-FFF2-40B4-BE49-F238E27FC236}">
                <a16:creationId xmlns:a16="http://schemas.microsoft.com/office/drawing/2014/main" id="{B1673280-BDF8-D99F-3522-91C2060D4D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Perseverance Mars Rover New 4K footage 2023 LIVE - Part 3">
            <a:hlinkClick r:id="" action="ppaction://media"/>
            <a:extLst>
              <a:ext uri="{FF2B5EF4-FFF2-40B4-BE49-F238E27FC236}">
                <a16:creationId xmlns:a16="http://schemas.microsoft.com/office/drawing/2014/main" id="{3A4C9FED-5125-5BCC-CB5B-D18B14C34E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Journey To The Edge Of Space (360 Video)">
            <a:hlinkClick r:id="" action="ppaction://media"/>
            <a:extLst>
              <a:ext uri="{FF2B5EF4-FFF2-40B4-BE49-F238E27FC236}">
                <a16:creationId xmlns:a16="http://schemas.microsoft.com/office/drawing/2014/main" id="{A6B8F7CE-0A52-23E1-099B-8D75CB3C60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Felix Baumgartner Space Jump World Record 2012 Full HD 1080p [FULL]">
            <a:hlinkClick r:id="" action="ppaction://media"/>
            <a:extLst>
              <a:ext uri="{FF2B5EF4-FFF2-40B4-BE49-F238E27FC236}">
                <a16:creationId xmlns:a16="http://schemas.microsoft.com/office/drawing/2014/main" id="{ED51F7EB-83E8-15CE-9C61-CEE1434BC7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2594</TotalTime>
  <Words>6</Words>
  <Application>Microsoft Office PowerPoint</Application>
  <PresentationFormat>Widescreen</PresentationFormat>
  <Paragraphs>4</Paragraphs>
  <Slides>8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Calibri</vt:lpstr>
      <vt:lpstr>Rockwell</vt:lpstr>
      <vt:lpstr>Damask</vt:lpstr>
      <vt:lpstr>Turen går til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 Oplevelser &amp; Rejser</dc:title>
  <dc:creator>Martin Geysner</dc:creator>
  <cp:lastModifiedBy>Martin Geysner</cp:lastModifiedBy>
  <cp:revision>65</cp:revision>
  <dcterms:created xsi:type="dcterms:W3CDTF">2023-03-11T10:17:07Z</dcterms:created>
  <dcterms:modified xsi:type="dcterms:W3CDTF">2023-09-12T16:50:54Z</dcterms:modified>
</cp:coreProperties>
</file>