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fif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9.xml" ContentType="application/vnd.openxmlformats-officedocument.theme+xml"/>
  <Override PartName="/ppt/theme/theme7.xml" ContentType="application/vnd.openxmlformats-officedocument.theme+xml"/>
  <Override PartName="/ppt/theme/theme6.xml" ContentType="application/vnd.openxmlformats-officedocument.theme+xml"/>
  <Override PartName="/ppt/theme/theme5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8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tags/tag1.xml" ContentType="application/vnd.openxmlformats-officedocument.presentationml.tag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4" r:id="rId2"/>
    <p:sldMasterId id="2147483709" r:id="rId3"/>
    <p:sldMasterId id="2147483724" r:id="rId4"/>
    <p:sldMasterId id="2147483848" r:id="rId5"/>
    <p:sldMasterId id="2147483863" r:id="rId6"/>
    <p:sldMasterId id="2147483891" r:id="rId7"/>
  </p:sldMasterIdLst>
  <p:notesMasterIdLst>
    <p:notesMasterId r:id="rId16"/>
  </p:notesMasterIdLst>
  <p:handoutMasterIdLst>
    <p:handoutMasterId r:id="rId17"/>
  </p:handoutMasterIdLst>
  <p:sldIdLst>
    <p:sldId id="262" r:id="rId8"/>
    <p:sldId id="420" r:id="rId9"/>
    <p:sldId id="427" r:id="rId10"/>
    <p:sldId id="8743" r:id="rId11"/>
    <p:sldId id="2141413432" r:id="rId12"/>
    <p:sldId id="2141413430" r:id="rId13"/>
    <p:sldId id="2141413431" r:id="rId14"/>
    <p:sldId id="2141413433" r:id="rId15"/>
  </p:sldIdLst>
  <p:sldSz cx="12192000" cy="6858000"/>
  <p:notesSz cx="6797675" cy="9928225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tina Krause Schütz" initials="CS" lastIdx="5" clrIdx="0"/>
  <p:cmAuthor id="2" name="Bente Petersen" initials="BP" lastIdx="1" clrIdx="1">
    <p:extLst>
      <p:ext uri="{19B8F6BF-5375-455C-9EA6-DF929625EA0E}">
        <p15:presenceInfo xmlns:p15="http://schemas.microsoft.com/office/powerpoint/2012/main" userId="S::bp@aeldresagen.dk::413cb35b-9dc7-436b-9d45-797bf9a73e49" providerId="AD"/>
      </p:ext>
    </p:extLst>
  </p:cmAuthor>
  <p:cmAuthor id="3" name="Karen Skou" initials="KS" lastIdx="1" clrIdx="2">
    <p:extLst>
      <p:ext uri="{19B8F6BF-5375-455C-9EA6-DF929625EA0E}">
        <p15:presenceInfo xmlns:p15="http://schemas.microsoft.com/office/powerpoint/2012/main" userId="S::ksk@aeldresagen.dk::adfc2eef-5eac-47d0-828a-2df37596e6d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34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01" autoAdjust="0"/>
    <p:restoredTop sz="95201" autoAdjust="0"/>
  </p:normalViewPr>
  <p:slideViewPr>
    <p:cSldViewPr snapToGrid="0">
      <p:cViewPr varScale="1">
        <p:scale>
          <a:sx n="115" d="100"/>
          <a:sy n="115" d="100"/>
        </p:scale>
        <p:origin x="132" y="1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handoutMaster" Target="handoutMasters/handoutMaster1.xml"/><Relationship Id="rId25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customXml" Target="../customXml/item2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customXml" Target="../customXml/item1.xml"/><Relationship Id="rId10" Type="http://schemas.openxmlformats.org/officeDocument/2006/relationships/slide" Target="slides/slide3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D23B77-A12C-41A0-9BA2-71DFD45A73B7}" type="datetimeFigureOut">
              <a:rPr lang="da-DK" smtClean="0"/>
              <a:t>07-05-2025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3D73B5-78F1-4D7C-B59B-BB22FE6F2A6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694716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062806-1435-451F-A1A0-33F32AB28C79}" type="datetimeFigureOut">
              <a:rPr lang="da-DK" smtClean="0"/>
              <a:t>07-05-2025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B23C5F-1057-4D02-8278-9373A925256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40468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Ældre Sagen har til forskel fra mange andre </a:t>
            </a:r>
            <a:r>
              <a:rPr lang="da-DK" dirty="0" err="1"/>
              <a:t>NGOére</a:t>
            </a:r>
            <a:r>
              <a:rPr lang="da-DK" dirty="0"/>
              <a:t> en stor uafhængighed af offentlige midler – fordi vores økonomi i høj grad baserer sig på kontingentmidler og gaver.</a:t>
            </a:r>
          </a:p>
          <a:p>
            <a:endParaRPr lang="da-DK" dirty="0"/>
          </a:p>
          <a:p>
            <a:r>
              <a:rPr lang="da-DK" dirty="0"/>
              <a:t>Kilde og tal for 2019 side 25 i årsrapport 2019:</a:t>
            </a:r>
          </a:p>
          <a:p>
            <a:pPr marL="171450" indent="-171450">
              <a:buFontTx/>
              <a:buChar char="-"/>
            </a:pPr>
            <a:r>
              <a:rPr lang="da-DK" dirty="0"/>
              <a:t>6% bidrag og tilskud mv </a:t>
            </a:r>
          </a:p>
          <a:p>
            <a:pPr marL="171450" indent="-171450">
              <a:buFontTx/>
              <a:buChar char="-"/>
            </a:pPr>
            <a:r>
              <a:rPr lang="da-DK" dirty="0"/>
              <a:t>3% øvrige indtægter</a:t>
            </a:r>
          </a:p>
          <a:p>
            <a:pPr marL="171450" indent="-171450">
              <a:buFontTx/>
              <a:buChar char="-"/>
            </a:pPr>
            <a:r>
              <a:rPr lang="da-DK" dirty="0"/>
              <a:t>6% lotterier</a:t>
            </a:r>
          </a:p>
          <a:p>
            <a:pPr marL="171450" indent="-171450">
              <a:buFontTx/>
              <a:buChar char="-"/>
            </a:pPr>
            <a:r>
              <a:rPr lang="da-DK" dirty="0"/>
              <a:t>85% medlemskontingent – og gaver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4C4475-3E94-479C-AEFB-C09AA5491272}" type="slidenum">
              <a:rPr kumimoji="0" lang="da-D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a-DK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6166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Kilde: Nyeste årsrapport og </a:t>
            </a:r>
            <a:r>
              <a:rPr lang="da-DK" dirty="0" err="1"/>
              <a:t>ÆS´s</a:t>
            </a:r>
            <a:r>
              <a:rPr lang="da-DK" dirty="0"/>
              <a:t> hjemmeside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B23C5F-1057-4D02-8278-9373A9252565}" type="slidenum">
              <a:rPr kumimoji="0" lang="da-D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a-DK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86211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B23C5F-1057-4D02-8278-9373A9252565}" type="slidenum">
              <a:rPr kumimoji="0" lang="da-D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a-DK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40284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ACD7F9-A28B-4372-A94C-2FDC6E690583}" type="slidenum">
              <a:rPr kumimoji="0" lang="da-DK" altLang="da-D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" pitchFamily="18" charset="0"/>
                <a:ea typeface="+mn-ea"/>
                <a:cs typeface="Arial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da-DK" altLang="da-DK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itchFamily="18" charset="0"/>
              <a:ea typeface="+mn-ea"/>
              <a:cs typeface="Arial" charset="0"/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 dirty="0"/>
          </a:p>
        </p:txBody>
      </p:sp>
    </p:spTree>
    <p:extLst>
      <p:ext uri="{BB962C8B-B14F-4D97-AF65-F5344CB8AC3E}">
        <p14:creationId xmlns:p14="http://schemas.microsoft.com/office/powerpoint/2010/main" val="3344138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7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6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7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7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7.xml"/></Relationships>
</file>

<file path=ppt/slideLayouts/_rels/slideLayout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Åbningsdias - centrere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7"/>
          <p:cNvSpPr/>
          <p:nvPr userDrawn="1"/>
        </p:nvSpPr>
        <p:spPr>
          <a:xfrm>
            <a:off x="0" y="4411013"/>
            <a:ext cx="12192000" cy="457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 kern="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29" name="Shape 8"/>
          <p:cNvSpPr/>
          <p:nvPr userDrawn="1"/>
        </p:nvSpPr>
        <p:spPr>
          <a:xfrm flipV="1">
            <a:off x="-572" y="2396921"/>
            <a:ext cx="12192575" cy="457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 kern="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7" name="ÆS_logo_POS_CMYK.pdf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499" y="3005188"/>
            <a:ext cx="4991916" cy="851668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ktangel 2"/>
          <p:cNvSpPr/>
          <p:nvPr userDrawn="1"/>
        </p:nvSpPr>
        <p:spPr>
          <a:xfrm>
            <a:off x="0" y="923835"/>
            <a:ext cx="12192000" cy="595035"/>
          </a:xfrm>
          <a:prstGeom prst="rect">
            <a:avLst/>
          </a:prstGeom>
          <a:solidFill>
            <a:schemeClr val="bg2"/>
          </a:solidFill>
          <a:ln w="12700" cap="flat">
            <a:solidFill>
              <a:schemeClr val="bg2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a-DK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25400" dist="33948" dir="2700000" rotWithShape="0">
                  <a:srgbClr val="3B3936"/>
                </a:outerShdw>
              </a:effectLst>
              <a:uFillTx/>
              <a:latin typeface="Palatino"/>
              <a:ea typeface="Palatino"/>
              <a:cs typeface="Palatino"/>
              <a:sym typeface="Palatino"/>
            </a:endParaRPr>
          </a:p>
        </p:txBody>
      </p:sp>
      <p:sp>
        <p:nvSpPr>
          <p:cNvPr id="10" name="Rektangel 9"/>
          <p:cNvSpPr/>
          <p:nvPr userDrawn="1"/>
        </p:nvSpPr>
        <p:spPr>
          <a:xfrm>
            <a:off x="0" y="5334780"/>
            <a:ext cx="12192000" cy="595035"/>
          </a:xfrm>
          <a:prstGeom prst="rect">
            <a:avLst/>
          </a:prstGeom>
          <a:solidFill>
            <a:schemeClr val="bg2"/>
          </a:solidFill>
          <a:ln w="12700" cap="flat">
            <a:solidFill>
              <a:schemeClr val="bg2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a-DK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25400" dist="33948" dir="2700000" rotWithShape="0">
                  <a:srgbClr val="3B3936"/>
                </a:outerShdw>
              </a:effectLst>
              <a:uFillTx/>
              <a:latin typeface="Palatino"/>
              <a:ea typeface="Palatino"/>
              <a:cs typeface="Palatino"/>
              <a:sym typeface="Palatino"/>
            </a:endParaRPr>
          </a:p>
        </p:txBody>
      </p:sp>
    </p:spTree>
    <p:extLst>
      <p:ext uri="{BB962C8B-B14F-4D97-AF65-F5344CB8AC3E}">
        <p14:creationId xmlns:p14="http://schemas.microsoft.com/office/powerpoint/2010/main" val="7806304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476249" y="1946672"/>
            <a:ext cx="532154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26" name="Shape 26"/>
          <p:cNvSpPr>
            <a:spLocks noGrp="1"/>
          </p:cNvSpPr>
          <p:nvPr>
            <p:ph type="body" idx="1" hasCustomPrompt="1"/>
          </p:nvPr>
        </p:nvSpPr>
        <p:spPr>
          <a:xfrm>
            <a:off x="476251" y="1988840"/>
            <a:ext cx="5322093" cy="421700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SzTx/>
              <a:buNone/>
              <a:defRPr sz="22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39827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480288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480920" indent="-241093" algn="l">
              <a:lnSpc>
                <a:spcPct val="120000"/>
              </a:lnSpc>
              <a:spcBef>
                <a:spcPts val="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7" name="Pladsholder til indhold 6"/>
          <p:cNvSpPr>
            <a:spLocks noGrp="1"/>
          </p:cNvSpPr>
          <p:nvPr>
            <p:ph sz="quarter" idx="15" hasCustomPrompt="1"/>
          </p:nvPr>
        </p:nvSpPr>
        <p:spPr>
          <a:xfrm>
            <a:off x="6041013" y="327094"/>
            <a:ext cx="5719233" cy="5910263"/>
          </a:xfrm>
        </p:spPr>
        <p:txBody>
          <a:bodyPr anchor="t"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2" y="329514"/>
            <a:ext cx="5442456" cy="1321486"/>
          </a:xfrm>
        </p:spPr>
        <p:txBody>
          <a:bodyPr/>
          <a:lstStyle>
            <a:lvl1pPr algn="l">
              <a:spcBef>
                <a:spcPts val="0"/>
              </a:spcBef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pic>
        <p:nvPicPr>
          <p:cNvPr id="8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209"/>
            <a:ext cx="1356844" cy="233263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Pladsholder til diasnumm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98903355"/>
      </p:ext>
    </p:extLst>
  </p:cSld>
  <p:clrMapOvr>
    <a:masterClrMapping/>
  </p:clrMapOvr>
  <p:transition spd="med"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0" y="219070"/>
            <a:ext cx="11229673" cy="972000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sz="4900"/>
            </a:lvl1pPr>
          </a:lstStyle>
          <a:p>
            <a:pPr lvl="0"/>
            <a:r>
              <a:rPr lang="da-DK"/>
              <a:t>Klik for at tilføje tekst</a:t>
            </a:r>
          </a:p>
        </p:txBody>
      </p:sp>
    </p:spTree>
    <p:extLst>
      <p:ext uri="{BB962C8B-B14F-4D97-AF65-F5344CB8AC3E}">
        <p14:creationId xmlns:p14="http://schemas.microsoft.com/office/powerpoint/2010/main" val="2682845822"/>
      </p:ext>
    </p:extLst>
  </p:cSld>
  <p:clrMapOvr>
    <a:masterClrMapping/>
  </p:clrMapOvr>
  <p:transition spd="med"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ÆS_logo_POS_CMYK.pd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ÆS_logo_POS_CMYK.pdf">
            <a:extLst>
              <a:ext uri="{FF2B5EF4-FFF2-40B4-BE49-F238E27FC236}">
                <a16:creationId xmlns:a16="http://schemas.microsoft.com/office/drawing/2014/main" id="{D0F85CEB-4D7B-6E42-9B8C-F72D0A5A9F4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471559262"/>
      </p:ext>
    </p:extLst>
  </p:cSld>
  <p:clrMapOvr>
    <a:masterClrMapping/>
  </p:clrMapOvr>
  <p:transition spd="med"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7940439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509613" y="5784273"/>
            <a:ext cx="11223112" cy="407870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sz="quarter" idx="11"/>
          </p:nvPr>
        </p:nvSpPr>
        <p:spPr>
          <a:xfrm>
            <a:off x="503768" y="349319"/>
            <a:ext cx="11228917" cy="4211205"/>
          </a:xfrm>
        </p:spPr>
        <p:txBody>
          <a:bodyPr/>
          <a:lstStyle/>
          <a:p>
            <a:r>
              <a:rPr lang="da-DK"/>
              <a:t>Klik på ikonet for at tilføje et billede</a:t>
            </a:r>
            <a:endParaRPr lang="da-DK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08024" y="4647515"/>
            <a:ext cx="11215711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6" name="Shape 2"/>
          <p:cNvSpPr/>
          <p:nvPr userDrawn="1"/>
        </p:nvSpPr>
        <p:spPr>
          <a:xfrm>
            <a:off x="476252" y="5692993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8" name="Shape 3"/>
          <p:cNvSpPr/>
          <p:nvPr userDrawn="1"/>
        </p:nvSpPr>
        <p:spPr>
          <a:xfrm>
            <a:off x="476252" y="4647135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pic>
        <p:nvPicPr>
          <p:cNvPr id="9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209"/>
            <a:ext cx="1356844" cy="23326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02630973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56" y="219070"/>
            <a:ext cx="11229673" cy="972000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81512815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209"/>
            <a:ext cx="1356844" cy="233263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Pladsholder til diasnumm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3716831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numm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05149215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/>
          </p:cNvSpPr>
          <p:nvPr>
            <p:ph type="body" idx="1"/>
          </p:nvPr>
        </p:nvSpPr>
        <p:spPr>
          <a:xfrm>
            <a:off x="1011499" y="1526037"/>
            <a:ext cx="10704251" cy="468618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2200">
                <a:solidFill>
                  <a:srgbClr val="414141"/>
                </a:solidFill>
              </a:rPr>
              <a:t>Rediger typografien i masterens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>
                <a:solidFill>
                  <a:srgbClr val="414141"/>
                </a:solidFill>
              </a:rPr>
              <a:t>Andet niveau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2200">
                <a:solidFill>
                  <a:srgbClr val="414141"/>
                </a:solidFill>
              </a:rPr>
              <a:t>Tredje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>
                <a:solidFill>
                  <a:srgbClr val="414141"/>
                </a:solidFill>
              </a:rPr>
              <a:t>Fjerde niveau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da-DK" sz="2200">
                <a:solidFill>
                  <a:srgbClr val="414141"/>
                </a:solidFill>
              </a:rPr>
              <a:t>Femte niveau</a:t>
            </a:r>
            <a:endParaRPr sz="2200" dirty="0">
              <a:solidFill>
                <a:srgbClr val="41414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4211" y="233406"/>
            <a:ext cx="11239500" cy="965157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 dirty="0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1208727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el, under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72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16003" y="1875119"/>
            <a:ext cx="10708217" cy="4340411"/>
          </a:xfrm>
        </p:spPr>
        <p:txBody>
          <a:bodyPr vert="horz"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 dirty="0"/>
              <a:t>Klik for at tilføje tekst</a:t>
            </a:r>
          </a:p>
        </p:txBody>
      </p:sp>
    </p:spTree>
    <p:extLst>
      <p:ext uri="{BB962C8B-B14F-4D97-AF65-F5344CB8AC3E}">
        <p14:creationId xmlns:p14="http://schemas.microsoft.com/office/powerpoint/2010/main" val="2003563927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Åbningsdias - centrere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 userDrawn="1"/>
        </p:nvSpPr>
        <p:spPr>
          <a:xfrm>
            <a:off x="-1" y="923835"/>
            <a:ext cx="12192000" cy="595035"/>
          </a:xfrm>
          <a:prstGeom prst="rect">
            <a:avLst/>
          </a:prstGeom>
          <a:solidFill>
            <a:schemeClr val="bg2"/>
          </a:solidFill>
          <a:ln w="9525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defTabSz="584200" latinLnBrk="1" hangingPunct="0"/>
            <a:endParaRPr lang="da-DK" sz="3200">
              <a:solidFill>
                <a:srgbClr val="FFFFFF"/>
              </a:solidFill>
              <a:effectLst>
                <a:outerShdw blurRad="25400" dist="33948" dir="2700000" rotWithShape="0">
                  <a:srgbClr val="3B3936"/>
                </a:outerShdw>
              </a:effectLst>
              <a:latin typeface="Palatino"/>
              <a:ea typeface="Palatino"/>
              <a:cs typeface="Palatino"/>
              <a:sym typeface="Palatino"/>
            </a:endParaRPr>
          </a:p>
        </p:txBody>
      </p:sp>
      <p:sp>
        <p:nvSpPr>
          <p:cNvPr id="10" name="Rektangel 9"/>
          <p:cNvSpPr/>
          <p:nvPr userDrawn="1"/>
        </p:nvSpPr>
        <p:spPr>
          <a:xfrm>
            <a:off x="-575" y="5339263"/>
            <a:ext cx="12192000" cy="595035"/>
          </a:xfrm>
          <a:prstGeom prst="rect">
            <a:avLst/>
          </a:prstGeom>
          <a:solidFill>
            <a:schemeClr val="bg2"/>
          </a:solidFill>
          <a:ln w="9525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defTabSz="584200" latinLnBrk="1" hangingPunct="0"/>
            <a:endParaRPr lang="da-DK" sz="3200">
              <a:solidFill>
                <a:srgbClr val="FFFFFF"/>
              </a:solidFill>
              <a:effectLst>
                <a:outerShdw blurRad="25400" dist="33948" dir="2700000" rotWithShape="0">
                  <a:srgbClr val="3B3936"/>
                </a:outerShdw>
              </a:effectLst>
              <a:latin typeface="Palatino"/>
              <a:ea typeface="Palatino"/>
              <a:cs typeface="Palatino"/>
              <a:sym typeface="Palatino"/>
            </a:endParaRPr>
          </a:p>
        </p:txBody>
      </p:sp>
      <p:pic>
        <p:nvPicPr>
          <p:cNvPr id="7" name="ÆS_logo_POS_CMYK.pdf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99499" y="3005188"/>
            <a:ext cx="4991916" cy="851668"/>
          </a:xfrm>
          <a:prstGeom prst="rect">
            <a:avLst/>
          </a:prstGeom>
          <a:ln w="12700">
            <a:miter lim="400000"/>
          </a:ln>
        </p:spPr>
      </p:pic>
      <p:sp>
        <p:nvSpPr>
          <p:cNvPr id="24" name="Shape 7"/>
          <p:cNvSpPr/>
          <p:nvPr userDrawn="1"/>
        </p:nvSpPr>
        <p:spPr>
          <a:xfrm>
            <a:off x="-1" y="4406969"/>
            <a:ext cx="12192000" cy="457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chemeClr val="tx1">
                <a:lumMod val="65000"/>
                <a:lumOff val="3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 kern="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29" name="Shape 8"/>
          <p:cNvSpPr/>
          <p:nvPr userDrawn="1"/>
        </p:nvSpPr>
        <p:spPr>
          <a:xfrm flipV="1">
            <a:off x="-572" y="2396921"/>
            <a:ext cx="12192575" cy="457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chemeClr val="tx1">
                <a:lumMod val="65000"/>
                <a:lumOff val="3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 kern="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1442121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&amp; undertitel i bånd centrer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530587" y="2212910"/>
            <a:ext cx="11183692" cy="261610"/>
          </a:xfrm>
        </p:spPr>
        <p:txBody>
          <a:bodyPr vert="horz" anchor="b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 baseline="0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9" name="Shape 9"/>
          <p:cNvSpPr/>
          <p:nvPr/>
        </p:nvSpPr>
        <p:spPr>
          <a:xfrm rot="16200000">
            <a:off x="6917173" y="3441528"/>
            <a:ext cx="1155065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10" name="Shape 10"/>
          <p:cNvSpPr>
            <a:spLocks noGrp="1"/>
          </p:cNvSpPr>
          <p:nvPr>
            <p:ph type="title" hasCustomPrompt="1"/>
          </p:nvPr>
        </p:nvSpPr>
        <p:spPr>
          <a:xfrm>
            <a:off x="476251" y="2560664"/>
            <a:ext cx="6750844" cy="1711223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spcBef>
                <a:spcPts val="0"/>
              </a:spcBef>
              <a:defRPr sz="5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4900" dirty="0">
                <a:solidFill>
                  <a:srgbClr val="B3242A"/>
                </a:solidFill>
              </a:rPr>
              <a:t>Klik for at tilføje tekst</a:t>
            </a:r>
            <a:endParaRPr sz="4900" dirty="0">
              <a:solidFill>
                <a:srgbClr val="B3242A"/>
              </a:solidFill>
            </a:endParaRPr>
          </a:p>
        </p:txBody>
      </p:sp>
      <p:sp>
        <p:nvSpPr>
          <p:cNvPr id="11" name="Shape 11"/>
          <p:cNvSpPr>
            <a:spLocks noGrp="1"/>
          </p:cNvSpPr>
          <p:nvPr>
            <p:ph type="body" idx="1" hasCustomPrompt="1"/>
          </p:nvPr>
        </p:nvSpPr>
        <p:spPr>
          <a:xfrm>
            <a:off x="7762875" y="2592549"/>
            <a:ext cx="3976688" cy="1696641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2039"/>
              </a:lnSpc>
              <a:spcBef>
                <a:spcPts val="0"/>
              </a:spcBef>
              <a:buSzTx/>
              <a:buNone/>
              <a:defRPr sz="17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160729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0" indent="321457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0" indent="482186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Klik for at tilføje tekst</a:t>
            </a:r>
          </a:p>
        </p:txBody>
      </p:sp>
      <p:sp>
        <p:nvSpPr>
          <p:cNvPr id="12" name="Shape 7"/>
          <p:cNvSpPr/>
          <p:nvPr/>
        </p:nvSpPr>
        <p:spPr>
          <a:xfrm>
            <a:off x="476276" y="4315973"/>
            <a:ext cx="1124948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17" name="Shape 8"/>
          <p:cNvSpPr/>
          <p:nvPr/>
        </p:nvSpPr>
        <p:spPr>
          <a:xfrm>
            <a:off x="476291" y="2556825"/>
            <a:ext cx="1125001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14" name="ÆS_logo_POS_CMYK.pdf"/>
          <p:cNvPicPr/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69775" y="6426209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401535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56" y="225933"/>
            <a:ext cx="11229673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 dirty="0"/>
              <a:t>Klik for at tilføje tekst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quarter" idx="10" hasCustomPrompt="1"/>
          </p:nvPr>
        </p:nvSpPr>
        <p:spPr>
          <a:xfrm>
            <a:off x="1016001" y="1516534"/>
            <a:ext cx="10707843" cy="4706471"/>
          </a:xfrm>
        </p:spPr>
        <p:txBody>
          <a:bodyPr vert="horz"/>
          <a:lstStyle>
            <a:lvl1pPr>
              <a:buClr>
                <a:schemeClr val="tx2"/>
              </a:buClr>
              <a:buSzPct val="100000"/>
              <a:defRPr baseline="0"/>
            </a:lvl1pPr>
            <a:lvl2pPr>
              <a:buClr>
                <a:schemeClr val="tx2"/>
              </a:buClr>
              <a:buSzPct val="100000"/>
              <a:defRPr/>
            </a:lvl2pPr>
            <a:lvl3pPr>
              <a:buClr>
                <a:schemeClr val="tx2"/>
              </a:buClr>
              <a:buSzPct val="100000"/>
              <a:defRPr/>
            </a:lvl3pPr>
            <a:lvl4pPr>
              <a:buClr>
                <a:schemeClr val="tx2"/>
              </a:buClr>
              <a:buSzPct val="100000"/>
              <a:defRPr/>
            </a:lvl4pPr>
            <a:lvl5pPr>
              <a:buClr>
                <a:schemeClr val="tx2"/>
              </a:buClr>
              <a:buSzPct val="100000"/>
              <a:defRPr/>
            </a:lvl5pPr>
          </a:lstStyle>
          <a:p>
            <a:pPr lvl="0"/>
            <a:r>
              <a:rPr lang="da-DK" dirty="0"/>
              <a:t>Klik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99206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&amp; undertitel i bånd centrer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530587" y="2212910"/>
            <a:ext cx="11183692" cy="261610"/>
          </a:xfrm>
        </p:spPr>
        <p:txBody>
          <a:bodyPr vert="horz" anchor="b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 baseline="0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9" name="Shape 9"/>
          <p:cNvSpPr/>
          <p:nvPr/>
        </p:nvSpPr>
        <p:spPr>
          <a:xfrm rot="16200000">
            <a:off x="6917173" y="3441528"/>
            <a:ext cx="1155065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10" name="Shape 10"/>
          <p:cNvSpPr>
            <a:spLocks noGrp="1"/>
          </p:cNvSpPr>
          <p:nvPr>
            <p:ph type="title" hasCustomPrompt="1"/>
          </p:nvPr>
        </p:nvSpPr>
        <p:spPr>
          <a:xfrm>
            <a:off x="476251" y="2560664"/>
            <a:ext cx="6750844" cy="1711223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spcBef>
                <a:spcPts val="0"/>
              </a:spcBef>
              <a:defRPr sz="5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4900" dirty="0">
                <a:solidFill>
                  <a:srgbClr val="B3242A"/>
                </a:solidFill>
              </a:rPr>
              <a:t>Klik for at tilføje tekst</a:t>
            </a:r>
            <a:endParaRPr sz="4900" dirty="0">
              <a:solidFill>
                <a:srgbClr val="B3242A"/>
              </a:solidFill>
            </a:endParaRPr>
          </a:p>
        </p:txBody>
      </p:sp>
      <p:sp>
        <p:nvSpPr>
          <p:cNvPr id="11" name="Shape 11"/>
          <p:cNvSpPr>
            <a:spLocks noGrp="1"/>
          </p:cNvSpPr>
          <p:nvPr>
            <p:ph type="body" idx="1" hasCustomPrompt="1"/>
          </p:nvPr>
        </p:nvSpPr>
        <p:spPr>
          <a:xfrm>
            <a:off x="7762875" y="2592549"/>
            <a:ext cx="3976688" cy="1696641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2039"/>
              </a:lnSpc>
              <a:spcBef>
                <a:spcPts val="0"/>
              </a:spcBef>
              <a:buSzTx/>
              <a:buNone/>
              <a:defRPr sz="17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160729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0" indent="321457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0" indent="482186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Klik for at tilføje tekst</a:t>
            </a:r>
          </a:p>
        </p:txBody>
      </p:sp>
      <p:sp>
        <p:nvSpPr>
          <p:cNvPr id="12" name="Shape 7"/>
          <p:cNvSpPr/>
          <p:nvPr/>
        </p:nvSpPr>
        <p:spPr>
          <a:xfrm>
            <a:off x="476276" y="4315973"/>
            <a:ext cx="1124948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17" name="Shape 8"/>
          <p:cNvSpPr/>
          <p:nvPr/>
        </p:nvSpPr>
        <p:spPr>
          <a:xfrm>
            <a:off x="476291" y="2556825"/>
            <a:ext cx="1125001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pic>
        <p:nvPicPr>
          <p:cNvPr id="14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209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917235892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736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16046" y="1875119"/>
            <a:ext cx="10708217" cy="4340411"/>
          </a:xfrm>
        </p:spPr>
        <p:txBody>
          <a:bodyPr vert="horz">
            <a:normAutofit/>
          </a:bodyPr>
          <a:lstStyle>
            <a:lvl1pPr>
              <a:spcBef>
                <a:spcPts val="1600"/>
              </a:spcBef>
              <a:buClr>
                <a:schemeClr val="tx2"/>
              </a:buClr>
              <a:buSzPct val="100000"/>
              <a:defRPr sz="2400" baseline="0"/>
            </a:lvl1pPr>
            <a:lvl2pPr>
              <a:spcBef>
                <a:spcPts val="1600"/>
              </a:spcBef>
              <a:buClr>
                <a:schemeClr val="tx2"/>
              </a:buClr>
              <a:buSzPct val="100000"/>
              <a:defRPr sz="2400" baseline="0"/>
            </a:lvl2pPr>
            <a:lvl3pPr>
              <a:spcBef>
                <a:spcPts val="1600"/>
              </a:spcBef>
              <a:buClr>
                <a:schemeClr val="tx2"/>
              </a:buClr>
              <a:buSzPct val="100000"/>
              <a:defRPr sz="2400" baseline="0"/>
            </a:lvl3pPr>
            <a:lvl4pPr>
              <a:spcBef>
                <a:spcPts val="1600"/>
              </a:spcBef>
              <a:buClr>
                <a:schemeClr val="tx2"/>
              </a:buClr>
              <a:buSzPct val="100000"/>
              <a:defRPr sz="2400" baseline="0"/>
            </a:lvl4pPr>
            <a:lvl5pPr>
              <a:spcBef>
                <a:spcPts val="1600"/>
              </a:spcBef>
              <a:buClr>
                <a:schemeClr val="tx2"/>
              </a:buClr>
              <a:buSzPct val="100000"/>
              <a:defRPr sz="2400" baseline="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 dirty="0"/>
              <a:t>Klik for at tilføje tekst</a:t>
            </a:r>
          </a:p>
        </p:txBody>
      </p:sp>
    </p:spTree>
    <p:extLst>
      <p:ext uri="{BB962C8B-B14F-4D97-AF65-F5344CB8AC3E}">
        <p14:creationId xmlns:p14="http://schemas.microsoft.com/office/powerpoint/2010/main" val="2823725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indhold 5"/>
          <p:cNvSpPr>
            <a:spLocks noGrp="1"/>
          </p:cNvSpPr>
          <p:nvPr>
            <p:ph sz="quarter" idx="13" hasCustomPrompt="1"/>
          </p:nvPr>
        </p:nvSpPr>
        <p:spPr>
          <a:xfrm>
            <a:off x="6106101" y="1919883"/>
            <a:ext cx="5609651" cy="4286250"/>
          </a:xfrm>
        </p:spPr>
        <p:txBody>
          <a:bodyPr vert="horz">
            <a:normAutofit/>
          </a:bodyPr>
          <a:lstStyle>
            <a:lvl1pPr marL="0" marR="0" indent="0" algn="l" defTabSz="41075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75000"/>
              <a:buFont typeface="Arial"/>
              <a:buNone/>
              <a:tabLst/>
              <a:defRPr lang="da-DK" sz="1800" b="0" i="0">
                <a:solidFill>
                  <a:srgbClr val="000000"/>
                </a:solidFill>
                <a:latin typeface="+mn-lt"/>
                <a:ea typeface="Georgia"/>
                <a:cs typeface="Arial"/>
                <a:sym typeface="Georgia"/>
              </a:defRPr>
            </a:lvl1pPr>
            <a:lvl2pPr marL="4824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2pPr>
            <a:lvl3pPr marL="321457" indent="-321457">
              <a:spcBef>
                <a:spcPts val="1266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3pPr>
            <a:lvl4pPr marL="7236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>
              <a:defRPr sz="2100"/>
            </a:lvl5pPr>
          </a:lstStyle>
          <a:p>
            <a:pPr marL="241200" marR="0" lvl="0" indent="-241200" algn="l" defTabSz="41075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75000"/>
              <a:buFont typeface="Arial"/>
              <a:buChar char="•"/>
              <a:tabLst/>
              <a:defRPr sz="1800">
                <a:solidFill>
                  <a:srgbClr val="000000"/>
                </a:solidFill>
              </a:defRPr>
            </a:pPr>
            <a:r>
              <a:rPr lang="da-DK" sz="2400" dirty="0"/>
              <a:t>Klik for at tilføje tekst</a:t>
            </a:r>
            <a:endParaRPr lang="da-DK" sz="2200" dirty="0">
              <a:solidFill>
                <a:srgbClr val="414141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9" name="Pladsholder til indhold 5"/>
          <p:cNvSpPr>
            <a:spLocks noGrp="1"/>
          </p:cNvSpPr>
          <p:nvPr>
            <p:ph sz="quarter" idx="14" hasCustomPrompt="1"/>
          </p:nvPr>
        </p:nvSpPr>
        <p:spPr>
          <a:xfrm>
            <a:off x="476253" y="1919883"/>
            <a:ext cx="5459763" cy="4286250"/>
          </a:xfrm>
        </p:spPr>
        <p:txBody>
          <a:bodyPr vert="horz">
            <a:normAutofit/>
          </a:bodyPr>
          <a:lstStyle>
            <a:lvl1pPr marL="241200" indent="-241200" algn="l" defTabSz="410751" eaLnBrk="1" hangingPunct="1">
              <a:lnSpc>
                <a:spcPct val="100000"/>
              </a:lnSpc>
              <a:spcBef>
                <a:spcPts val="1000"/>
              </a:spcBef>
              <a:buSzPct val="75000"/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2400" indent="-241200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241200" indent="-241200">
              <a:lnSpc>
                <a:spcPct val="100000"/>
              </a:lnSpc>
              <a:spcBef>
                <a:spcPts val="1000"/>
              </a:spcBef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23600" indent="-240460" algn="l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 indent="-240460"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56" y="234619"/>
            <a:ext cx="11229673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</p:spTree>
    <p:extLst>
      <p:ext uri="{BB962C8B-B14F-4D97-AF65-F5344CB8AC3E}">
        <p14:creationId xmlns:p14="http://schemas.microsoft.com/office/powerpoint/2010/main" val="2009506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titel og 2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indhold 5"/>
          <p:cNvSpPr>
            <a:spLocks noGrp="1"/>
          </p:cNvSpPr>
          <p:nvPr>
            <p:ph sz="quarter" idx="13" hasCustomPrompt="1"/>
          </p:nvPr>
        </p:nvSpPr>
        <p:spPr>
          <a:xfrm>
            <a:off x="6106101" y="1919883"/>
            <a:ext cx="5609651" cy="4286250"/>
          </a:xfrm>
        </p:spPr>
        <p:txBody>
          <a:bodyPr vert="horz">
            <a:normAutofit/>
          </a:bodyPr>
          <a:lstStyle>
            <a:lvl1pPr marL="241200" indent="-241200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1pPr>
            <a:lvl2pPr marL="482400" indent="-241200">
              <a:lnSpc>
                <a:spcPct val="100000"/>
              </a:lnSpc>
              <a:spcBef>
                <a:spcPts val="1000"/>
              </a:spcBef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2pPr>
            <a:lvl3pPr marL="321457" indent="-321457">
              <a:lnSpc>
                <a:spcPct val="100000"/>
              </a:lnSpc>
              <a:spcBef>
                <a:spcPts val="1000"/>
              </a:spcBef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3pPr>
            <a:lvl4pPr marL="7236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8" name="Pladsholder til indhold 5"/>
          <p:cNvSpPr>
            <a:spLocks noGrp="1"/>
          </p:cNvSpPr>
          <p:nvPr>
            <p:ph sz="quarter" idx="14" hasCustomPrompt="1"/>
          </p:nvPr>
        </p:nvSpPr>
        <p:spPr>
          <a:xfrm>
            <a:off x="476253" y="1919883"/>
            <a:ext cx="5459763" cy="4286250"/>
          </a:xfrm>
        </p:spPr>
        <p:txBody>
          <a:bodyPr vert="horz" anchor="ctr">
            <a:normAutofit/>
          </a:bodyPr>
          <a:lstStyle>
            <a:lvl1pPr marL="240460" indent="-241200" algn="l" defTabSz="410751" eaLnBrk="1" hangingPunct="1">
              <a:lnSpc>
                <a:spcPct val="100000"/>
              </a:lnSpc>
              <a:spcBef>
                <a:spcPts val="1000"/>
              </a:spcBef>
              <a:buSzPct val="75000"/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0920" indent="-241200" algn="l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80257" indent="0" algn="l">
              <a:lnSpc>
                <a:spcPct val="100000"/>
              </a:lnSpc>
              <a:spcBef>
                <a:spcPts val="1000"/>
              </a:spcBef>
              <a:buNone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21381" indent="-241200" algn="l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 indent="-241200" algn="l">
              <a:spcBef>
                <a:spcPts val="1000"/>
              </a:spcBef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736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Rediger typografien i masteren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/>
              <a:t>Klik for at redigere i master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39070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 og indholdselement - lodr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/>
        </p:nvSpPr>
        <p:spPr>
          <a:xfrm>
            <a:off x="476251" y="3429000"/>
            <a:ext cx="53216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24" name="Shape 24"/>
          <p:cNvSpPr/>
          <p:nvPr/>
        </p:nvSpPr>
        <p:spPr>
          <a:xfrm>
            <a:off x="476249" y="1946672"/>
            <a:ext cx="532154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25" name="Shape 25"/>
          <p:cNvSpPr>
            <a:spLocks noGrp="1"/>
          </p:cNvSpPr>
          <p:nvPr>
            <p:ph type="title" hasCustomPrompt="1"/>
          </p:nvPr>
        </p:nvSpPr>
        <p:spPr>
          <a:xfrm>
            <a:off x="476251" y="1949623"/>
            <a:ext cx="5322093" cy="1427892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spcBef>
                <a:spcPts val="0"/>
              </a:spcBef>
              <a:defRPr sz="4200"/>
            </a:lvl1pPr>
          </a:lstStyle>
          <a:p>
            <a:pPr lvl="0"/>
            <a:r>
              <a:rPr lang="da-DK" sz="4000" dirty="0"/>
              <a:t>Klik for at tilføje tekst</a:t>
            </a:r>
          </a:p>
        </p:txBody>
      </p:sp>
      <p:sp>
        <p:nvSpPr>
          <p:cNvPr id="26" name="Shape 26"/>
          <p:cNvSpPr>
            <a:spLocks noGrp="1"/>
          </p:cNvSpPr>
          <p:nvPr>
            <p:ph type="body" idx="1" hasCustomPrompt="1"/>
          </p:nvPr>
        </p:nvSpPr>
        <p:spPr>
          <a:xfrm>
            <a:off x="476251" y="3536156"/>
            <a:ext cx="5322093" cy="2669688"/>
          </a:xfrm>
          <a:prstGeom prst="rect">
            <a:avLst/>
          </a:prstGeom>
        </p:spPr>
        <p:txBody>
          <a:bodyPr anchor="t"/>
          <a:lstStyle>
            <a:lvl1pPr marL="241200" indent="-241200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1"/>
                </a:solidFill>
              </a:defRPr>
            </a:lvl1pPr>
            <a:lvl2pPr marL="480920" indent="-241093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721381" indent="-241093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480920" indent="-241093" algn="l">
              <a:lnSpc>
                <a:spcPct val="120000"/>
              </a:lnSpc>
              <a:spcBef>
                <a:spcPts val="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Andet niveau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9" name="Pladsholder til tekst 2"/>
          <p:cNvSpPr>
            <a:spLocks noGrp="1"/>
          </p:cNvSpPr>
          <p:nvPr>
            <p:ph type="body" sz="quarter" idx="12" hasCustomPrompt="1"/>
          </p:nvPr>
        </p:nvSpPr>
        <p:spPr>
          <a:xfrm>
            <a:off x="507861" y="1646703"/>
            <a:ext cx="5289936" cy="200055"/>
          </a:xfrm>
        </p:spPr>
        <p:txBody>
          <a:bodyPr vert="horz" wrap="square" anchor="b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300" b="1" i="0" cap="all">
                <a:solidFill>
                  <a:srgbClr val="90897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3" hasCustomPrompt="1"/>
          </p:nvPr>
        </p:nvSpPr>
        <p:spPr>
          <a:xfrm>
            <a:off x="6096046" y="333375"/>
            <a:ext cx="5617633" cy="5881688"/>
          </a:xfrm>
        </p:spPr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pic>
        <p:nvPicPr>
          <p:cNvPr id="10" name="ÆS_logo_POS_CMYK.pdf"/>
          <p:cNvPicPr/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69775" y="6426209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133975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sobjekt -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1" y="226610"/>
            <a:ext cx="11239500" cy="972021"/>
          </a:xfrm>
        </p:spPr>
        <p:txBody>
          <a:bodyPr vert="horz">
            <a:normAutofit/>
          </a:bodyPr>
          <a:lstStyle>
            <a:lvl1pPr>
              <a:defRPr sz="4900">
                <a:solidFill>
                  <a:schemeClr val="tx2"/>
                </a:solidFill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3"/>
          <p:cNvSpPr>
            <a:spLocks noGrp="1"/>
          </p:cNvSpPr>
          <p:nvPr>
            <p:ph sz="quarter" idx="14" hasCustomPrompt="1"/>
          </p:nvPr>
        </p:nvSpPr>
        <p:spPr>
          <a:xfrm>
            <a:off x="476251" y="1919883"/>
            <a:ext cx="11247460" cy="4286250"/>
          </a:xfrm>
        </p:spPr>
        <p:txBody>
          <a:bodyPr/>
          <a:lstStyle>
            <a:lvl1pPr>
              <a:buClr>
                <a:schemeClr val="tx2"/>
              </a:buClr>
              <a:buSzPct val="100000"/>
              <a:defRPr/>
            </a:lvl1pPr>
            <a:lvl2pPr>
              <a:buClr>
                <a:schemeClr val="tx2"/>
              </a:buClr>
              <a:buSzPct val="100000"/>
              <a:defRPr/>
            </a:lvl2pPr>
            <a:lvl3pPr>
              <a:buClr>
                <a:schemeClr val="tx2"/>
              </a:buClr>
              <a:buSzPct val="100000"/>
              <a:defRPr/>
            </a:lvl3pPr>
            <a:lvl4pPr>
              <a:buClr>
                <a:schemeClr val="tx2"/>
              </a:buClr>
              <a:buSzPct val="100000"/>
              <a:defRPr/>
            </a:lvl4pPr>
            <a:lvl5pPr>
              <a:buClr>
                <a:schemeClr val="tx2"/>
              </a:buClr>
              <a:buSzPct val="100000"/>
              <a:defRPr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fem</a:t>
            </a:r>
          </a:p>
        </p:txBody>
      </p:sp>
    </p:spTree>
    <p:extLst>
      <p:ext uri="{BB962C8B-B14F-4D97-AF65-F5344CB8AC3E}">
        <p14:creationId xmlns:p14="http://schemas.microsoft.com/office/powerpoint/2010/main" val="363042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titel og indholdsobjekt -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1" y="226610"/>
            <a:ext cx="11239500" cy="972021"/>
          </a:xfrm>
        </p:spPr>
        <p:txBody>
          <a:bodyPr vert="horz">
            <a:normAutofit/>
          </a:bodyPr>
          <a:lstStyle>
            <a:lvl1pPr>
              <a:defRPr sz="4900">
                <a:solidFill>
                  <a:schemeClr val="tx2"/>
                </a:solidFill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3"/>
          <p:cNvSpPr>
            <a:spLocks noGrp="1"/>
          </p:cNvSpPr>
          <p:nvPr>
            <p:ph sz="quarter" idx="14" hasCustomPrompt="1"/>
          </p:nvPr>
        </p:nvSpPr>
        <p:spPr>
          <a:xfrm>
            <a:off x="476251" y="1919883"/>
            <a:ext cx="11247460" cy="4286250"/>
          </a:xfrm>
        </p:spPr>
        <p:txBody>
          <a:bodyPr/>
          <a:lstStyle>
            <a:lvl1pPr>
              <a:buClr>
                <a:schemeClr val="tx2"/>
              </a:buClr>
              <a:buSzPct val="100000"/>
              <a:defRPr/>
            </a:lvl1pPr>
            <a:lvl2pPr>
              <a:buClr>
                <a:schemeClr val="tx2"/>
              </a:buClr>
              <a:buSzPct val="100000"/>
              <a:defRPr/>
            </a:lvl2pPr>
            <a:lvl3pPr>
              <a:buClr>
                <a:schemeClr val="tx2"/>
              </a:buClr>
              <a:buSzPct val="100000"/>
              <a:defRPr/>
            </a:lvl3pPr>
            <a:lvl4pPr>
              <a:buClr>
                <a:schemeClr val="tx2"/>
              </a:buClr>
              <a:buSzPct val="100000"/>
              <a:defRPr/>
            </a:lvl4pPr>
            <a:lvl5pPr>
              <a:buClr>
                <a:schemeClr val="tx2"/>
              </a:buClr>
              <a:buSzPct val="100000"/>
              <a:defRPr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fem</a:t>
            </a:r>
          </a:p>
        </p:txBody>
      </p:sp>
      <p:sp>
        <p:nvSpPr>
          <p:cNvPr id="4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736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Rediger 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790702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476249" y="1946672"/>
            <a:ext cx="532154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26" name="Shape 26"/>
          <p:cNvSpPr>
            <a:spLocks noGrp="1"/>
          </p:cNvSpPr>
          <p:nvPr>
            <p:ph type="body" idx="1" hasCustomPrompt="1"/>
          </p:nvPr>
        </p:nvSpPr>
        <p:spPr>
          <a:xfrm>
            <a:off x="476251" y="1988840"/>
            <a:ext cx="5322093" cy="421700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SzTx/>
              <a:buNone/>
              <a:defRPr sz="22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39827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480288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480920" indent="-241093" algn="l">
              <a:lnSpc>
                <a:spcPct val="120000"/>
              </a:lnSpc>
              <a:spcBef>
                <a:spcPts val="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7" name="Pladsholder til indhold 6"/>
          <p:cNvSpPr>
            <a:spLocks noGrp="1"/>
          </p:cNvSpPr>
          <p:nvPr>
            <p:ph sz="quarter" idx="15" hasCustomPrompt="1"/>
          </p:nvPr>
        </p:nvSpPr>
        <p:spPr>
          <a:xfrm>
            <a:off x="6041013" y="327094"/>
            <a:ext cx="5719233" cy="5910263"/>
          </a:xfrm>
        </p:spPr>
        <p:txBody>
          <a:bodyPr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2" y="329514"/>
            <a:ext cx="5442456" cy="1321486"/>
          </a:xfrm>
        </p:spPr>
        <p:txBody>
          <a:bodyPr/>
          <a:lstStyle>
            <a:lvl1pPr algn="l">
              <a:spcBef>
                <a:spcPts val="0"/>
              </a:spcBef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pic>
        <p:nvPicPr>
          <p:cNvPr id="8" name="ÆS_logo_POS_CMYK.pdf"/>
          <p:cNvPicPr/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69775" y="6426209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063562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509613" y="5784273"/>
            <a:ext cx="11223112" cy="407870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sz="quarter" idx="11"/>
          </p:nvPr>
        </p:nvSpPr>
        <p:spPr>
          <a:xfrm>
            <a:off x="503768" y="349319"/>
            <a:ext cx="11228917" cy="4211205"/>
          </a:xfrm>
        </p:spPr>
        <p:txBody>
          <a:bodyPr/>
          <a:lstStyle/>
          <a:p>
            <a:r>
              <a:rPr lang="da-DK"/>
              <a:t>Klik på ikonet for at tilføje et billede</a:t>
            </a:r>
            <a:endParaRPr lang="da-DK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08024" y="4647515"/>
            <a:ext cx="11215711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6" name="Shape 2"/>
          <p:cNvSpPr/>
          <p:nvPr userDrawn="1"/>
        </p:nvSpPr>
        <p:spPr>
          <a:xfrm>
            <a:off x="476252" y="5692993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8" name="Shape 3"/>
          <p:cNvSpPr/>
          <p:nvPr userDrawn="1"/>
        </p:nvSpPr>
        <p:spPr>
          <a:xfrm>
            <a:off x="476252" y="4647135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9" name="ÆS_logo_POS_CMYK.pdf"/>
          <p:cNvPicPr/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69775" y="6426209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483684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56" y="219070"/>
            <a:ext cx="11229673" cy="972000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</p:spTree>
    <p:extLst>
      <p:ext uri="{BB962C8B-B14F-4D97-AF65-F5344CB8AC3E}">
        <p14:creationId xmlns:p14="http://schemas.microsoft.com/office/powerpoint/2010/main" val="456051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ÆS_logo_POS_CMYK.pdf"/>
          <p:cNvPicPr/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69775" y="6426209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81550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56" y="225933"/>
            <a:ext cx="11229673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 dirty="0"/>
              <a:t>Klik for at tilføje tekst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quarter" idx="10" hasCustomPrompt="1"/>
          </p:nvPr>
        </p:nvSpPr>
        <p:spPr>
          <a:xfrm>
            <a:off x="1016001" y="1516534"/>
            <a:ext cx="10707843" cy="4706471"/>
          </a:xfrm>
        </p:spPr>
        <p:txBody>
          <a:bodyPr vert="horz" anchor="t"/>
          <a:lstStyle>
            <a:lvl1pPr>
              <a:defRPr baseline="0"/>
            </a:lvl1pPr>
          </a:lstStyle>
          <a:p>
            <a:pPr lvl="0"/>
            <a:r>
              <a:rPr lang="da-DK" dirty="0"/>
              <a:t>Klik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60867008"/>
      </p:ext>
    </p:extLst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1954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Åbningsdias - centrere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7"/>
          <p:cNvSpPr/>
          <p:nvPr userDrawn="1"/>
        </p:nvSpPr>
        <p:spPr>
          <a:xfrm>
            <a:off x="0" y="4411013"/>
            <a:ext cx="12192000" cy="457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 kern="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29" name="Shape 8"/>
          <p:cNvSpPr/>
          <p:nvPr userDrawn="1"/>
        </p:nvSpPr>
        <p:spPr>
          <a:xfrm flipV="1">
            <a:off x="-572" y="2396921"/>
            <a:ext cx="12192575" cy="457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 kern="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7" name="ÆS_logo_POS_CMYK.pdf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499" y="3005188"/>
            <a:ext cx="4991916" cy="851668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ktangel 2"/>
          <p:cNvSpPr/>
          <p:nvPr userDrawn="1"/>
        </p:nvSpPr>
        <p:spPr>
          <a:xfrm>
            <a:off x="0" y="923835"/>
            <a:ext cx="12192000" cy="595035"/>
          </a:xfrm>
          <a:prstGeom prst="rect">
            <a:avLst/>
          </a:prstGeom>
          <a:solidFill>
            <a:schemeClr val="bg2"/>
          </a:solidFill>
          <a:ln w="12700" cap="flat">
            <a:solidFill>
              <a:schemeClr val="accent1">
                <a:lumMod val="50000"/>
              </a:schemeClr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defTabSz="584200" latinLnBrk="1" hangingPunct="0"/>
            <a:endParaRPr lang="da-DK" sz="3200">
              <a:solidFill>
                <a:srgbClr val="FFFFFF"/>
              </a:solidFill>
              <a:effectLst>
                <a:outerShdw blurRad="25400" dist="33948" dir="2700000" rotWithShape="0">
                  <a:srgbClr val="3B3936"/>
                </a:outerShdw>
              </a:effectLst>
              <a:latin typeface="Palatino"/>
              <a:ea typeface="Palatino"/>
              <a:cs typeface="Palatino"/>
              <a:sym typeface="Palatino"/>
            </a:endParaRPr>
          </a:p>
        </p:txBody>
      </p:sp>
      <p:sp>
        <p:nvSpPr>
          <p:cNvPr id="10" name="Rektangel 9"/>
          <p:cNvSpPr/>
          <p:nvPr userDrawn="1"/>
        </p:nvSpPr>
        <p:spPr>
          <a:xfrm>
            <a:off x="0" y="5334780"/>
            <a:ext cx="12192000" cy="595035"/>
          </a:xfrm>
          <a:prstGeom prst="rect">
            <a:avLst/>
          </a:prstGeom>
          <a:solidFill>
            <a:schemeClr val="bg2"/>
          </a:solidFill>
          <a:ln w="12700" cap="flat">
            <a:solidFill>
              <a:schemeClr val="accent1">
                <a:lumMod val="50000"/>
              </a:schemeClr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defTabSz="584200" latinLnBrk="1" hangingPunct="0"/>
            <a:endParaRPr lang="da-DK" sz="3200">
              <a:solidFill>
                <a:srgbClr val="FFFFFF"/>
              </a:solidFill>
              <a:effectLst>
                <a:outerShdw blurRad="25400" dist="33948" dir="2700000" rotWithShape="0">
                  <a:srgbClr val="3B3936"/>
                </a:outerShdw>
              </a:effectLst>
              <a:latin typeface="Palatino"/>
              <a:ea typeface="Palatino"/>
              <a:cs typeface="Palatino"/>
              <a:sym typeface="Palatino"/>
            </a:endParaRPr>
          </a:p>
        </p:txBody>
      </p:sp>
    </p:spTree>
    <p:extLst>
      <p:ext uri="{BB962C8B-B14F-4D97-AF65-F5344CB8AC3E}">
        <p14:creationId xmlns:p14="http://schemas.microsoft.com/office/powerpoint/2010/main" val="33945641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&amp; undertitel i bånd centrer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530587" y="2212910"/>
            <a:ext cx="11183692" cy="261610"/>
          </a:xfrm>
        </p:spPr>
        <p:txBody>
          <a:bodyPr vert="horz" anchor="b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 baseline="0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9" name="Shape 9"/>
          <p:cNvSpPr/>
          <p:nvPr/>
        </p:nvSpPr>
        <p:spPr>
          <a:xfrm rot="16200000">
            <a:off x="6917173" y="3441528"/>
            <a:ext cx="1155065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10" name="Shape 10"/>
          <p:cNvSpPr>
            <a:spLocks noGrp="1"/>
          </p:cNvSpPr>
          <p:nvPr>
            <p:ph type="title" hasCustomPrompt="1"/>
          </p:nvPr>
        </p:nvSpPr>
        <p:spPr>
          <a:xfrm>
            <a:off x="476251" y="2560664"/>
            <a:ext cx="6750844" cy="1711223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spcBef>
                <a:spcPts val="0"/>
              </a:spcBef>
              <a:defRPr sz="5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4900" dirty="0">
                <a:solidFill>
                  <a:srgbClr val="B3242A"/>
                </a:solidFill>
              </a:rPr>
              <a:t>Klik for at tilføje tekst</a:t>
            </a:r>
            <a:endParaRPr sz="4900" dirty="0">
              <a:solidFill>
                <a:srgbClr val="B3242A"/>
              </a:solidFill>
            </a:endParaRPr>
          </a:p>
        </p:txBody>
      </p:sp>
      <p:sp>
        <p:nvSpPr>
          <p:cNvPr id="11" name="Shape 11"/>
          <p:cNvSpPr>
            <a:spLocks noGrp="1"/>
          </p:cNvSpPr>
          <p:nvPr>
            <p:ph type="body" idx="1" hasCustomPrompt="1"/>
          </p:nvPr>
        </p:nvSpPr>
        <p:spPr>
          <a:xfrm>
            <a:off x="7762875" y="2592549"/>
            <a:ext cx="3976688" cy="1696641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2039"/>
              </a:lnSpc>
              <a:spcBef>
                <a:spcPts val="0"/>
              </a:spcBef>
              <a:buSzTx/>
              <a:buNone/>
              <a:defRPr sz="17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160729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0" indent="321457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0" indent="482186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Klik for at tilføje tekst</a:t>
            </a:r>
          </a:p>
        </p:txBody>
      </p:sp>
      <p:sp>
        <p:nvSpPr>
          <p:cNvPr id="12" name="Shape 7"/>
          <p:cNvSpPr/>
          <p:nvPr/>
        </p:nvSpPr>
        <p:spPr>
          <a:xfrm>
            <a:off x="476276" y="4315973"/>
            <a:ext cx="1124948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17" name="Shape 8"/>
          <p:cNvSpPr/>
          <p:nvPr/>
        </p:nvSpPr>
        <p:spPr>
          <a:xfrm>
            <a:off x="476291" y="2556825"/>
            <a:ext cx="1125001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14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209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421633955"/>
      </p:ext>
    </p:extLst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56" y="225933"/>
            <a:ext cx="11229673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 dirty="0"/>
              <a:t>Klik for at tilføje tekst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quarter" idx="10" hasCustomPrompt="1"/>
          </p:nvPr>
        </p:nvSpPr>
        <p:spPr>
          <a:xfrm>
            <a:off x="1016001" y="1516534"/>
            <a:ext cx="10707843" cy="4706471"/>
          </a:xfrm>
        </p:spPr>
        <p:txBody>
          <a:bodyPr vert="horz"/>
          <a:lstStyle>
            <a:lvl1pPr>
              <a:defRPr baseline="0"/>
            </a:lvl1pPr>
          </a:lstStyle>
          <a:p>
            <a:pPr lvl="0"/>
            <a:r>
              <a:rPr lang="da-DK" dirty="0"/>
              <a:t>Klik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3930355538"/>
      </p:ext>
    </p:extLst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736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16046" y="1875119"/>
            <a:ext cx="10708217" cy="4340411"/>
          </a:xfrm>
        </p:spPr>
        <p:txBody>
          <a:bodyPr vert="horz"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 dirty="0"/>
              <a:t>Klik for at tilføje tekst</a:t>
            </a:r>
          </a:p>
        </p:txBody>
      </p:sp>
    </p:spTree>
    <p:extLst>
      <p:ext uri="{BB962C8B-B14F-4D97-AF65-F5344CB8AC3E}">
        <p14:creationId xmlns:p14="http://schemas.microsoft.com/office/powerpoint/2010/main" val="2285250846"/>
      </p:ext>
    </p:extLst>
  </p:cSld>
  <p:clrMapOvr>
    <a:masterClrMapping/>
  </p:clrMapOvr>
  <p:transition spd="med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indhold 5"/>
          <p:cNvSpPr>
            <a:spLocks noGrp="1"/>
          </p:cNvSpPr>
          <p:nvPr>
            <p:ph sz="quarter" idx="13" hasCustomPrompt="1"/>
          </p:nvPr>
        </p:nvSpPr>
        <p:spPr>
          <a:xfrm>
            <a:off x="6106101" y="1919883"/>
            <a:ext cx="5609651" cy="4286250"/>
          </a:xfrm>
        </p:spPr>
        <p:txBody>
          <a:bodyPr vert="horz">
            <a:normAutofit/>
          </a:bodyPr>
          <a:lstStyle>
            <a:lvl1pPr marL="0" marR="0" indent="0" algn="l" defTabSz="41075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75000"/>
              <a:buFont typeface="Arial"/>
              <a:buNone/>
              <a:tabLst/>
              <a:defRPr lang="da-DK" sz="1800" b="0" i="0">
                <a:solidFill>
                  <a:srgbClr val="000000"/>
                </a:solidFill>
                <a:latin typeface="+mn-lt"/>
                <a:ea typeface="Georgia"/>
                <a:cs typeface="Arial"/>
                <a:sym typeface="Georgia"/>
              </a:defRPr>
            </a:lvl1pPr>
            <a:lvl2pPr marL="4824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2pPr>
            <a:lvl3pPr marL="321457" indent="-321457">
              <a:spcBef>
                <a:spcPts val="1266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3pPr>
            <a:lvl4pPr marL="7236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>
              <a:defRPr sz="2100"/>
            </a:lvl5pPr>
          </a:lstStyle>
          <a:p>
            <a:pPr marL="241200" marR="0" lvl="0" indent="-241200" algn="l" defTabSz="41075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75000"/>
              <a:buFont typeface="Arial"/>
              <a:buChar char="•"/>
              <a:tabLst/>
              <a:defRPr sz="1800">
                <a:solidFill>
                  <a:srgbClr val="000000"/>
                </a:solidFill>
              </a:defRPr>
            </a:pPr>
            <a:r>
              <a:rPr lang="da-DK" sz="2400" dirty="0"/>
              <a:t>Klik for at tilføje tekst</a:t>
            </a:r>
            <a:endParaRPr lang="da-DK" sz="2200" dirty="0">
              <a:solidFill>
                <a:srgbClr val="414141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9" name="Pladsholder til indhold 5"/>
          <p:cNvSpPr>
            <a:spLocks noGrp="1"/>
          </p:cNvSpPr>
          <p:nvPr>
            <p:ph sz="quarter" idx="14" hasCustomPrompt="1"/>
          </p:nvPr>
        </p:nvSpPr>
        <p:spPr>
          <a:xfrm>
            <a:off x="476253" y="1919883"/>
            <a:ext cx="5459763" cy="4286250"/>
          </a:xfrm>
        </p:spPr>
        <p:txBody>
          <a:bodyPr vert="horz">
            <a:normAutofit/>
          </a:bodyPr>
          <a:lstStyle>
            <a:lvl1pPr marL="241200" indent="-241200" algn="l" defTabSz="410751" eaLnBrk="1" hangingPunct="1">
              <a:lnSpc>
                <a:spcPct val="100000"/>
              </a:lnSpc>
              <a:spcBef>
                <a:spcPts val="1000"/>
              </a:spcBef>
              <a:buSzPct val="75000"/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2400" indent="-241200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241200" indent="-241200">
              <a:lnSpc>
                <a:spcPct val="100000"/>
              </a:lnSpc>
              <a:spcBef>
                <a:spcPts val="1000"/>
              </a:spcBef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23600" indent="-240460" algn="l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 indent="-240460"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56" y="234619"/>
            <a:ext cx="11229673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</p:spTree>
    <p:extLst>
      <p:ext uri="{BB962C8B-B14F-4D97-AF65-F5344CB8AC3E}">
        <p14:creationId xmlns:p14="http://schemas.microsoft.com/office/powerpoint/2010/main" val="809017829"/>
      </p:ext>
    </p:extLst>
  </p:cSld>
  <p:clrMapOvr>
    <a:masterClrMapping/>
  </p:clrMapOvr>
  <p:transition spd="med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titel og 2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indhold 5"/>
          <p:cNvSpPr>
            <a:spLocks noGrp="1"/>
          </p:cNvSpPr>
          <p:nvPr>
            <p:ph sz="quarter" idx="13" hasCustomPrompt="1"/>
          </p:nvPr>
        </p:nvSpPr>
        <p:spPr>
          <a:xfrm>
            <a:off x="6106101" y="1919883"/>
            <a:ext cx="5609651" cy="4286250"/>
          </a:xfrm>
        </p:spPr>
        <p:txBody>
          <a:bodyPr vert="horz">
            <a:normAutofit/>
          </a:bodyPr>
          <a:lstStyle>
            <a:lvl1pPr marL="241200" indent="-241200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1pPr>
            <a:lvl2pPr marL="482400" indent="-241200">
              <a:lnSpc>
                <a:spcPct val="100000"/>
              </a:lnSpc>
              <a:spcBef>
                <a:spcPts val="1000"/>
              </a:spcBef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2pPr>
            <a:lvl3pPr marL="321457" indent="-321457">
              <a:lnSpc>
                <a:spcPct val="100000"/>
              </a:lnSpc>
              <a:spcBef>
                <a:spcPts val="1000"/>
              </a:spcBef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3pPr>
            <a:lvl4pPr marL="7236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8" name="Pladsholder til indhold 5"/>
          <p:cNvSpPr>
            <a:spLocks noGrp="1"/>
          </p:cNvSpPr>
          <p:nvPr>
            <p:ph sz="quarter" idx="14" hasCustomPrompt="1"/>
          </p:nvPr>
        </p:nvSpPr>
        <p:spPr>
          <a:xfrm>
            <a:off x="476253" y="1919883"/>
            <a:ext cx="5459763" cy="4286250"/>
          </a:xfrm>
        </p:spPr>
        <p:txBody>
          <a:bodyPr vert="horz" anchor="ctr">
            <a:normAutofit/>
          </a:bodyPr>
          <a:lstStyle>
            <a:lvl1pPr marL="240460" indent="-241200" algn="l" defTabSz="410751" eaLnBrk="1" hangingPunct="1">
              <a:lnSpc>
                <a:spcPct val="100000"/>
              </a:lnSpc>
              <a:spcBef>
                <a:spcPts val="1000"/>
              </a:spcBef>
              <a:buSzPct val="75000"/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0920" indent="-241200" algn="l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80257" indent="0" algn="l">
              <a:lnSpc>
                <a:spcPct val="100000"/>
              </a:lnSpc>
              <a:spcBef>
                <a:spcPts val="1000"/>
              </a:spcBef>
              <a:buNone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21381" indent="-241200" algn="l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 indent="-241200" algn="l">
              <a:spcBef>
                <a:spcPts val="1000"/>
              </a:spcBef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736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Rediger typografien i masteren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/>
              <a:t>Klik for at redigere i master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41373403"/>
      </p:ext>
    </p:extLst>
  </p:cSld>
  <p:clrMapOvr>
    <a:masterClrMapping/>
  </p:clrMapOvr>
  <p:transition spd="med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 og indholdselement - lodr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/>
        </p:nvSpPr>
        <p:spPr>
          <a:xfrm>
            <a:off x="476251" y="3429000"/>
            <a:ext cx="53216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24" name="Shape 24"/>
          <p:cNvSpPr/>
          <p:nvPr/>
        </p:nvSpPr>
        <p:spPr>
          <a:xfrm>
            <a:off x="476249" y="1946672"/>
            <a:ext cx="532154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25" name="Shape 25"/>
          <p:cNvSpPr>
            <a:spLocks noGrp="1"/>
          </p:cNvSpPr>
          <p:nvPr>
            <p:ph type="title" hasCustomPrompt="1"/>
          </p:nvPr>
        </p:nvSpPr>
        <p:spPr>
          <a:xfrm>
            <a:off x="476251" y="1949623"/>
            <a:ext cx="5322093" cy="1427892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spcBef>
                <a:spcPts val="0"/>
              </a:spcBef>
              <a:defRPr sz="4200"/>
            </a:lvl1pPr>
          </a:lstStyle>
          <a:p>
            <a:pPr lvl="0"/>
            <a:r>
              <a:rPr lang="da-DK" sz="4000" dirty="0"/>
              <a:t>Klik for at tilføje tekst</a:t>
            </a:r>
          </a:p>
        </p:txBody>
      </p:sp>
      <p:sp>
        <p:nvSpPr>
          <p:cNvPr id="26" name="Shape 26"/>
          <p:cNvSpPr>
            <a:spLocks noGrp="1"/>
          </p:cNvSpPr>
          <p:nvPr>
            <p:ph type="body" idx="1" hasCustomPrompt="1"/>
          </p:nvPr>
        </p:nvSpPr>
        <p:spPr>
          <a:xfrm>
            <a:off x="476251" y="3536156"/>
            <a:ext cx="5322093" cy="2669688"/>
          </a:xfrm>
          <a:prstGeom prst="rect">
            <a:avLst/>
          </a:prstGeom>
        </p:spPr>
        <p:txBody>
          <a:bodyPr anchor="t"/>
          <a:lstStyle>
            <a:lvl1pPr marL="241200" indent="-241200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1"/>
                </a:solidFill>
              </a:defRPr>
            </a:lvl1pPr>
            <a:lvl2pPr marL="480920" indent="-241093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721381" indent="-241093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480920" indent="-241093" algn="l">
              <a:lnSpc>
                <a:spcPct val="120000"/>
              </a:lnSpc>
              <a:spcBef>
                <a:spcPts val="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Andet niveau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9" name="Pladsholder til tekst 2"/>
          <p:cNvSpPr>
            <a:spLocks noGrp="1"/>
          </p:cNvSpPr>
          <p:nvPr>
            <p:ph type="body" sz="quarter" idx="12" hasCustomPrompt="1"/>
          </p:nvPr>
        </p:nvSpPr>
        <p:spPr>
          <a:xfrm>
            <a:off x="507861" y="1646703"/>
            <a:ext cx="5289936" cy="200055"/>
          </a:xfrm>
        </p:spPr>
        <p:txBody>
          <a:bodyPr vert="horz" wrap="square" anchor="b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300" b="1" i="0" cap="all">
                <a:solidFill>
                  <a:srgbClr val="90897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3" hasCustomPrompt="1"/>
          </p:nvPr>
        </p:nvSpPr>
        <p:spPr>
          <a:xfrm>
            <a:off x="6096046" y="333375"/>
            <a:ext cx="5617633" cy="5881688"/>
          </a:xfrm>
        </p:spPr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pic>
        <p:nvPicPr>
          <p:cNvPr id="10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209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557855343"/>
      </p:ext>
    </p:extLst>
  </p:cSld>
  <p:clrMapOvr>
    <a:masterClrMapping/>
  </p:clrMapOvr>
  <p:transition spd="med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sobjekt -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1" y="226610"/>
            <a:ext cx="11239500" cy="972021"/>
          </a:xfrm>
        </p:spPr>
        <p:txBody>
          <a:bodyPr vert="horz">
            <a:normAutofit/>
          </a:bodyPr>
          <a:lstStyle>
            <a:lvl1pPr>
              <a:defRPr sz="4900">
                <a:solidFill>
                  <a:schemeClr val="tx2"/>
                </a:solidFill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3"/>
          <p:cNvSpPr>
            <a:spLocks noGrp="1"/>
          </p:cNvSpPr>
          <p:nvPr>
            <p:ph sz="quarter" idx="14" hasCustomPrompt="1"/>
          </p:nvPr>
        </p:nvSpPr>
        <p:spPr>
          <a:xfrm>
            <a:off x="476251" y="1919883"/>
            <a:ext cx="11247460" cy="4286250"/>
          </a:xfr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fem</a:t>
            </a:r>
          </a:p>
        </p:txBody>
      </p:sp>
    </p:spTree>
    <p:extLst>
      <p:ext uri="{BB962C8B-B14F-4D97-AF65-F5344CB8AC3E}">
        <p14:creationId xmlns:p14="http://schemas.microsoft.com/office/powerpoint/2010/main" val="1650492250"/>
      </p:ext>
    </p:extLst>
  </p:cSld>
  <p:clrMapOvr>
    <a:masterClrMapping/>
  </p:clrMapOvr>
  <p:transition spd="med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titel og indholdsobjekt -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1" y="226610"/>
            <a:ext cx="11239500" cy="972021"/>
          </a:xfrm>
        </p:spPr>
        <p:txBody>
          <a:bodyPr vert="horz">
            <a:normAutofit/>
          </a:bodyPr>
          <a:lstStyle>
            <a:lvl1pPr>
              <a:defRPr sz="4900">
                <a:solidFill>
                  <a:schemeClr val="tx2"/>
                </a:solidFill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3"/>
          <p:cNvSpPr>
            <a:spLocks noGrp="1"/>
          </p:cNvSpPr>
          <p:nvPr>
            <p:ph sz="quarter" idx="14" hasCustomPrompt="1"/>
          </p:nvPr>
        </p:nvSpPr>
        <p:spPr>
          <a:xfrm>
            <a:off x="476251" y="1919883"/>
            <a:ext cx="11247460" cy="4286250"/>
          </a:xfr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fem</a:t>
            </a:r>
          </a:p>
        </p:txBody>
      </p:sp>
      <p:sp>
        <p:nvSpPr>
          <p:cNvPr id="4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736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Rediger 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290447359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736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16046" y="1875119"/>
            <a:ext cx="10708217" cy="4340411"/>
          </a:xfrm>
        </p:spPr>
        <p:txBody>
          <a:bodyPr vert="horz" anchor="t"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 dirty="0"/>
              <a:t>Klik for at tilføje tekst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97454374"/>
      </p:ext>
    </p:extLst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476249" y="1946672"/>
            <a:ext cx="532154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26" name="Shape 26"/>
          <p:cNvSpPr>
            <a:spLocks noGrp="1"/>
          </p:cNvSpPr>
          <p:nvPr>
            <p:ph type="body" idx="1" hasCustomPrompt="1"/>
          </p:nvPr>
        </p:nvSpPr>
        <p:spPr>
          <a:xfrm>
            <a:off x="476251" y="1988840"/>
            <a:ext cx="5322093" cy="421700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SzTx/>
              <a:buNone/>
              <a:defRPr sz="22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39827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480288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480920" indent="-241093" algn="l">
              <a:lnSpc>
                <a:spcPct val="120000"/>
              </a:lnSpc>
              <a:spcBef>
                <a:spcPts val="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7" name="Pladsholder til indhold 6"/>
          <p:cNvSpPr>
            <a:spLocks noGrp="1"/>
          </p:cNvSpPr>
          <p:nvPr>
            <p:ph sz="quarter" idx="15" hasCustomPrompt="1"/>
          </p:nvPr>
        </p:nvSpPr>
        <p:spPr>
          <a:xfrm>
            <a:off x="6041013" y="327094"/>
            <a:ext cx="5719233" cy="5910263"/>
          </a:xfrm>
        </p:spPr>
        <p:txBody>
          <a:bodyPr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2" y="329514"/>
            <a:ext cx="5442456" cy="1321486"/>
          </a:xfrm>
        </p:spPr>
        <p:txBody>
          <a:bodyPr/>
          <a:lstStyle>
            <a:lvl1pPr algn="l">
              <a:spcBef>
                <a:spcPts val="0"/>
              </a:spcBef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pic>
        <p:nvPicPr>
          <p:cNvPr id="8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209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863414495"/>
      </p:ext>
    </p:extLst>
  </p:cSld>
  <p:clrMapOvr>
    <a:masterClrMapping/>
  </p:clrMapOvr>
  <p:transition spd="med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509613" y="5784273"/>
            <a:ext cx="11223112" cy="407870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sz="quarter" idx="11"/>
          </p:nvPr>
        </p:nvSpPr>
        <p:spPr>
          <a:xfrm>
            <a:off x="503768" y="349319"/>
            <a:ext cx="11228917" cy="4211205"/>
          </a:xfrm>
        </p:spPr>
        <p:txBody>
          <a:bodyPr/>
          <a:lstStyle/>
          <a:p>
            <a:r>
              <a:rPr lang="da-DK"/>
              <a:t>Klik på ikonet for at tilføje et billede</a:t>
            </a:r>
            <a:endParaRPr lang="da-DK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08024" y="4647515"/>
            <a:ext cx="11215711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6" name="Shape 2"/>
          <p:cNvSpPr/>
          <p:nvPr userDrawn="1"/>
        </p:nvSpPr>
        <p:spPr>
          <a:xfrm>
            <a:off x="476252" y="5692993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8" name="Shape 3"/>
          <p:cNvSpPr/>
          <p:nvPr userDrawn="1"/>
        </p:nvSpPr>
        <p:spPr>
          <a:xfrm>
            <a:off x="476252" y="4647135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9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209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894024531"/>
      </p:ext>
    </p:extLst>
  </p:cSld>
  <p:clrMapOvr>
    <a:masterClrMapping/>
  </p:clrMapOvr>
  <p:transition spd="med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56" y="219070"/>
            <a:ext cx="11229673" cy="972000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</p:spTree>
    <p:extLst>
      <p:ext uri="{BB962C8B-B14F-4D97-AF65-F5344CB8AC3E}">
        <p14:creationId xmlns:p14="http://schemas.microsoft.com/office/powerpoint/2010/main" val="1525144179"/>
      </p:ext>
    </p:extLst>
  </p:cSld>
  <p:clrMapOvr>
    <a:masterClrMapping/>
  </p:clrMapOvr>
  <p:transition spd="med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209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122043450"/>
      </p:ext>
    </p:extLst>
  </p:cSld>
  <p:clrMapOvr>
    <a:masterClrMapping/>
  </p:clrMapOvr>
  <p:transition spd="med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3455672"/>
      </p:ext>
    </p:extLst>
  </p:cSld>
  <p:clrMapOvr>
    <a:masterClrMapping/>
  </p:clrMapOvr>
  <p:transition spd="med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Åbningsdias - centrere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7"/>
          <p:cNvSpPr/>
          <p:nvPr userDrawn="1"/>
        </p:nvSpPr>
        <p:spPr>
          <a:xfrm>
            <a:off x="0" y="4411013"/>
            <a:ext cx="12192000" cy="457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 kern="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29" name="Shape 8"/>
          <p:cNvSpPr/>
          <p:nvPr userDrawn="1"/>
        </p:nvSpPr>
        <p:spPr>
          <a:xfrm flipV="1">
            <a:off x="-572" y="2396921"/>
            <a:ext cx="12192575" cy="457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 kern="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7" name="ÆS_logo_POS_CMYK.pdf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99499" y="3005188"/>
            <a:ext cx="4991916" cy="851668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ktangel 2"/>
          <p:cNvSpPr/>
          <p:nvPr userDrawn="1"/>
        </p:nvSpPr>
        <p:spPr>
          <a:xfrm>
            <a:off x="0" y="923835"/>
            <a:ext cx="12192000" cy="595035"/>
          </a:xfrm>
          <a:prstGeom prst="rect">
            <a:avLst/>
          </a:prstGeom>
          <a:solidFill>
            <a:schemeClr val="bg2"/>
          </a:solidFill>
          <a:ln w="12700" cap="flat">
            <a:solidFill>
              <a:schemeClr val="accent1">
                <a:lumMod val="50000"/>
              </a:schemeClr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defTabSz="584200" latinLnBrk="1" hangingPunct="0"/>
            <a:endParaRPr lang="da-DK" sz="3200">
              <a:solidFill>
                <a:srgbClr val="FFFFFF"/>
              </a:solidFill>
              <a:effectLst>
                <a:outerShdw blurRad="25400" dist="33948" dir="2700000" rotWithShape="0">
                  <a:srgbClr val="3B3936"/>
                </a:outerShdw>
              </a:effectLst>
              <a:latin typeface="Palatino"/>
              <a:ea typeface="Palatino"/>
              <a:cs typeface="Palatino"/>
              <a:sym typeface="Palatino"/>
            </a:endParaRPr>
          </a:p>
        </p:txBody>
      </p:sp>
      <p:sp>
        <p:nvSpPr>
          <p:cNvPr id="10" name="Rektangel 9"/>
          <p:cNvSpPr/>
          <p:nvPr userDrawn="1"/>
        </p:nvSpPr>
        <p:spPr>
          <a:xfrm>
            <a:off x="0" y="5334780"/>
            <a:ext cx="12192000" cy="595035"/>
          </a:xfrm>
          <a:prstGeom prst="rect">
            <a:avLst/>
          </a:prstGeom>
          <a:solidFill>
            <a:schemeClr val="bg2"/>
          </a:solidFill>
          <a:ln w="12700" cap="flat">
            <a:solidFill>
              <a:schemeClr val="accent1">
                <a:lumMod val="50000"/>
              </a:schemeClr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defTabSz="584200" latinLnBrk="1" hangingPunct="0"/>
            <a:endParaRPr lang="da-DK" sz="3200">
              <a:solidFill>
                <a:srgbClr val="FFFFFF"/>
              </a:solidFill>
              <a:effectLst>
                <a:outerShdw blurRad="25400" dist="33948" dir="2700000" rotWithShape="0">
                  <a:srgbClr val="3B3936"/>
                </a:outerShdw>
              </a:effectLst>
              <a:latin typeface="Palatino"/>
              <a:ea typeface="Palatino"/>
              <a:cs typeface="Palatino"/>
              <a:sym typeface="Palatino"/>
            </a:endParaRPr>
          </a:p>
        </p:txBody>
      </p:sp>
    </p:spTree>
    <p:extLst>
      <p:ext uri="{BB962C8B-B14F-4D97-AF65-F5344CB8AC3E}">
        <p14:creationId xmlns:p14="http://schemas.microsoft.com/office/powerpoint/2010/main" val="15784574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&amp; undertitel i bånd centrer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530587" y="2212910"/>
            <a:ext cx="11183692" cy="261610"/>
          </a:xfrm>
        </p:spPr>
        <p:txBody>
          <a:bodyPr vert="horz" anchor="b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 baseline="0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9" name="Shape 9"/>
          <p:cNvSpPr/>
          <p:nvPr/>
        </p:nvSpPr>
        <p:spPr>
          <a:xfrm rot="16200000">
            <a:off x="6917173" y="3441528"/>
            <a:ext cx="1155065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10" name="Shape 10"/>
          <p:cNvSpPr>
            <a:spLocks noGrp="1"/>
          </p:cNvSpPr>
          <p:nvPr>
            <p:ph type="title" hasCustomPrompt="1"/>
          </p:nvPr>
        </p:nvSpPr>
        <p:spPr>
          <a:xfrm>
            <a:off x="476251" y="2560664"/>
            <a:ext cx="6750844" cy="1711223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spcBef>
                <a:spcPts val="0"/>
              </a:spcBef>
              <a:defRPr sz="5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4900" dirty="0">
                <a:solidFill>
                  <a:srgbClr val="B3242A"/>
                </a:solidFill>
              </a:rPr>
              <a:t>Klik for at tilføje tekst</a:t>
            </a:r>
            <a:endParaRPr sz="4900" dirty="0">
              <a:solidFill>
                <a:srgbClr val="B3242A"/>
              </a:solidFill>
            </a:endParaRPr>
          </a:p>
        </p:txBody>
      </p:sp>
      <p:sp>
        <p:nvSpPr>
          <p:cNvPr id="11" name="Shape 11"/>
          <p:cNvSpPr>
            <a:spLocks noGrp="1"/>
          </p:cNvSpPr>
          <p:nvPr>
            <p:ph type="body" idx="1" hasCustomPrompt="1"/>
          </p:nvPr>
        </p:nvSpPr>
        <p:spPr>
          <a:xfrm>
            <a:off x="7762875" y="2592549"/>
            <a:ext cx="3976688" cy="1696641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2039"/>
              </a:lnSpc>
              <a:spcBef>
                <a:spcPts val="0"/>
              </a:spcBef>
              <a:buSzTx/>
              <a:buNone/>
              <a:defRPr sz="17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160729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0" indent="321457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0" indent="482186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Klik for at tilføje tekst</a:t>
            </a:r>
          </a:p>
        </p:txBody>
      </p:sp>
      <p:sp>
        <p:nvSpPr>
          <p:cNvPr id="12" name="Shape 7"/>
          <p:cNvSpPr/>
          <p:nvPr/>
        </p:nvSpPr>
        <p:spPr>
          <a:xfrm>
            <a:off x="476276" y="4315973"/>
            <a:ext cx="1124948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17" name="Shape 8"/>
          <p:cNvSpPr/>
          <p:nvPr/>
        </p:nvSpPr>
        <p:spPr>
          <a:xfrm>
            <a:off x="476291" y="2556825"/>
            <a:ext cx="1125001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14" name="ÆS_logo_POS_CMYK.pdf"/>
          <p:cNvPicPr/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69775" y="6426209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14652045"/>
      </p:ext>
    </p:extLst>
  </p:cSld>
  <p:clrMapOvr>
    <a:masterClrMapping/>
  </p:clrMapOvr>
  <p:transition spd="med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56" y="225933"/>
            <a:ext cx="11229673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 dirty="0"/>
              <a:t>Klik for at tilføje tekst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quarter" idx="10" hasCustomPrompt="1"/>
          </p:nvPr>
        </p:nvSpPr>
        <p:spPr>
          <a:xfrm>
            <a:off x="1016001" y="1516534"/>
            <a:ext cx="10707843" cy="4706471"/>
          </a:xfrm>
        </p:spPr>
        <p:txBody>
          <a:bodyPr vert="horz"/>
          <a:lstStyle>
            <a:lvl1pPr>
              <a:defRPr baseline="0"/>
            </a:lvl1pPr>
          </a:lstStyle>
          <a:p>
            <a:pPr lvl="0"/>
            <a:r>
              <a:rPr lang="da-DK" dirty="0"/>
              <a:t>Klik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1061469137"/>
      </p:ext>
    </p:extLst>
  </p:cSld>
  <p:clrMapOvr>
    <a:masterClrMapping/>
  </p:clrMapOvr>
  <p:transition spd="med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736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16046" y="1875119"/>
            <a:ext cx="10708217" cy="4340411"/>
          </a:xfrm>
        </p:spPr>
        <p:txBody>
          <a:bodyPr vert="horz"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 dirty="0"/>
              <a:t>Klik for at tilføje tekst</a:t>
            </a:r>
          </a:p>
        </p:txBody>
      </p:sp>
    </p:spTree>
    <p:extLst>
      <p:ext uri="{BB962C8B-B14F-4D97-AF65-F5344CB8AC3E}">
        <p14:creationId xmlns:p14="http://schemas.microsoft.com/office/powerpoint/2010/main" val="1302072852"/>
      </p:ext>
    </p:extLst>
  </p:cSld>
  <p:clrMapOvr>
    <a:masterClrMapping/>
  </p:clrMapOvr>
  <p:transition spd="med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indhold 5"/>
          <p:cNvSpPr>
            <a:spLocks noGrp="1"/>
          </p:cNvSpPr>
          <p:nvPr>
            <p:ph sz="quarter" idx="13" hasCustomPrompt="1"/>
          </p:nvPr>
        </p:nvSpPr>
        <p:spPr>
          <a:xfrm>
            <a:off x="6106101" y="1919883"/>
            <a:ext cx="5609651" cy="4286250"/>
          </a:xfrm>
        </p:spPr>
        <p:txBody>
          <a:bodyPr vert="horz">
            <a:normAutofit/>
          </a:bodyPr>
          <a:lstStyle>
            <a:lvl1pPr marL="0" marR="0" indent="0" algn="l" defTabSz="41075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75000"/>
              <a:buFont typeface="Arial"/>
              <a:buNone/>
              <a:tabLst/>
              <a:defRPr lang="da-DK" sz="1800" b="0" i="0">
                <a:solidFill>
                  <a:srgbClr val="000000"/>
                </a:solidFill>
                <a:latin typeface="+mn-lt"/>
                <a:ea typeface="Georgia"/>
                <a:cs typeface="Arial"/>
                <a:sym typeface="Georgia"/>
              </a:defRPr>
            </a:lvl1pPr>
            <a:lvl2pPr marL="4824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2pPr>
            <a:lvl3pPr marL="321457" indent="-321457">
              <a:spcBef>
                <a:spcPts val="1266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3pPr>
            <a:lvl4pPr marL="7236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>
              <a:defRPr sz="2100"/>
            </a:lvl5pPr>
          </a:lstStyle>
          <a:p>
            <a:pPr marL="241200" marR="0" lvl="0" indent="-241200" algn="l" defTabSz="41075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75000"/>
              <a:buFont typeface="Arial"/>
              <a:buChar char="•"/>
              <a:tabLst/>
              <a:defRPr sz="1800">
                <a:solidFill>
                  <a:srgbClr val="000000"/>
                </a:solidFill>
              </a:defRPr>
            </a:pPr>
            <a:r>
              <a:rPr lang="da-DK" sz="2400" dirty="0"/>
              <a:t>Klik for at tilføje tekst</a:t>
            </a:r>
            <a:endParaRPr lang="da-DK" sz="2200" dirty="0">
              <a:solidFill>
                <a:srgbClr val="414141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9" name="Pladsholder til indhold 5"/>
          <p:cNvSpPr>
            <a:spLocks noGrp="1"/>
          </p:cNvSpPr>
          <p:nvPr>
            <p:ph sz="quarter" idx="14" hasCustomPrompt="1"/>
          </p:nvPr>
        </p:nvSpPr>
        <p:spPr>
          <a:xfrm>
            <a:off x="476253" y="1919883"/>
            <a:ext cx="5459763" cy="4286250"/>
          </a:xfrm>
        </p:spPr>
        <p:txBody>
          <a:bodyPr vert="horz">
            <a:normAutofit/>
          </a:bodyPr>
          <a:lstStyle>
            <a:lvl1pPr marL="241200" indent="-241200" algn="l" defTabSz="410751" eaLnBrk="1" hangingPunct="1">
              <a:lnSpc>
                <a:spcPct val="100000"/>
              </a:lnSpc>
              <a:spcBef>
                <a:spcPts val="1000"/>
              </a:spcBef>
              <a:buSzPct val="75000"/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2400" indent="-241200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241200" indent="-241200">
              <a:lnSpc>
                <a:spcPct val="100000"/>
              </a:lnSpc>
              <a:spcBef>
                <a:spcPts val="1000"/>
              </a:spcBef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23600" indent="-240460" algn="l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 indent="-240460"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56" y="234619"/>
            <a:ext cx="11229673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</p:spTree>
    <p:extLst>
      <p:ext uri="{BB962C8B-B14F-4D97-AF65-F5344CB8AC3E}">
        <p14:creationId xmlns:p14="http://schemas.microsoft.com/office/powerpoint/2010/main" val="250248807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indhold 5"/>
          <p:cNvSpPr>
            <a:spLocks noGrp="1"/>
          </p:cNvSpPr>
          <p:nvPr>
            <p:ph sz="quarter" idx="13" hasCustomPrompt="1"/>
          </p:nvPr>
        </p:nvSpPr>
        <p:spPr>
          <a:xfrm>
            <a:off x="6106101" y="1919883"/>
            <a:ext cx="5609651" cy="4286250"/>
          </a:xfrm>
        </p:spPr>
        <p:txBody>
          <a:bodyPr vert="horz" anchor="t">
            <a:normAutofit/>
          </a:bodyPr>
          <a:lstStyle>
            <a:lvl1pPr marL="0" marR="0" indent="0" algn="l" defTabSz="41075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75000"/>
              <a:buFont typeface="Arial"/>
              <a:buNone/>
              <a:tabLst/>
              <a:defRPr lang="da-DK" sz="1800" b="0" i="0">
                <a:solidFill>
                  <a:srgbClr val="000000"/>
                </a:solidFill>
                <a:latin typeface="+mn-lt"/>
                <a:ea typeface="Georgia"/>
                <a:cs typeface="Arial"/>
                <a:sym typeface="Georgia"/>
              </a:defRPr>
            </a:lvl1pPr>
            <a:lvl2pPr marL="4824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2pPr>
            <a:lvl3pPr marL="321457" indent="-321457">
              <a:spcBef>
                <a:spcPts val="1266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3pPr>
            <a:lvl4pPr marL="7236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>
              <a:defRPr sz="2100"/>
            </a:lvl5pPr>
          </a:lstStyle>
          <a:p>
            <a:pPr marL="241200" marR="0" lvl="0" indent="-241200" algn="l" defTabSz="41075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75000"/>
              <a:buFont typeface="Arial"/>
              <a:buChar char="•"/>
              <a:tabLst/>
              <a:defRPr sz="1800">
                <a:solidFill>
                  <a:srgbClr val="000000"/>
                </a:solidFill>
              </a:defRPr>
            </a:pPr>
            <a:r>
              <a:rPr lang="da-DK" sz="2400" dirty="0"/>
              <a:t>Klik for at tilføje tekst</a:t>
            </a:r>
            <a:endParaRPr lang="da-DK" sz="2200" dirty="0">
              <a:solidFill>
                <a:srgbClr val="414141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9" name="Pladsholder til indhold 5"/>
          <p:cNvSpPr>
            <a:spLocks noGrp="1"/>
          </p:cNvSpPr>
          <p:nvPr>
            <p:ph sz="quarter" idx="14" hasCustomPrompt="1"/>
          </p:nvPr>
        </p:nvSpPr>
        <p:spPr>
          <a:xfrm>
            <a:off x="476253" y="1919883"/>
            <a:ext cx="5459763" cy="4286250"/>
          </a:xfrm>
        </p:spPr>
        <p:txBody>
          <a:bodyPr vert="horz" anchor="t">
            <a:normAutofit/>
          </a:bodyPr>
          <a:lstStyle>
            <a:lvl1pPr marL="241200" indent="-241200" algn="l" defTabSz="410751" eaLnBrk="1" hangingPunct="1">
              <a:lnSpc>
                <a:spcPct val="100000"/>
              </a:lnSpc>
              <a:spcBef>
                <a:spcPts val="1000"/>
              </a:spcBef>
              <a:buSzPct val="75000"/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2400" indent="-241200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241200" indent="-241200">
              <a:lnSpc>
                <a:spcPct val="100000"/>
              </a:lnSpc>
              <a:spcBef>
                <a:spcPts val="1000"/>
              </a:spcBef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23600" indent="-240460" algn="l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 indent="-240460"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56" y="234619"/>
            <a:ext cx="11229673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12849346"/>
      </p:ext>
    </p:extLst>
  </p:cSld>
  <p:clrMapOvr>
    <a:masterClrMapping/>
  </p:clrMapOvr>
  <p:transition spd="med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titel og 2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indhold 5"/>
          <p:cNvSpPr>
            <a:spLocks noGrp="1"/>
          </p:cNvSpPr>
          <p:nvPr>
            <p:ph sz="quarter" idx="13" hasCustomPrompt="1"/>
          </p:nvPr>
        </p:nvSpPr>
        <p:spPr>
          <a:xfrm>
            <a:off x="6106101" y="1919883"/>
            <a:ext cx="5609651" cy="4286250"/>
          </a:xfrm>
        </p:spPr>
        <p:txBody>
          <a:bodyPr vert="horz">
            <a:normAutofit/>
          </a:bodyPr>
          <a:lstStyle>
            <a:lvl1pPr marL="241200" indent="-241200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1pPr>
            <a:lvl2pPr marL="482400" indent="-241200">
              <a:lnSpc>
                <a:spcPct val="100000"/>
              </a:lnSpc>
              <a:spcBef>
                <a:spcPts val="1000"/>
              </a:spcBef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2pPr>
            <a:lvl3pPr marL="321457" indent="-321457">
              <a:lnSpc>
                <a:spcPct val="100000"/>
              </a:lnSpc>
              <a:spcBef>
                <a:spcPts val="1000"/>
              </a:spcBef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3pPr>
            <a:lvl4pPr marL="7236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8" name="Pladsholder til indhold 5"/>
          <p:cNvSpPr>
            <a:spLocks noGrp="1"/>
          </p:cNvSpPr>
          <p:nvPr>
            <p:ph sz="quarter" idx="14" hasCustomPrompt="1"/>
          </p:nvPr>
        </p:nvSpPr>
        <p:spPr>
          <a:xfrm>
            <a:off x="476253" y="1919883"/>
            <a:ext cx="5459763" cy="4286250"/>
          </a:xfrm>
        </p:spPr>
        <p:txBody>
          <a:bodyPr vert="horz" anchor="ctr">
            <a:normAutofit/>
          </a:bodyPr>
          <a:lstStyle>
            <a:lvl1pPr marL="240460" indent="-241200" algn="l" defTabSz="410751" eaLnBrk="1" hangingPunct="1">
              <a:lnSpc>
                <a:spcPct val="100000"/>
              </a:lnSpc>
              <a:spcBef>
                <a:spcPts val="1000"/>
              </a:spcBef>
              <a:buSzPct val="75000"/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0920" indent="-241200" algn="l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80257" indent="0" algn="l">
              <a:lnSpc>
                <a:spcPct val="100000"/>
              </a:lnSpc>
              <a:spcBef>
                <a:spcPts val="1000"/>
              </a:spcBef>
              <a:buNone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21381" indent="-241200" algn="l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 indent="-241200" algn="l">
              <a:spcBef>
                <a:spcPts val="1000"/>
              </a:spcBef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736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Rediger typografien i masteren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/>
              <a:t>Klik for at redigere i master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68849153"/>
      </p:ext>
    </p:extLst>
  </p:cSld>
  <p:clrMapOvr>
    <a:masterClrMapping/>
  </p:clrMapOvr>
  <p:transition spd="med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 og indholdselement - lodr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/>
        </p:nvSpPr>
        <p:spPr>
          <a:xfrm>
            <a:off x="476251" y="3429000"/>
            <a:ext cx="53216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24" name="Shape 24"/>
          <p:cNvSpPr/>
          <p:nvPr/>
        </p:nvSpPr>
        <p:spPr>
          <a:xfrm>
            <a:off x="476249" y="1946672"/>
            <a:ext cx="532154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25" name="Shape 25"/>
          <p:cNvSpPr>
            <a:spLocks noGrp="1"/>
          </p:cNvSpPr>
          <p:nvPr>
            <p:ph type="title" hasCustomPrompt="1"/>
          </p:nvPr>
        </p:nvSpPr>
        <p:spPr>
          <a:xfrm>
            <a:off x="476251" y="1949623"/>
            <a:ext cx="5322093" cy="1427892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spcBef>
                <a:spcPts val="0"/>
              </a:spcBef>
              <a:defRPr sz="4200"/>
            </a:lvl1pPr>
          </a:lstStyle>
          <a:p>
            <a:pPr lvl="0"/>
            <a:r>
              <a:rPr lang="da-DK" sz="4000" dirty="0"/>
              <a:t>Klik for at tilføje tekst</a:t>
            </a:r>
          </a:p>
        </p:txBody>
      </p:sp>
      <p:sp>
        <p:nvSpPr>
          <p:cNvPr id="26" name="Shape 26"/>
          <p:cNvSpPr>
            <a:spLocks noGrp="1"/>
          </p:cNvSpPr>
          <p:nvPr>
            <p:ph type="body" idx="1" hasCustomPrompt="1"/>
          </p:nvPr>
        </p:nvSpPr>
        <p:spPr>
          <a:xfrm>
            <a:off x="476251" y="3536156"/>
            <a:ext cx="5322093" cy="2669688"/>
          </a:xfrm>
          <a:prstGeom prst="rect">
            <a:avLst/>
          </a:prstGeom>
        </p:spPr>
        <p:txBody>
          <a:bodyPr anchor="t"/>
          <a:lstStyle>
            <a:lvl1pPr marL="241200" indent="-241200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1"/>
                </a:solidFill>
              </a:defRPr>
            </a:lvl1pPr>
            <a:lvl2pPr marL="480920" indent="-241093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721381" indent="-241093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480920" indent="-241093" algn="l">
              <a:lnSpc>
                <a:spcPct val="120000"/>
              </a:lnSpc>
              <a:spcBef>
                <a:spcPts val="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Andet niveau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9" name="Pladsholder til tekst 2"/>
          <p:cNvSpPr>
            <a:spLocks noGrp="1"/>
          </p:cNvSpPr>
          <p:nvPr>
            <p:ph type="body" sz="quarter" idx="12" hasCustomPrompt="1"/>
          </p:nvPr>
        </p:nvSpPr>
        <p:spPr>
          <a:xfrm>
            <a:off x="507861" y="1646703"/>
            <a:ext cx="5289936" cy="200055"/>
          </a:xfrm>
        </p:spPr>
        <p:txBody>
          <a:bodyPr vert="horz" wrap="square" anchor="b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300" b="1" i="0" cap="all">
                <a:solidFill>
                  <a:srgbClr val="90897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3" hasCustomPrompt="1"/>
          </p:nvPr>
        </p:nvSpPr>
        <p:spPr>
          <a:xfrm>
            <a:off x="6096046" y="333375"/>
            <a:ext cx="5617633" cy="5881688"/>
          </a:xfrm>
        </p:spPr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pic>
        <p:nvPicPr>
          <p:cNvPr id="10" name="ÆS_logo_POS_CMYK.pdf"/>
          <p:cNvPicPr/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69775" y="6426209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048221662"/>
      </p:ext>
    </p:extLst>
  </p:cSld>
  <p:clrMapOvr>
    <a:masterClrMapping/>
  </p:clrMapOvr>
  <p:transition spd="med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sobjekt -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1" y="226610"/>
            <a:ext cx="11239500" cy="972021"/>
          </a:xfrm>
        </p:spPr>
        <p:txBody>
          <a:bodyPr vert="horz">
            <a:normAutofit/>
          </a:bodyPr>
          <a:lstStyle>
            <a:lvl1pPr>
              <a:defRPr sz="4900">
                <a:solidFill>
                  <a:schemeClr val="tx2"/>
                </a:solidFill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3"/>
          <p:cNvSpPr>
            <a:spLocks noGrp="1"/>
          </p:cNvSpPr>
          <p:nvPr>
            <p:ph sz="quarter" idx="14" hasCustomPrompt="1"/>
          </p:nvPr>
        </p:nvSpPr>
        <p:spPr>
          <a:xfrm>
            <a:off x="476251" y="1919883"/>
            <a:ext cx="11247460" cy="4286250"/>
          </a:xfr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fem</a:t>
            </a:r>
          </a:p>
        </p:txBody>
      </p:sp>
    </p:spTree>
    <p:extLst>
      <p:ext uri="{BB962C8B-B14F-4D97-AF65-F5344CB8AC3E}">
        <p14:creationId xmlns:p14="http://schemas.microsoft.com/office/powerpoint/2010/main" val="2927425470"/>
      </p:ext>
    </p:extLst>
  </p:cSld>
  <p:clrMapOvr>
    <a:masterClrMapping/>
  </p:clrMapOvr>
  <p:transition spd="med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titel og indholdsobjekt -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1" y="226610"/>
            <a:ext cx="11239500" cy="972021"/>
          </a:xfrm>
        </p:spPr>
        <p:txBody>
          <a:bodyPr vert="horz">
            <a:normAutofit/>
          </a:bodyPr>
          <a:lstStyle>
            <a:lvl1pPr>
              <a:defRPr sz="4900">
                <a:solidFill>
                  <a:schemeClr val="tx2"/>
                </a:solidFill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3"/>
          <p:cNvSpPr>
            <a:spLocks noGrp="1"/>
          </p:cNvSpPr>
          <p:nvPr>
            <p:ph sz="quarter" idx="14" hasCustomPrompt="1"/>
          </p:nvPr>
        </p:nvSpPr>
        <p:spPr>
          <a:xfrm>
            <a:off x="476251" y="1919883"/>
            <a:ext cx="11247460" cy="4286250"/>
          </a:xfr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fem</a:t>
            </a:r>
          </a:p>
        </p:txBody>
      </p:sp>
      <p:sp>
        <p:nvSpPr>
          <p:cNvPr id="4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736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Rediger 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1609124837"/>
      </p:ext>
    </p:extLst>
  </p:cSld>
  <p:clrMapOvr>
    <a:masterClrMapping/>
  </p:clrMapOvr>
  <p:transition spd="med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476249" y="1946672"/>
            <a:ext cx="532154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26" name="Shape 26"/>
          <p:cNvSpPr>
            <a:spLocks noGrp="1"/>
          </p:cNvSpPr>
          <p:nvPr>
            <p:ph type="body" idx="1" hasCustomPrompt="1"/>
          </p:nvPr>
        </p:nvSpPr>
        <p:spPr>
          <a:xfrm>
            <a:off x="476251" y="1988840"/>
            <a:ext cx="5322093" cy="421700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SzTx/>
              <a:buNone/>
              <a:defRPr sz="22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39827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480288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480920" indent="-241093" algn="l">
              <a:lnSpc>
                <a:spcPct val="120000"/>
              </a:lnSpc>
              <a:spcBef>
                <a:spcPts val="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7" name="Pladsholder til indhold 6"/>
          <p:cNvSpPr>
            <a:spLocks noGrp="1"/>
          </p:cNvSpPr>
          <p:nvPr>
            <p:ph sz="quarter" idx="15" hasCustomPrompt="1"/>
          </p:nvPr>
        </p:nvSpPr>
        <p:spPr>
          <a:xfrm>
            <a:off x="6041013" y="327094"/>
            <a:ext cx="5719233" cy="5910263"/>
          </a:xfrm>
        </p:spPr>
        <p:txBody>
          <a:bodyPr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2" y="329514"/>
            <a:ext cx="5442456" cy="1321486"/>
          </a:xfrm>
        </p:spPr>
        <p:txBody>
          <a:bodyPr/>
          <a:lstStyle>
            <a:lvl1pPr algn="l">
              <a:spcBef>
                <a:spcPts val="0"/>
              </a:spcBef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pic>
        <p:nvPicPr>
          <p:cNvPr id="8" name="ÆS_logo_POS_CMYK.pdf"/>
          <p:cNvPicPr/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69775" y="6426209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934606951"/>
      </p:ext>
    </p:extLst>
  </p:cSld>
  <p:clrMapOvr>
    <a:masterClrMapping/>
  </p:clrMapOvr>
  <p:transition spd="med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509613" y="5784273"/>
            <a:ext cx="11223112" cy="407870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sz="quarter" idx="11"/>
          </p:nvPr>
        </p:nvSpPr>
        <p:spPr>
          <a:xfrm>
            <a:off x="503768" y="349319"/>
            <a:ext cx="11228917" cy="4211205"/>
          </a:xfrm>
        </p:spPr>
        <p:txBody>
          <a:bodyPr/>
          <a:lstStyle/>
          <a:p>
            <a:r>
              <a:rPr lang="da-DK"/>
              <a:t>Klik på ikonet for at tilføje et billede</a:t>
            </a:r>
            <a:endParaRPr lang="da-DK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08024" y="4647515"/>
            <a:ext cx="11215711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6" name="Shape 2"/>
          <p:cNvSpPr/>
          <p:nvPr userDrawn="1"/>
        </p:nvSpPr>
        <p:spPr>
          <a:xfrm>
            <a:off x="476252" y="5692993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8" name="Shape 3"/>
          <p:cNvSpPr/>
          <p:nvPr userDrawn="1"/>
        </p:nvSpPr>
        <p:spPr>
          <a:xfrm>
            <a:off x="476252" y="4647135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9" name="ÆS_logo_POS_CMYK.pdf"/>
          <p:cNvPicPr/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69775" y="6426209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977792591"/>
      </p:ext>
    </p:extLst>
  </p:cSld>
  <p:clrMapOvr>
    <a:masterClrMapping/>
  </p:clrMapOvr>
  <p:transition spd="med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56" y="219070"/>
            <a:ext cx="11229673" cy="972000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</p:spTree>
    <p:extLst>
      <p:ext uri="{BB962C8B-B14F-4D97-AF65-F5344CB8AC3E}">
        <p14:creationId xmlns:p14="http://schemas.microsoft.com/office/powerpoint/2010/main" val="3872587027"/>
      </p:ext>
    </p:extLst>
  </p:cSld>
  <p:clrMapOvr>
    <a:masterClrMapping/>
  </p:clrMapOvr>
  <p:transition spd="med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ÆS_logo_POS_CMYK.pdf"/>
          <p:cNvPicPr/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69775" y="6426209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495097132"/>
      </p:ext>
    </p:extLst>
  </p:cSld>
  <p:clrMapOvr>
    <a:masterClrMapping/>
  </p:clrMapOvr>
  <p:transition spd="med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2555364"/>
      </p:ext>
    </p:extLst>
  </p:cSld>
  <p:clrMapOvr>
    <a:masterClrMapping/>
  </p:clrMapOvr>
  <p:transition spd="med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1301D3-04DC-4A4E-90C8-3CB48595D0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4A917068-E6F4-E543-AA2C-B9F0CA1291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C76B172-674E-AD40-A3E3-8193DBEDD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6DC6F-2D95-EC40-9F64-678C69858A9F}" type="datetimeFigureOut">
              <a:rPr lang="da-DK" smtClean="0">
                <a:solidFill>
                  <a:srgbClr val="000000"/>
                </a:solidFill>
              </a:rPr>
              <a:pPr/>
              <a:t>07-05-2025</a:t>
            </a:fld>
            <a:endParaRPr lang="da-DK">
              <a:solidFill>
                <a:srgbClr val="000000"/>
              </a:solidFill>
            </a:endParaRP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1D88D30-41E5-3A40-A544-EEEB29428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2F867EC-6B52-0B49-987F-4B3D03A51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B6B3A-DF02-B047-8925-DDA2296DC5D6}" type="slidenum">
              <a:rPr lang="da-DK" smtClean="0">
                <a:solidFill>
                  <a:srgbClr val="000000"/>
                </a:solidFill>
              </a:rPr>
              <a:pPr/>
              <a:t>‹nr.›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887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titel og 2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indhold 5"/>
          <p:cNvSpPr>
            <a:spLocks noGrp="1"/>
          </p:cNvSpPr>
          <p:nvPr>
            <p:ph sz="quarter" idx="13" hasCustomPrompt="1"/>
          </p:nvPr>
        </p:nvSpPr>
        <p:spPr>
          <a:xfrm>
            <a:off x="6106101" y="1919883"/>
            <a:ext cx="5609651" cy="4286250"/>
          </a:xfrm>
        </p:spPr>
        <p:txBody>
          <a:bodyPr vert="horz" anchor="t">
            <a:normAutofit/>
          </a:bodyPr>
          <a:lstStyle>
            <a:lvl1pPr marL="241200" indent="-241200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1pPr>
            <a:lvl2pPr marL="482400" indent="-241200">
              <a:lnSpc>
                <a:spcPct val="100000"/>
              </a:lnSpc>
              <a:spcBef>
                <a:spcPts val="1000"/>
              </a:spcBef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2pPr>
            <a:lvl3pPr marL="321457" indent="-321457">
              <a:lnSpc>
                <a:spcPct val="100000"/>
              </a:lnSpc>
              <a:spcBef>
                <a:spcPts val="1000"/>
              </a:spcBef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3pPr>
            <a:lvl4pPr marL="7236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8" name="Pladsholder til indhold 5"/>
          <p:cNvSpPr>
            <a:spLocks noGrp="1"/>
          </p:cNvSpPr>
          <p:nvPr>
            <p:ph sz="quarter" idx="14" hasCustomPrompt="1"/>
          </p:nvPr>
        </p:nvSpPr>
        <p:spPr>
          <a:xfrm>
            <a:off x="476253" y="1919883"/>
            <a:ext cx="5459763" cy="4286250"/>
          </a:xfrm>
        </p:spPr>
        <p:txBody>
          <a:bodyPr vert="horz" anchor="t">
            <a:normAutofit/>
          </a:bodyPr>
          <a:lstStyle>
            <a:lvl1pPr marL="240460" indent="-241200" algn="l" defTabSz="410751" eaLnBrk="1" hangingPunct="1">
              <a:lnSpc>
                <a:spcPct val="100000"/>
              </a:lnSpc>
              <a:spcBef>
                <a:spcPts val="1000"/>
              </a:spcBef>
              <a:buSzPct val="75000"/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0920" indent="-241200" algn="l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80257" indent="0" algn="l">
              <a:lnSpc>
                <a:spcPct val="100000"/>
              </a:lnSpc>
              <a:spcBef>
                <a:spcPts val="1000"/>
              </a:spcBef>
              <a:buNone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21381" indent="-241200" algn="l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 indent="-241200" algn="l">
              <a:spcBef>
                <a:spcPts val="1000"/>
              </a:spcBef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736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Rediger typografien i masteren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86734107"/>
      </p:ext>
    </p:extLst>
  </p:cSld>
  <p:clrMapOvr>
    <a:masterClrMapping/>
  </p:clrMapOvr>
  <p:transition spd="med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Åbningsdias - centrere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7"/>
          <p:cNvSpPr/>
          <p:nvPr userDrawn="1"/>
        </p:nvSpPr>
        <p:spPr>
          <a:xfrm>
            <a:off x="0" y="4410945"/>
            <a:ext cx="12192000" cy="457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 kern="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29" name="Shape 8"/>
          <p:cNvSpPr/>
          <p:nvPr userDrawn="1"/>
        </p:nvSpPr>
        <p:spPr>
          <a:xfrm flipV="1">
            <a:off x="-574" y="2396853"/>
            <a:ext cx="12192575" cy="457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 kern="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7" name="ÆS_logo_POS_CMYK.pdf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499" y="3005188"/>
            <a:ext cx="4991916" cy="851668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ktangel 2"/>
          <p:cNvSpPr/>
          <p:nvPr userDrawn="1"/>
        </p:nvSpPr>
        <p:spPr>
          <a:xfrm>
            <a:off x="0" y="0"/>
            <a:ext cx="12192000" cy="2442572"/>
          </a:xfrm>
          <a:prstGeom prst="rect">
            <a:avLst/>
          </a:prstGeom>
          <a:solidFill>
            <a:schemeClr val="bg2"/>
          </a:solidFill>
          <a:ln w="12700" cap="flat">
            <a:solidFill>
              <a:schemeClr val="bg2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a-DK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25400" dist="33948" dir="2700000" rotWithShape="0">
                  <a:srgbClr val="3B3936"/>
                </a:outerShdw>
              </a:effectLst>
              <a:uFillTx/>
              <a:latin typeface="Palatino"/>
              <a:ea typeface="Palatino"/>
              <a:cs typeface="Palatino"/>
              <a:sym typeface="Palatino"/>
            </a:endParaRPr>
          </a:p>
        </p:txBody>
      </p:sp>
      <p:sp>
        <p:nvSpPr>
          <p:cNvPr id="10" name="Rektangel 9"/>
          <p:cNvSpPr/>
          <p:nvPr userDrawn="1"/>
        </p:nvSpPr>
        <p:spPr>
          <a:xfrm>
            <a:off x="0" y="4410945"/>
            <a:ext cx="12192000" cy="2442572"/>
          </a:xfrm>
          <a:prstGeom prst="rect">
            <a:avLst/>
          </a:prstGeom>
          <a:solidFill>
            <a:schemeClr val="bg2"/>
          </a:solidFill>
          <a:ln w="12700" cap="flat">
            <a:solidFill>
              <a:schemeClr val="bg2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a-DK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25400" dist="33948" dir="2700000" rotWithShape="0">
                  <a:srgbClr val="3B3936"/>
                </a:outerShdw>
              </a:effectLst>
              <a:uFillTx/>
              <a:latin typeface="Palatino"/>
              <a:ea typeface="Palatino"/>
              <a:cs typeface="Palatino"/>
              <a:sym typeface="Palatino"/>
            </a:endParaRPr>
          </a:p>
        </p:txBody>
      </p:sp>
    </p:spTree>
    <p:extLst>
      <p:ext uri="{BB962C8B-B14F-4D97-AF65-F5344CB8AC3E}">
        <p14:creationId xmlns:p14="http://schemas.microsoft.com/office/powerpoint/2010/main" val="37869576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&amp; undertitel i bånd centrer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530586" y="2212910"/>
            <a:ext cx="11183692" cy="261610"/>
          </a:xfrm>
        </p:spPr>
        <p:txBody>
          <a:bodyPr vert="horz" anchor="b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 baseline="0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9" name="Shape 9"/>
          <p:cNvSpPr/>
          <p:nvPr/>
        </p:nvSpPr>
        <p:spPr>
          <a:xfrm rot="16200000">
            <a:off x="6917128" y="3441526"/>
            <a:ext cx="1155065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10" name="Shape 10"/>
          <p:cNvSpPr>
            <a:spLocks noGrp="1"/>
          </p:cNvSpPr>
          <p:nvPr>
            <p:ph type="title" hasCustomPrompt="1"/>
          </p:nvPr>
        </p:nvSpPr>
        <p:spPr>
          <a:xfrm>
            <a:off x="476250" y="2560596"/>
            <a:ext cx="6750844" cy="1711223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spcBef>
                <a:spcPts val="0"/>
              </a:spcBef>
              <a:defRPr sz="5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4900" dirty="0">
                <a:solidFill>
                  <a:srgbClr val="B3242A"/>
                </a:solidFill>
              </a:rPr>
              <a:t>Klik for at tilføje tekst</a:t>
            </a:r>
            <a:endParaRPr sz="4900" dirty="0">
              <a:solidFill>
                <a:srgbClr val="B3242A"/>
              </a:solidFill>
            </a:endParaRPr>
          </a:p>
        </p:txBody>
      </p:sp>
      <p:sp>
        <p:nvSpPr>
          <p:cNvPr id="11" name="Shape 11"/>
          <p:cNvSpPr>
            <a:spLocks noGrp="1"/>
          </p:cNvSpPr>
          <p:nvPr>
            <p:ph type="body" idx="1" hasCustomPrompt="1"/>
          </p:nvPr>
        </p:nvSpPr>
        <p:spPr>
          <a:xfrm>
            <a:off x="7762875" y="2592549"/>
            <a:ext cx="3976688" cy="1696641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2039"/>
              </a:lnSpc>
              <a:spcBef>
                <a:spcPts val="0"/>
              </a:spcBef>
              <a:buSzTx/>
              <a:buNone/>
              <a:defRPr sz="17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160729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0" indent="321457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0" indent="482186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Klik for at tilføje tekst</a:t>
            </a:r>
          </a:p>
        </p:txBody>
      </p:sp>
      <p:sp>
        <p:nvSpPr>
          <p:cNvPr id="12" name="Shape 7"/>
          <p:cNvSpPr/>
          <p:nvPr/>
        </p:nvSpPr>
        <p:spPr>
          <a:xfrm>
            <a:off x="476251" y="4315973"/>
            <a:ext cx="1124948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17" name="Shape 8"/>
          <p:cNvSpPr/>
          <p:nvPr/>
        </p:nvSpPr>
        <p:spPr>
          <a:xfrm>
            <a:off x="476252" y="2556825"/>
            <a:ext cx="1125001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pic>
        <p:nvPicPr>
          <p:cNvPr id="14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4194648269"/>
      </p:ext>
    </p:extLst>
  </p:cSld>
  <p:clrMapOvr>
    <a:masterClrMapping/>
  </p:clrMapOvr>
  <p:transition spd="med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0" y="225933"/>
            <a:ext cx="11229673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 dirty="0"/>
              <a:t>Klik for at tilføje tekst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quarter" idx="10" hasCustomPrompt="1"/>
          </p:nvPr>
        </p:nvSpPr>
        <p:spPr>
          <a:xfrm>
            <a:off x="1016000" y="1516530"/>
            <a:ext cx="10707843" cy="4706471"/>
          </a:xfrm>
        </p:spPr>
        <p:txBody>
          <a:bodyPr vert="horz" anchor="t"/>
          <a:lstStyle>
            <a:lvl1pPr>
              <a:defRPr baseline="0"/>
            </a:lvl1pPr>
          </a:lstStyle>
          <a:p>
            <a:pPr lvl="0"/>
            <a:r>
              <a:rPr lang="da-DK" dirty="0"/>
              <a:t>Klik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04301330"/>
      </p:ext>
    </p:extLst>
  </p:cSld>
  <p:clrMapOvr>
    <a:masterClrMapping/>
  </p:clrMapOvr>
  <p:transition spd="med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68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16001" y="1875119"/>
            <a:ext cx="10708217" cy="4340411"/>
          </a:xfrm>
        </p:spPr>
        <p:txBody>
          <a:bodyPr vert="horz" anchor="t"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 dirty="0"/>
              <a:t>Klik for at tilføje tekst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2536180"/>
      </p:ext>
    </p:extLst>
  </p:cSld>
  <p:clrMapOvr>
    <a:masterClrMapping/>
  </p:clrMapOvr>
  <p:transition spd="med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indhold 5"/>
          <p:cNvSpPr>
            <a:spLocks noGrp="1"/>
          </p:cNvSpPr>
          <p:nvPr>
            <p:ph sz="quarter" idx="13" hasCustomPrompt="1"/>
          </p:nvPr>
        </p:nvSpPr>
        <p:spPr>
          <a:xfrm>
            <a:off x="6106099" y="1919883"/>
            <a:ext cx="5609651" cy="4286250"/>
          </a:xfrm>
        </p:spPr>
        <p:txBody>
          <a:bodyPr vert="horz" anchor="t">
            <a:normAutofit/>
          </a:bodyPr>
          <a:lstStyle>
            <a:lvl1pPr marL="0" marR="0" indent="0" algn="l" defTabSz="41075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75000"/>
              <a:buFont typeface="Arial"/>
              <a:buNone/>
              <a:tabLst/>
              <a:defRPr lang="da-DK" sz="1800" b="0" i="0">
                <a:solidFill>
                  <a:srgbClr val="000000"/>
                </a:solidFill>
                <a:latin typeface="+mn-lt"/>
                <a:ea typeface="Georgia"/>
                <a:cs typeface="Arial"/>
                <a:sym typeface="Georgia"/>
              </a:defRPr>
            </a:lvl1pPr>
            <a:lvl2pPr marL="4824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2pPr>
            <a:lvl3pPr marL="321457" indent="-321457">
              <a:spcBef>
                <a:spcPts val="1266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3pPr>
            <a:lvl4pPr marL="7236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>
              <a:defRPr sz="2100"/>
            </a:lvl5pPr>
          </a:lstStyle>
          <a:p>
            <a:pPr marL="241200" marR="0" lvl="0" indent="-241200" algn="l" defTabSz="41075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75000"/>
              <a:buFont typeface="Arial"/>
              <a:buChar char="•"/>
              <a:tabLst/>
              <a:defRPr sz="1800">
                <a:solidFill>
                  <a:srgbClr val="000000"/>
                </a:solidFill>
              </a:defRPr>
            </a:pPr>
            <a:r>
              <a:rPr lang="da-DK" sz="2400" dirty="0"/>
              <a:t>Klik for at tilføje tekst</a:t>
            </a:r>
            <a:endParaRPr lang="da-DK" sz="2200" dirty="0">
              <a:solidFill>
                <a:srgbClr val="414141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9" name="Pladsholder til indhold 5"/>
          <p:cNvSpPr>
            <a:spLocks noGrp="1"/>
          </p:cNvSpPr>
          <p:nvPr>
            <p:ph sz="quarter" idx="14" hasCustomPrompt="1"/>
          </p:nvPr>
        </p:nvSpPr>
        <p:spPr>
          <a:xfrm>
            <a:off x="476251" y="1919883"/>
            <a:ext cx="5459763" cy="4286250"/>
          </a:xfrm>
        </p:spPr>
        <p:txBody>
          <a:bodyPr vert="horz" anchor="t">
            <a:normAutofit/>
          </a:bodyPr>
          <a:lstStyle>
            <a:lvl1pPr marL="241200" indent="-241200" algn="l" defTabSz="410751" eaLnBrk="1" hangingPunct="1">
              <a:lnSpc>
                <a:spcPct val="100000"/>
              </a:lnSpc>
              <a:spcBef>
                <a:spcPts val="1000"/>
              </a:spcBef>
              <a:buSzPct val="75000"/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2400" indent="-241200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241200" indent="-241200">
              <a:lnSpc>
                <a:spcPct val="100000"/>
              </a:lnSpc>
              <a:spcBef>
                <a:spcPts val="1000"/>
              </a:spcBef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23600" indent="-240460" algn="l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 indent="-240460"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0" y="234619"/>
            <a:ext cx="11229673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19019028"/>
      </p:ext>
    </p:extLst>
  </p:cSld>
  <p:clrMapOvr>
    <a:masterClrMapping/>
  </p:clrMapOvr>
  <p:transition spd="med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titel og 2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indhold 5"/>
          <p:cNvSpPr>
            <a:spLocks noGrp="1"/>
          </p:cNvSpPr>
          <p:nvPr>
            <p:ph sz="quarter" idx="13" hasCustomPrompt="1"/>
          </p:nvPr>
        </p:nvSpPr>
        <p:spPr>
          <a:xfrm>
            <a:off x="6106099" y="1919883"/>
            <a:ext cx="5609651" cy="4286250"/>
          </a:xfrm>
        </p:spPr>
        <p:txBody>
          <a:bodyPr vert="horz" anchor="t">
            <a:normAutofit/>
          </a:bodyPr>
          <a:lstStyle>
            <a:lvl1pPr marL="241200" indent="-241200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1pPr>
            <a:lvl2pPr marL="482400" indent="-241200">
              <a:lnSpc>
                <a:spcPct val="100000"/>
              </a:lnSpc>
              <a:spcBef>
                <a:spcPts val="1000"/>
              </a:spcBef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2pPr>
            <a:lvl3pPr marL="321457" indent="-321457">
              <a:lnSpc>
                <a:spcPct val="100000"/>
              </a:lnSpc>
              <a:spcBef>
                <a:spcPts val="1000"/>
              </a:spcBef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3pPr>
            <a:lvl4pPr marL="7236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8" name="Pladsholder til indhold 5"/>
          <p:cNvSpPr>
            <a:spLocks noGrp="1"/>
          </p:cNvSpPr>
          <p:nvPr>
            <p:ph sz="quarter" idx="14" hasCustomPrompt="1"/>
          </p:nvPr>
        </p:nvSpPr>
        <p:spPr>
          <a:xfrm>
            <a:off x="476251" y="1919883"/>
            <a:ext cx="5459763" cy="4286250"/>
          </a:xfrm>
        </p:spPr>
        <p:txBody>
          <a:bodyPr vert="horz" anchor="t">
            <a:normAutofit/>
          </a:bodyPr>
          <a:lstStyle>
            <a:lvl1pPr marL="240460" indent="-241200" algn="l" defTabSz="410751" eaLnBrk="1" hangingPunct="1">
              <a:lnSpc>
                <a:spcPct val="100000"/>
              </a:lnSpc>
              <a:spcBef>
                <a:spcPts val="1000"/>
              </a:spcBef>
              <a:buSzPct val="75000"/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0920" indent="-241200" algn="l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80257" indent="0" algn="l">
              <a:lnSpc>
                <a:spcPct val="100000"/>
              </a:lnSpc>
              <a:spcBef>
                <a:spcPts val="1000"/>
              </a:spcBef>
              <a:buNone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21381" indent="-241200" algn="l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 indent="-241200" algn="l">
              <a:spcBef>
                <a:spcPts val="1000"/>
              </a:spcBef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68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Rediger typografien i masteren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39997684"/>
      </p:ext>
    </p:extLst>
  </p:cSld>
  <p:clrMapOvr>
    <a:masterClrMapping/>
  </p:clrMapOvr>
  <p:transition spd="med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 og indholdselement - lodr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/>
        </p:nvSpPr>
        <p:spPr>
          <a:xfrm>
            <a:off x="476251" y="3429000"/>
            <a:ext cx="53216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24" name="Shape 24"/>
          <p:cNvSpPr/>
          <p:nvPr/>
        </p:nvSpPr>
        <p:spPr>
          <a:xfrm>
            <a:off x="476249" y="1946672"/>
            <a:ext cx="532154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25" name="Shape 25"/>
          <p:cNvSpPr>
            <a:spLocks noGrp="1"/>
          </p:cNvSpPr>
          <p:nvPr>
            <p:ph type="title" hasCustomPrompt="1"/>
          </p:nvPr>
        </p:nvSpPr>
        <p:spPr>
          <a:xfrm>
            <a:off x="476251" y="1949623"/>
            <a:ext cx="5322093" cy="1427892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spcBef>
                <a:spcPts val="0"/>
              </a:spcBef>
              <a:defRPr sz="4200"/>
            </a:lvl1pPr>
          </a:lstStyle>
          <a:p>
            <a:pPr lvl="0"/>
            <a:r>
              <a:rPr lang="da-DK" sz="4000" dirty="0"/>
              <a:t>Klik for at tilføje tekst</a:t>
            </a:r>
          </a:p>
        </p:txBody>
      </p:sp>
      <p:sp>
        <p:nvSpPr>
          <p:cNvPr id="26" name="Shape 26"/>
          <p:cNvSpPr>
            <a:spLocks noGrp="1"/>
          </p:cNvSpPr>
          <p:nvPr>
            <p:ph type="body" idx="1" hasCustomPrompt="1"/>
          </p:nvPr>
        </p:nvSpPr>
        <p:spPr>
          <a:xfrm>
            <a:off x="476251" y="3536156"/>
            <a:ext cx="5322093" cy="2669688"/>
          </a:xfrm>
          <a:prstGeom prst="rect">
            <a:avLst/>
          </a:prstGeom>
        </p:spPr>
        <p:txBody>
          <a:bodyPr anchor="t"/>
          <a:lstStyle>
            <a:lvl1pPr marL="241200" indent="-241200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1"/>
                </a:solidFill>
              </a:defRPr>
            </a:lvl1pPr>
            <a:lvl2pPr marL="480920" indent="-241093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721381" indent="-241093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480920" indent="-241093" algn="l">
              <a:lnSpc>
                <a:spcPct val="120000"/>
              </a:lnSpc>
              <a:spcBef>
                <a:spcPts val="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Andet niveau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9" name="Pladsholder til tekst 2"/>
          <p:cNvSpPr>
            <a:spLocks noGrp="1"/>
          </p:cNvSpPr>
          <p:nvPr>
            <p:ph type="body" sz="quarter" idx="12" hasCustomPrompt="1"/>
          </p:nvPr>
        </p:nvSpPr>
        <p:spPr>
          <a:xfrm>
            <a:off x="507861" y="1646702"/>
            <a:ext cx="5289936" cy="200055"/>
          </a:xfrm>
        </p:spPr>
        <p:txBody>
          <a:bodyPr vert="horz" wrap="square" anchor="b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300" b="1" i="0" cap="all">
                <a:solidFill>
                  <a:srgbClr val="90897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3" hasCustomPrompt="1"/>
          </p:nvPr>
        </p:nvSpPr>
        <p:spPr>
          <a:xfrm>
            <a:off x="6096001" y="333375"/>
            <a:ext cx="5617633" cy="5881688"/>
          </a:xfrm>
        </p:spPr>
        <p:txBody>
          <a:bodyPr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pic>
        <p:nvPicPr>
          <p:cNvPr id="10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Pladsholder til diasnummer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83182647"/>
      </p:ext>
    </p:extLst>
  </p:cSld>
  <p:clrMapOvr>
    <a:masterClrMapping/>
  </p:clrMapOvr>
  <p:transition spd="med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sobjekt -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1" y="226542"/>
            <a:ext cx="11239500" cy="972021"/>
          </a:xfrm>
        </p:spPr>
        <p:txBody>
          <a:bodyPr vert="horz">
            <a:normAutofit/>
          </a:bodyPr>
          <a:lstStyle>
            <a:lvl1pPr>
              <a:defRPr sz="4900">
                <a:solidFill>
                  <a:schemeClr val="tx2"/>
                </a:solidFill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3"/>
          <p:cNvSpPr>
            <a:spLocks noGrp="1"/>
          </p:cNvSpPr>
          <p:nvPr>
            <p:ph sz="quarter" idx="14" hasCustomPrompt="1"/>
          </p:nvPr>
        </p:nvSpPr>
        <p:spPr>
          <a:xfrm>
            <a:off x="476250" y="1919883"/>
            <a:ext cx="11247460" cy="4286250"/>
          </a:xfrm>
        </p:spPr>
        <p:txBody>
          <a:bodyPr anchor="t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fem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26281035"/>
      </p:ext>
    </p:extLst>
  </p:cSld>
  <p:clrMapOvr>
    <a:masterClrMapping/>
  </p:clrMapOvr>
  <p:transition spd="med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titel og indholdsobjekt -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1" y="226542"/>
            <a:ext cx="11239500" cy="972021"/>
          </a:xfrm>
        </p:spPr>
        <p:txBody>
          <a:bodyPr vert="horz">
            <a:normAutofit/>
          </a:bodyPr>
          <a:lstStyle>
            <a:lvl1pPr>
              <a:defRPr sz="4900">
                <a:solidFill>
                  <a:schemeClr val="tx2"/>
                </a:solidFill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3"/>
          <p:cNvSpPr>
            <a:spLocks noGrp="1"/>
          </p:cNvSpPr>
          <p:nvPr>
            <p:ph sz="quarter" idx="14" hasCustomPrompt="1"/>
          </p:nvPr>
        </p:nvSpPr>
        <p:spPr>
          <a:xfrm>
            <a:off x="476250" y="1919883"/>
            <a:ext cx="11247460" cy="4286250"/>
          </a:xfrm>
        </p:spPr>
        <p:txBody>
          <a:bodyPr anchor="t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fem</a:t>
            </a:r>
          </a:p>
        </p:txBody>
      </p:sp>
      <p:sp>
        <p:nvSpPr>
          <p:cNvPr id="4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68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Rediger typografien i masteren</a:t>
            </a: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85348261"/>
      </p:ext>
    </p:extLst>
  </p:cSld>
  <p:clrMapOvr>
    <a:masterClrMapping/>
  </p:clrMapOvr>
  <p:transition spd="med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476249" y="1946672"/>
            <a:ext cx="532154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26" name="Shape 26"/>
          <p:cNvSpPr>
            <a:spLocks noGrp="1"/>
          </p:cNvSpPr>
          <p:nvPr>
            <p:ph type="body" idx="1" hasCustomPrompt="1"/>
          </p:nvPr>
        </p:nvSpPr>
        <p:spPr>
          <a:xfrm>
            <a:off x="476251" y="1988840"/>
            <a:ext cx="5322093" cy="421700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SzTx/>
              <a:buNone/>
              <a:defRPr sz="22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39827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480288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480920" indent="-241093" algn="l">
              <a:lnSpc>
                <a:spcPct val="120000"/>
              </a:lnSpc>
              <a:spcBef>
                <a:spcPts val="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7" name="Pladsholder til indhold 6"/>
          <p:cNvSpPr>
            <a:spLocks noGrp="1"/>
          </p:cNvSpPr>
          <p:nvPr>
            <p:ph sz="quarter" idx="15" hasCustomPrompt="1"/>
          </p:nvPr>
        </p:nvSpPr>
        <p:spPr>
          <a:xfrm>
            <a:off x="6040968" y="327026"/>
            <a:ext cx="5719233" cy="5910263"/>
          </a:xfrm>
        </p:spPr>
        <p:txBody>
          <a:bodyPr anchor="t"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2" y="329514"/>
            <a:ext cx="5442456" cy="1321486"/>
          </a:xfrm>
        </p:spPr>
        <p:txBody>
          <a:bodyPr/>
          <a:lstStyle>
            <a:lvl1pPr algn="l">
              <a:spcBef>
                <a:spcPts val="0"/>
              </a:spcBef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pic>
        <p:nvPicPr>
          <p:cNvPr id="8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Pladsholder til diasnumm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6925989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 og indholdselement - lodr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/>
        </p:nvSpPr>
        <p:spPr>
          <a:xfrm>
            <a:off x="476251" y="3429000"/>
            <a:ext cx="53216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24" name="Shape 24"/>
          <p:cNvSpPr/>
          <p:nvPr/>
        </p:nvSpPr>
        <p:spPr>
          <a:xfrm>
            <a:off x="476249" y="1946672"/>
            <a:ext cx="532154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25" name="Shape 25"/>
          <p:cNvSpPr>
            <a:spLocks noGrp="1"/>
          </p:cNvSpPr>
          <p:nvPr>
            <p:ph type="title" hasCustomPrompt="1"/>
          </p:nvPr>
        </p:nvSpPr>
        <p:spPr>
          <a:xfrm>
            <a:off x="476251" y="1949623"/>
            <a:ext cx="5322093" cy="1427892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spcBef>
                <a:spcPts val="0"/>
              </a:spcBef>
              <a:defRPr sz="4200"/>
            </a:lvl1pPr>
          </a:lstStyle>
          <a:p>
            <a:pPr lvl="0"/>
            <a:r>
              <a:rPr lang="da-DK" sz="4000" dirty="0"/>
              <a:t>Klik for at tilføje tekst</a:t>
            </a:r>
          </a:p>
        </p:txBody>
      </p:sp>
      <p:sp>
        <p:nvSpPr>
          <p:cNvPr id="26" name="Shape 26"/>
          <p:cNvSpPr>
            <a:spLocks noGrp="1"/>
          </p:cNvSpPr>
          <p:nvPr>
            <p:ph type="body" idx="1" hasCustomPrompt="1"/>
          </p:nvPr>
        </p:nvSpPr>
        <p:spPr>
          <a:xfrm>
            <a:off x="476251" y="3536156"/>
            <a:ext cx="5322093" cy="2669688"/>
          </a:xfrm>
          <a:prstGeom prst="rect">
            <a:avLst/>
          </a:prstGeom>
        </p:spPr>
        <p:txBody>
          <a:bodyPr anchor="t"/>
          <a:lstStyle>
            <a:lvl1pPr marL="241200" indent="-241200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1"/>
                </a:solidFill>
              </a:defRPr>
            </a:lvl1pPr>
            <a:lvl2pPr marL="480920" indent="-241093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721381" indent="-241093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480920" indent="-241093" algn="l">
              <a:lnSpc>
                <a:spcPct val="120000"/>
              </a:lnSpc>
              <a:spcBef>
                <a:spcPts val="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Andet niveau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9" name="Pladsholder til tekst 2"/>
          <p:cNvSpPr>
            <a:spLocks noGrp="1"/>
          </p:cNvSpPr>
          <p:nvPr>
            <p:ph type="body" sz="quarter" idx="12" hasCustomPrompt="1"/>
          </p:nvPr>
        </p:nvSpPr>
        <p:spPr>
          <a:xfrm>
            <a:off x="507861" y="1646703"/>
            <a:ext cx="5289936" cy="200055"/>
          </a:xfrm>
        </p:spPr>
        <p:txBody>
          <a:bodyPr vert="horz" wrap="square" anchor="b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300" b="1" i="0" cap="all">
                <a:solidFill>
                  <a:srgbClr val="90897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3" hasCustomPrompt="1"/>
          </p:nvPr>
        </p:nvSpPr>
        <p:spPr>
          <a:xfrm>
            <a:off x="6096046" y="333375"/>
            <a:ext cx="5617633" cy="5881688"/>
          </a:xfrm>
        </p:spPr>
        <p:txBody>
          <a:bodyPr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pic>
        <p:nvPicPr>
          <p:cNvPr id="10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209"/>
            <a:ext cx="1356844" cy="233263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Pladsholder til diasnummer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61730566"/>
      </p:ext>
    </p:extLst>
  </p:cSld>
  <p:clrMapOvr>
    <a:masterClrMapping/>
  </p:clrMapOvr>
  <p:transition spd="med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509613" y="5784273"/>
            <a:ext cx="11223112" cy="407870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sz="quarter" idx="11"/>
          </p:nvPr>
        </p:nvSpPr>
        <p:spPr>
          <a:xfrm>
            <a:off x="503767" y="349251"/>
            <a:ext cx="11228917" cy="4211205"/>
          </a:xfrm>
        </p:spPr>
        <p:txBody>
          <a:bodyPr/>
          <a:lstStyle/>
          <a:p>
            <a:r>
              <a:rPr lang="da-DK"/>
              <a:t>Klik på ikonet for at tilføje et billede</a:t>
            </a:r>
            <a:endParaRPr lang="da-DK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08001" y="4647515"/>
            <a:ext cx="11215711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6" name="Shape 2"/>
          <p:cNvSpPr/>
          <p:nvPr userDrawn="1"/>
        </p:nvSpPr>
        <p:spPr>
          <a:xfrm>
            <a:off x="476250" y="5692993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8" name="Shape 3"/>
          <p:cNvSpPr/>
          <p:nvPr userDrawn="1"/>
        </p:nvSpPr>
        <p:spPr>
          <a:xfrm>
            <a:off x="476250" y="4647135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pic>
        <p:nvPicPr>
          <p:cNvPr id="9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76113499"/>
      </p:ext>
    </p:extLst>
  </p:cSld>
  <p:clrMapOvr>
    <a:masterClrMapping/>
  </p:clrMapOvr>
  <p:transition spd="med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0" y="219070"/>
            <a:ext cx="11229673" cy="972000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50504136"/>
      </p:ext>
    </p:extLst>
  </p:cSld>
  <p:clrMapOvr>
    <a:masterClrMapping/>
  </p:clrMapOvr>
  <p:transition spd="med"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Pladsholder til diasnumm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01886199"/>
      </p:ext>
    </p:extLst>
  </p:cSld>
  <p:clrMapOvr>
    <a:masterClrMapping/>
  </p:clrMapOvr>
  <p:transition spd="med"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numm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0315639"/>
      </p:ext>
    </p:extLst>
  </p:cSld>
  <p:clrMapOvr>
    <a:masterClrMapping/>
  </p:clrMapOvr>
  <p:transition spd="med"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Åbningsdias - centrere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7"/>
          <p:cNvSpPr/>
          <p:nvPr userDrawn="1"/>
        </p:nvSpPr>
        <p:spPr>
          <a:xfrm>
            <a:off x="0" y="4410945"/>
            <a:ext cx="12192000" cy="457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 kern="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29" name="Shape 8"/>
          <p:cNvSpPr/>
          <p:nvPr userDrawn="1"/>
        </p:nvSpPr>
        <p:spPr>
          <a:xfrm flipV="1">
            <a:off x="-574" y="2396853"/>
            <a:ext cx="12192575" cy="457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 kern="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7" name="ÆS_logo_POS_CMYK.pdf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99499" y="3005188"/>
            <a:ext cx="4991916" cy="851668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ktangel 2"/>
          <p:cNvSpPr/>
          <p:nvPr userDrawn="1"/>
        </p:nvSpPr>
        <p:spPr>
          <a:xfrm>
            <a:off x="0" y="0"/>
            <a:ext cx="12192000" cy="2442572"/>
          </a:xfrm>
          <a:prstGeom prst="rect">
            <a:avLst/>
          </a:prstGeom>
          <a:solidFill>
            <a:schemeClr val="bg2"/>
          </a:solidFill>
          <a:ln w="12700" cap="flat">
            <a:solidFill>
              <a:schemeClr val="accent1">
                <a:lumMod val="50000"/>
              </a:schemeClr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a-DK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25400" dist="33948" dir="2700000" rotWithShape="0">
                  <a:srgbClr val="3B3936"/>
                </a:outerShdw>
              </a:effectLst>
              <a:uFillTx/>
              <a:latin typeface="Palatino"/>
              <a:ea typeface="Palatino"/>
              <a:cs typeface="Palatino"/>
              <a:sym typeface="Palatino"/>
            </a:endParaRPr>
          </a:p>
        </p:txBody>
      </p:sp>
      <p:sp>
        <p:nvSpPr>
          <p:cNvPr id="10" name="Rektangel 9"/>
          <p:cNvSpPr/>
          <p:nvPr userDrawn="1"/>
        </p:nvSpPr>
        <p:spPr>
          <a:xfrm>
            <a:off x="0" y="4410945"/>
            <a:ext cx="12192000" cy="2442572"/>
          </a:xfrm>
          <a:prstGeom prst="rect">
            <a:avLst/>
          </a:prstGeom>
          <a:solidFill>
            <a:schemeClr val="bg2"/>
          </a:solidFill>
          <a:ln w="12700" cap="flat">
            <a:solidFill>
              <a:schemeClr val="accent1">
                <a:lumMod val="50000"/>
              </a:schemeClr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a-DK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25400" dist="33948" dir="2700000" rotWithShape="0">
                  <a:srgbClr val="3B3936"/>
                </a:outerShdw>
              </a:effectLst>
              <a:uFillTx/>
              <a:latin typeface="Palatino"/>
              <a:ea typeface="Palatino"/>
              <a:cs typeface="Palatino"/>
              <a:sym typeface="Palatino"/>
            </a:endParaRPr>
          </a:p>
        </p:txBody>
      </p:sp>
    </p:spTree>
    <p:extLst>
      <p:ext uri="{BB962C8B-B14F-4D97-AF65-F5344CB8AC3E}">
        <p14:creationId xmlns:p14="http://schemas.microsoft.com/office/powerpoint/2010/main" val="32632874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&amp; undertitel i bånd centrer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530586" y="2212910"/>
            <a:ext cx="11183692" cy="261610"/>
          </a:xfrm>
        </p:spPr>
        <p:txBody>
          <a:bodyPr vert="horz" anchor="b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 baseline="0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9" name="Shape 9"/>
          <p:cNvSpPr/>
          <p:nvPr/>
        </p:nvSpPr>
        <p:spPr>
          <a:xfrm rot="16200000">
            <a:off x="6917128" y="3441526"/>
            <a:ext cx="1155065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10" name="Shape 10"/>
          <p:cNvSpPr>
            <a:spLocks noGrp="1"/>
          </p:cNvSpPr>
          <p:nvPr>
            <p:ph type="title" hasCustomPrompt="1"/>
          </p:nvPr>
        </p:nvSpPr>
        <p:spPr>
          <a:xfrm>
            <a:off x="476250" y="2560596"/>
            <a:ext cx="6750844" cy="1711223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spcBef>
                <a:spcPts val="0"/>
              </a:spcBef>
              <a:defRPr sz="5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4900" dirty="0">
                <a:solidFill>
                  <a:srgbClr val="B3242A"/>
                </a:solidFill>
              </a:rPr>
              <a:t>Klik for at tilføje tekst</a:t>
            </a:r>
            <a:endParaRPr sz="4900" dirty="0">
              <a:solidFill>
                <a:srgbClr val="B3242A"/>
              </a:solidFill>
            </a:endParaRPr>
          </a:p>
        </p:txBody>
      </p:sp>
      <p:sp>
        <p:nvSpPr>
          <p:cNvPr id="11" name="Shape 11"/>
          <p:cNvSpPr>
            <a:spLocks noGrp="1"/>
          </p:cNvSpPr>
          <p:nvPr>
            <p:ph type="body" idx="1" hasCustomPrompt="1"/>
          </p:nvPr>
        </p:nvSpPr>
        <p:spPr>
          <a:xfrm>
            <a:off x="7762875" y="2592549"/>
            <a:ext cx="3976688" cy="1696641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2039"/>
              </a:lnSpc>
              <a:spcBef>
                <a:spcPts val="0"/>
              </a:spcBef>
              <a:buSzTx/>
              <a:buNone/>
              <a:defRPr sz="17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160729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0" indent="321457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0" indent="482186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Klik for at tilføje tekst</a:t>
            </a:r>
          </a:p>
        </p:txBody>
      </p:sp>
      <p:sp>
        <p:nvSpPr>
          <p:cNvPr id="12" name="Shape 7"/>
          <p:cNvSpPr/>
          <p:nvPr/>
        </p:nvSpPr>
        <p:spPr>
          <a:xfrm>
            <a:off x="476251" y="4315973"/>
            <a:ext cx="1124948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17" name="Shape 8"/>
          <p:cNvSpPr/>
          <p:nvPr/>
        </p:nvSpPr>
        <p:spPr>
          <a:xfrm>
            <a:off x="476252" y="2556825"/>
            <a:ext cx="1125001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pic>
        <p:nvPicPr>
          <p:cNvPr id="14" name="ÆS_logo_POS_CMYK.pdf"/>
          <p:cNvPicPr/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30551698"/>
      </p:ext>
    </p:extLst>
  </p:cSld>
  <p:clrMapOvr>
    <a:masterClrMapping/>
  </p:clrMapOvr>
  <p:transition spd="med"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0" y="225933"/>
            <a:ext cx="11229673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 dirty="0"/>
              <a:t>Klik for at tilføje tekst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quarter" idx="10" hasCustomPrompt="1"/>
          </p:nvPr>
        </p:nvSpPr>
        <p:spPr>
          <a:xfrm>
            <a:off x="1016000" y="1516530"/>
            <a:ext cx="10707843" cy="4706471"/>
          </a:xfrm>
        </p:spPr>
        <p:txBody>
          <a:bodyPr vert="horz"/>
          <a:lstStyle>
            <a:lvl1pPr>
              <a:defRPr baseline="0"/>
            </a:lvl1pPr>
          </a:lstStyle>
          <a:p>
            <a:pPr lvl="0"/>
            <a:r>
              <a:rPr lang="da-DK" dirty="0"/>
              <a:t>Klik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3832644965"/>
      </p:ext>
    </p:extLst>
  </p:cSld>
  <p:clrMapOvr>
    <a:masterClrMapping/>
  </p:clrMapOvr>
  <p:transition spd="med"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68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16001" y="1875119"/>
            <a:ext cx="10708217" cy="4340411"/>
          </a:xfrm>
        </p:spPr>
        <p:txBody>
          <a:bodyPr vert="horz"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 dirty="0"/>
              <a:t>Klik for at tilføje tekst</a:t>
            </a:r>
          </a:p>
        </p:txBody>
      </p:sp>
    </p:spTree>
    <p:extLst>
      <p:ext uri="{BB962C8B-B14F-4D97-AF65-F5344CB8AC3E}">
        <p14:creationId xmlns:p14="http://schemas.microsoft.com/office/powerpoint/2010/main" val="1973506679"/>
      </p:ext>
    </p:extLst>
  </p:cSld>
  <p:clrMapOvr>
    <a:masterClrMapping/>
  </p:clrMapOvr>
  <p:transition spd="med"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indhold 5"/>
          <p:cNvSpPr>
            <a:spLocks noGrp="1"/>
          </p:cNvSpPr>
          <p:nvPr>
            <p:ph sz="quarter" idx="13" hasCustomPrompt="1"/>
          </p:nvPr>
        </p:nvSpPr>
        <p:spPr>
          <a:xfrm>
            <a:off x="6106099" y="1919883"/>
            <a:ext cx="5609651" cy="4286250"/>
          </a:xfrm>
        </p:spPr>
        <p:txBody>
          <a:bodyPr vert="horz">
            <a:normAutofit/>
          </a:bodyPr>
          <a:lstStyle>
            <a:lvl1pPr marL="0" marR="0" indent="0" algn="l" defTabSz="41075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75000"/>
              <a:buFont typeface="Arial"/>
              <a:buNone/>
              <a:tabLst/>
              <a:defRPr lang="da-DK" sz="1800" b="0" i="0">
                <a:solidFill>
                  <a:srgbClr val="000000"/>
                </a:solidFill>
                <a:latin typeface="+mn-lt"/>
                <a:ea typeface="Georgia"/>
                <a:cs typeface="Arial"/>
                <a:sym typeface="Georgia"/>
              </a:defRPr>
            </a:lvl1pPr>
            <a:lvl2pPr marL="4824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2pPr>
            <a:lvl3pPr marL="321457" indent="-321457">
              <a:spcBef>
                <a:spcPts val="1266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3pPr>
            <a:lvl4pPr marL="7236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>
              <a:defRPr sz="2100"/>
            </a:lvl5pPr>
          </a:lstStyle>
          <a:p>
            <a:pPr marL="241200" marR="0" lvl="0" indent="-241200" algn="l" defTabSz="41075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75000"/>
              <a:buFont typeface="Arial"/>
              <a:buChar char="•"/>
              <a:tabLst/>
              <a:defRPr sz="1800">
                <a:solidFill>
                  <a:srgbClr val="000000"/>
                </a:solidFill>
              </a:defRPr>
            </a:pPr>
            <a:r>
              <a:rPr lang="da-DK" sz="2400" dirty="0"/>
              <a:t>Klik for at tilføje tekst</a:t>
            </a:r>
            <a:endParaRPr lang="da-DK" sz="2200" dirty="0">
              <a:solidFill>
                <a:srgbClr val="414141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9" name="Pladsholder til indhold 5"/>
          <p:cNvSpPr>
            <a:spLocks noGrp="1"/>
          </p:cNvSpPr>
          <p:nvPr>
            <p:ph sz="quarter" idx="14" hasCustomPrompt="1"/>
          </p:nvPr>
        </p:nvSpPr>
        <p:spPr>
          <a:xfrm>
            <a:off x="476251" y="1919883"/>
            <a:ext cx="5459763" cy="4286250"/>
          </a:xfrm>
        </p:spPr>
        <p:txBody>
          <a:bodyPr vert="horz">
            <a:normAutofit/>
          </a:bodyPr>
          <a:lstStyle>
            <a:lvl1pPr marL="241200" indent="-241200" algn="l" defTabSz="410751" eaLnBrk="1" hangingPunct="1">
              <a:lnSpc>
                <a:spcPct val="100000"/>
              </a:lnSpc>
              <a:spcBef>
                <a:spcPts val="1000"/>
              </a:spcBef>
              <a:buSzPct val="75000"/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2400" indent="-241200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241200" indent="-241200">
              <a:lnSpc>
                <a:spcPct val="100000"/>
              </a:lnSpc>
              <a:spcBef>
                <a:spcPts val="1000"/>
              </a:spcBef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23600" indent="-240460" algn="l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 indent="-240460"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0" y="234619"/>
            <a:ext cx="11229673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</p:spTree>
    <p:extLst>
      <p:ext uri="{BB962C8B-B14F-4D97-AF65-F5344CB8AC3E}">
        <p14:creationId xmlns:p14="http://schemas.microsoft.com/office/powerpoint/2010/main" val="715260343"/>
      </p:ext>
    </p:extLst>
  </p:cSld>
  <p:clrMapOvr>
    <a:masterClrMapping/>
  </p:clrMapOvr>
  <p:transition spd="med"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titel og 2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indhold 5"/>
          <p:cNvSpPr>
            <a:spLocks noGrp="1"/>
          </p:cNvSpPr>
          <p:nvPr>
            <p:ph sz="quarter" idx="13" hasCustomPrompt="1"/>
          </p:nvPr>
        </p:nvSpPr>
        <p:spPr>
          <a:xfrm>
            <a:off x="6106099" y="1919883"/>
            <a:ext cx="5609651" cy="4286250"/>
          </a:xfrm>
        </p:spPr>
        <p:txBody>
          <a:bodyPr vert="horz">
            <a:normAutofit/>
          </a:bodyPr>
          <a:lstStyle>
            <a:lvl1pPr marL="241200" indent="-241200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1pPr>
            <a:lvl2pPr marL="482400" indent="-241200">
              <a:lnSpc>
                <a:spcPct val="100000"/>
              </a:lnSpc>
              <a:spcBef>
                <a:spcPts val="1000"/>
              </a:spcBef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2pPr>
            <a:lvl3pPr marL="321457" indent="-321457">
              <a:lnSpc>
                <a:spcPct val="100000"/>
              </a:lnSpc>
              <a:spcBef>
                <a:spcPts val="1000"/>
              </a:spcBef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3pPr>
            <a:lvl4pPr marL="7236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8" name="Pladsholder til indhold 5"/>
          <p:cNvSpPr>
            <a:spLocks noGrp="1"/>
          </p:cNvSpPr>
          <p:nvPr>
            <p:ph sz="quarter" idx="14" hasCustomPrompt="1"/>
          </p:nvPr>
        </p:nvSpPr>
        <p:spPr>
          <a:xfrm>
            <a:off x="476251" y="1919883"/>
            <a:ext cx="5459763" cy="4286250"/>
          </a:xfrm>
        </p:spPr>
        <p:txBody>
          <a:bodyPr vert="horz" anchor="ctr">
            <a:normAutofit/>
          </a:bodyPr>
          <a:lstStyle>
            <a:lvl1pPr marL="240460" indent="-241200" algn="l" defTabSz="410751" eaLnBrk="1" hangingPunct="1">
              <a:lnSpc>
                <a:spcPct val="100000"/>
              </a:lnSpc>
              <a:spcBef>
                <a:spcPts val="1000"/>
              </a:spcBef>
              <a:buSzPct val="75000"/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0920" indent="-241200" algn="l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80257" indent="0" algn="l">
              <a:lnSpc>
                <a:spcPct val="100000"/>
              </a:lnSpc>
              <a:spcBef>
                <a:spcPts val="1000"/>
              </a:spcBef>
              <a:buNone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21381" indent="-241200" algn="l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 indent="-241200" algn="l">
              <a:spcBef>
                <a:spcPts val="1000"/>
              </a:spcBef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68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Rediger typografien i masteren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/>
              <a:t>Klik for at redigere i master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66393231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sobjekt -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1" y="226610"/>
            <a:ext cx="11239500" cy="972021"/>
          </a:xfrm>
        </p:spPr>
        <p:txBody>
          <a:bodyPr vert="horz">
            <a:normAutofit/>
          </a:bodyPr>
          <a:lstStyle>
            <a:lvl1pPr>
              <a:defRPr sz="4900">
                <a:solidFill>
                  <a:schemeClr val="tx2"/>
                </a:solidFill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3"/>
          <p:cNvSpPr>
            <a:spLocks noGrp="1"/>
          </p:cNvSpPr>
          <p:nvPr>
            <p:ph sz="quarter" idx="14" hasCustomPrompt="1"/>
          </p:nvPr>
        </p:nvSpPr>
        <p:spPr>
          <a:xfrm>
            <a:off x="476251" y="1919883"/>
            <a:ext cx="11247460" cy="4286250"/>
          </a:xfrm>
        </p:spPr>
        <p:txBody>
          <a:bodyPr anchor="t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fem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83933915"/>
      </p:ext>
    </p:extLst>
  </p:cSld>
  <p:clrMapOvr>
    <a:masterClrMapping/>
  </p:clrMapOvr>
  <p:transition spd="med"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 og indholdselement - lodr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/>
        </p:nvSpPr>
        <p:spPr>
          <a:xfrm>
            <a:off x="476251" y="3429000"/>
            <a:ext cx="53216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24" name="Shape 24"/>
          <p:cNvSpPr/>
          <p:nvPr/>
        </p:nvSpPr>
        <p:spPr>
          <a:xfrm>
            <a:off x="476249" y="1946672"/>
            <a:ext cx="532154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25" name="Shape 25"/>
          <p:cNvSpPr>
            <a:spLocks noGrp="1"/>
          </p:cNvSpPr>
          <p:nvPr>
            <p:ph type="title" hasCustomPrompt="1"/>
          </p:nvPr>
        </p:nvSpPr>
        <p:spPr>
          <a:xfrm>
            <a:off x="476251" y="1949623"/>
            <a:ext cx="5322093" cy="1427892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spcBef>
                <a:spcPts val="0"/>
              </a:spcBef>
              <a:defRPr sz="4200"/>
            </a:lvl1pPr>
          </a:lstStyle>
          <a:p>
            <a:pPr lvl="0"/>
            <a:r>
              <a:rPr lang="da-DK" sz="4000" dirty="0"/>
              <a:t>Klik for at tilføje tekst</a:t>
            </a:r>
          </a:p>
        </p:txBody>
      </p:sp>
      <p:sp>
        <p:nvSpPr>
          <p:cNvPr id="26" name="Shape 26"/>
          <p:cNvSpPr>
            <a:spLocks noGrp="1"/>
          </p:cNvSpPr>
          <p:nvPr>
            <p:ph type="body" idx="1" hasCustomPrompt="1"/>
          </p:nvPr>
        </p:nvSpPr>
        <p:spPr>
          <a:xfrm>
            <a:off x="476251" y="3536156"/>
            <a:ext cx="5322093" cy="2669688"/>
          </a:xfrm>
          <a:prstGeom prst="rect">
            <a:avLst/>
          </a:prstGeom>
        </p:spPr>
        <p:txBody>
          <a:bodyPr anchor="t"/>
          <a:lstStyle>
            <a:lvl1pPr marL="241200" indent="-241200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1"/>
                </a:solidFill>
              </a:defRPr>
            </a:lvl1pPr>
            <a:lvl2pPr marL="480920" indent="-241093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721381" indent="-241093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480920" indent="-241093" algn="l">
              <a:lnSpc>
                <a:spcPct val="120000"/>
              </a:lnSpc>
              <a:spcBef>
                <a:spcPts val="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Andet niveau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9" name="Pladsholder til tekst 2"/>
          <p:cNvSpPr>
            <a:spLocks noGrp="1"/>
          </p:cNvSpPr>
          <p:nvPr>
            <p:ph type="body" sz="quarter" idx="12" hasCustomPrompt="1"/>
          </p:nvPr>
        </p:nvSpPr>
        <p:spPr>
          <a:xfrm>
            <a:off x="507861" y="1646702"/>
            <a:ext cx="5289936" cy="200055"/>
          </a:xfrm>
        </p:spPr>
        <p:txBody>
          <a:bodyPr vert="horz" wrap="square" anchor="b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300" b="1" i="0" cap="all">
                <a:solidFill>
                  <a:srgbClr val="90897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3" hasCustomPrompt="1"/>
          </p:nvPr>
        </p:nvSpPr>
        <p:spPr>
          <a:xfrm>
            <a:off x="6096001" y="333375"/>
            <a:ext cx="5617633" cy="5881688"/>
          </a:xfrm>
        </p:spPr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pic>
        <p:nvPicPr>
          <p:cNvPr id="10" name="ÆS_logo_POS_CMYK.pdf"/>
          <p:cNvPicPr/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478159826"/>
      </p:ext>
    </p:extLst>
  </p:cSld>
  <p:clrMapOvr>
    <a:masterClrMapping/>
  </p:clrMapOvr>
  <p:transition spd="med"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sobjekt -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1" y="226542"/>
            <a:ext cx="11239500" cy="972021"/>
          </a:xfrm>
        </p:spPr>
        <p:txBody>
          <a:bodyPr vert="horz">
            <a:normAutofit/>
          </a:bodyPr>
          <a:lstStyle>
            <a:lvl1pPr>
              <a:defRPr sz="4900">
                <a:solidFill>
                  <a:schemeClr val="tx2"/>
                </a:solidFill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3"/>
          <p:cNvSpPr>
            <a:spLocks noGrp="1"/>
          </p:cNvSpPr>
          <p:nvPr>
            <p:ph sz="quarter" idx="14" hasCustomPrompt="1"/>
          </p:nvPr>
        </p:nvSpPr>
        <p:spPr>
          <a:xfrm>
            <a:off x="476250" y="1919883"/>
            <a:ext cx="11247460" cy="4286250"/>
          </a:xfr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fem</a:t>
            </a:r>
          </a:p>
        </p:txBody>
      </p:sp>
    </p:spTree>
    <p:extLst>
      <p:ext uri="{BB962C8B-B14F-4D97-AF65-F5344CB8AC3E}">
        <p14:creationId xmlns:p14="http://schemas.microsoft.com/office/powerpoint/2010/main" val="3112079361"/>
      </p:ext>
    </p:extLst>
  </p:cSld>
  <p:clrMapOvr>
    <a:masterClrMapping/>
  </p:clrMapOvr>
  <p:transition spd="med"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titel og indholdsobjekt -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1" y="226542"/>
            <a:ext cx="11239500" cy="972021"/>
          </a:xfrm>
        </p:spPr>
        <p:txBody>
          <a:bodyPr vert="horz">
            <a:normAutofit/>
          </a:bodyPr>
          <a:lstStyle>
            <a:lvl1pPr>
              <a:defRPr sz="4900">
                <a:solidFill>
                  <a:schemeClr val="tx2"/>
                </a:solidFill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3"/>
          <p:cNvSpPr>
            <a:spLocks noGrp="1"/>
          </p:cNvSpPr>
          <p:nvPr>
            <p:ph sz="quarter" idx="14" hasCustomPrompt="1"/>
          </p:nvPr>
        </p:nvSpPr>
        <p:spPr>
          <a:xfrm>
            <a:off x="476250" y="1919883"/>
            <a:ext cx="11247460" cy="4286250"/>
          </a:xfr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fem</a:t>
            </a:r>
          </a:p>
        </p:txBody>
      </p:sp>
      <p:sp>
        <p:nvSpPr>
          <p:cNvPr id="4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68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Rediger 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3812679909"/>
      </p:ext>
    </p:extLst>
  </p:cSld>
  <p:clrMapOvr>
    <a:masterClrMapping/>
  </p:clrMapOvr>
  <p:transition spd="med"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476249" y="1946672"/>
            <a:ext cx="532154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26" name="Shape 26"/>
          <p:cNvSpPr>
            <a:spLocks noGrp="1"/>
          </p:cNvSpPr>
          <p:nvPr>
            <p:ph type="body" idx="1" hasCustomPrompt="1"/>
          </p:nvPr>
        </p:nvSpPr>
        <p:spPr>
          <a:xfrm>
            <a:off x="476251" y="1988840"/>
            <a:ext cx="5322093" cy="421700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SzTx/>
              <a:buNone/>
              <a:defRPr sz="22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39827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480288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480920" indent="-241093" algn="l">
              <a:lnSpc>
                <a:spcPct val="120000"/>
              </a:lnSpc>
              <a:spcBef>
                <a:spcPts val="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7" name="Pladsholder til indhold 6"/>
          <p:cNvSpPr>
            <a:spLocks noGrp="1"/>
          </p:cNvSpPr>
          <p:nvPr>
            <p:ph sz="quarter" idx="15" hasCustomPrompt="1"/>
          </p:nvPr>
        </p:nvSpPr>
        <p:spPr>
          <a:xfrm>
            <a:off x="6040968" y="327026"/>
            <a:ext cx="5719233" cy="5910263"/>
          </a:xfrm>
        </p:spPr>
        <p:txBody>
          <a:bodyPr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2" y="329514"/>
            <a:ext cx="5442456" cy="1321486"/>
          </a:xfrm>
        </p:spPr>
        <p:txBody>
          <a:bodyPr/>
          <a:lstStyle>
            <a:lvl1pPr algn="l">
              <a:spcBef>
                <a:spcPts val="0"/>
              </a:spcBef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pic>
        <p:nvPicPr>
          <p:cNvPr id="8" name="ÆS_logo_POS_CMYK.pdf"/>
          <p:cNvPicPr/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017099163"/>
      </p:ext>
    </p:extLst>
  </p:cSld>
  <p:clrMapOvr>
    <a:masterClrMapping/>
  </p:clrMapOvr>
  <p:transition spd="med"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509613" y="5784273"/>
            <a:ext cx="11223112" cy="407870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sz="quarter" idx="11"/>
          </p:nvPr>
        </p:nvSpPr>
        <p:spPr>
          <a:xfrm>
            <a:off x="503767" y="349251"/>
            <a:ext cx="11228917" cy="4211205"/>
          </a:xfrm>
        </p:spPr>
        <p:txBody>
          <a:bodyPr/>
          <a:lstStyle/>
          <a:p>
            <a:r>
              <a:rPr lang="da-DK"/>
              <a:t>Klik på ikonet for at tilføje et billede</a:t>
            </a:r>
            <a:endParaRPr lang="da-DK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08001" y="4647515"/>
            <a:ext cx="11215711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6" name="Shape 2"/>
          <p:cNvSpPr/>
          <p:nvPr userDrawn="1"/>
        </p:nvSpPr>
        <p:spPr>
          <a:xfrm>
            <a:off x="476250" y="5692993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8" name="Shape 3"/>
          <p:cNvSpPr/>
          <p:nvPr userDrawn="1"/>
        </p:nvSpPr>
        <p:spPr>
          <a:xfrm>
            <a:off x="476250" y="4647135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pic>
        <p:nvPicPr>
          <p:cNvPr id="9" name="ÆS_logo_POS_CMYK.pdf"/>
          <p:cNvPicPr/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999442338"/>
      </p:ext>
    </p:extLst>
  </p:cSld>
  <p:clrMapOvr>
    <a:masterClrMapping/>
  </p:clrMapOvr>
  <p:transition spd="med"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0" y="219070"/>
            <a:ext cx="11229673" cy="972000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</p:spTree>
    <p:extLst>
      <p:ext uri="{BB962C8B-B14F-4D97-AF65-F5344CB8AC3E}">
        <p14:creationId xmlns:p14="http://schemas.microsoft.com/office/powerpoint/2010/main" val="1780916605"/>
      </p:ext>
    </p:extLst>
  </p:cSld>
  <p:clrMapOvr>
    <a:masterClrMapping/>
  </p:clrMapOvr>
  <p:transition spd="med"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ÆS_logo_POS_CMYK.pdf"/>
          <p:cNvPicPr/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873949027"/>
      </p:ext>
    </p:extLst>
  </p:cSld>
  <p:clrMapOvr>
    <a:masterClrMapping/>
  </p:clrMapOvr>
  <p:transition spd="med"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6791466"/>
      </p:ext>
    </p:extLst>
  </p:cSld>
  <p:clrMapOvr>
    <a:masterClrMapping/>
  </p:clrMapOvr>
  <p:transition spd="med"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1301D3-04DC-4A4E-90C8-3CB48595D0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4A917068-E6F4-E543-AA2C-B9F0CA1291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C76B172-674E-AD40-A3E3-8193DBEDD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6DC6F-2D95-EC40-9F64-678C69858A9F}" type="datetimeFigureOut">
              <a:rPr lang="da-DK" smtClean="0"/>
              <a:pPr/>
              <a:t>07-05-2025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1D88D30-41E5-3A40-A544-EEEB29428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2F867EC-6B52-0B49-987F-4B3D03A51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B6B3A-DF02-B047-8925-DDA2296DC5D6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33729952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Åbningsdias - centrere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>
            <a:extLst>
              <a:ext uri="{FF2B5EF4-FFF2-40B4-BE49-F238E27FC236}">
                <a16:creationId xmlns:a16="http://schemas.microsoft.com/office/drawing/2014/main" id="{2AD557C8-5E5A-F943-984D-85EAA58DCB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4211" y="2718822"/>
            <a:ext cx="8103577" cy="1420356"/>
          </a:xfrm>
          <a:prstGeom prst="rect">
            <a:avLst/>
          </a:prstGeom>
        </p:spPr>
      </p:pic>
      <p:pic>
        <p:nvPicPr>
          <p:cNvPr id="3" name="Billede 2">
            <a:extLst>
              <a:ext uri="{FF2B5EF4-FFF2-40B4-BE49-F238E27FC236}">
                <a16:creationId xmlns:a16="http://schemas.microsoft.com/office/drawing/2014/main" id="{841D2C91-E1EB-1543-B313-2761B81B0C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4211" y="2718822"/>
            <a:ext cx="8103577" cy="1420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6676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titel og indholdsobjekt -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1" y="226610"/>
            <a:ext cx="11239500" cy="972021"/>
          </a:xfrm>
        </p:spPr>
        <p:txBody>
          <a:bodyPr vert="horz">
            <a:normAutofit/>
          </a:bodyPr>
          <a:lstStyle>
            <a:lvl1pPr>
              <a:defRPr sz="4900">
                <a:solidFill>
                  <a:schemeClr val="tx2"/>
                </a:solidFill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3"/>
          <p:cNvSpPr>
            <a:spLocks noGrp="1"/>
          </p:cNvSpPr>
          <p:nvPr>
            <p:ph sz="quarter" idx="14" hasCustomPrompt="1"/>
          </p:nvPr>
        </p:nvSpPr>
        <p:spPr>
          <a:xfrm>
            <a:off x="476251" y="1919883"/>
            <a:ext cx="11247460" cy="4286250"/>
          </a:xfrm>
        </p:spPr>
        <p:txBody>
          <a:bodyPr anchor="t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fem</a:t>
            </a:r>
          </a:p>
        </p:txBody>
      </p:sp>
      <p:sp>
        <p:nvSpPr>
          <p:cNvPr id="4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736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Rediger typografien i masteren</a:t>
            </a: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711768"/>
      </p:ext>
    </p:extLst>
  </p:cSld>
  <p:clrMapOvr>
    <a:masterClrMapping/>
  </p:clrMapOvr>
  <p:transition spd="med"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>
  <p:cSld name="Titel &amp; undertitel i bånd centrer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530586" y="2212910"/>
            <a:ext cx="11183692" cy="261610"/>
          </a:xfrm>
        </p:spPr>
        <p:txBody>
          <a:bodyPr vert="horz" anchor="b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 baseline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/>
              <a:t>Klik for at tilføje tekst</a:t>
            </a:r>
          </a:p>
        </p:txBody>
      </p:sp>
      <p:sp>
        <p:nvSpPr>
          <p:cNvPr id="9" name="Shape 9"/>
          <p:cNvSpPr/>
          <p:nvPr/>
        </p:nvSpPr>
        <p:spPr>
          <a:xfrm rot="16200000">
            <a:off x="6917128" y="3441526"/>
            <a:ext cx="1155065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lang="da-DK" sz="1200"/>
          </a:p>
        </p:txBody>
      </p:sp>
      <p:sp>
        <p:nvSpPr>
          <p:cNvPr id="10" name="Shape 10"/>
          <p:cNvSpPr>
            <a:spLocks noGrp="1"/>
          </p:cNvSpPr>
          <p:nvPr>
            <p:ph type="title" hasCustomPrompt="1"/>
          </p:nvPr>
        </p:nvSpPr>
        <p:spPr>
          <a:xfrm>
            <a:off x="476250" y="2560596"/>
            <a:ext cx="6750844" cy="1711223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spcBef>
                <a:spcPts val="0"/>
              </a:spcBef>
              <a:defRPr sz="5400">
                <a:solidFill>
                  <a:schemeClr val="tx2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4900">
                <a:solidFill>
                  <a:srgbClr val="B3242A"/>
                </a:solidFill>
              </a:rPr>
              <a:t>Klik for at tilføje tekst</a:t>
            </a:r>
          </a:p>
        </p:txBody>
      </p:sp>
      <p:sp>
        <p:nvSpPr>
          <p:cNvPr id="11" name="Shape 11"/>
          <p:cNvSpPr>
            <a:spLocks noGrp="1"/>
          </p:cNvSpPr>
          <p:nvPr>
            <p:ph type="body" idx="1" hasCustomPrompt="1"/>
          </p:nvPr>
        </p:nvSpPr>
        <p:spPr>
          <a:xfrm>
            <a:off x="7762875" y="2592549"/>
            <a:ext cx="3976688" cy="1696641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2039"/>
              </a:lnSpc>
              <a:spcBef>
                <a:spcPts val="0"/>
              </a:spcBef>
              <a:buSzTx/>
              <a:buNone/>
              <a:defRPr sz="1700">
                <a:solidFill>
                  <a:schemeClr val="tx2"/>
                </a:solidFill>
              </a:defRPr>
            </a:lvl1pPr>
            <a:lvl2pPr marL="0" indent="160729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0" indent="321457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0" indent="482186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1700">
                <a:solidFill>
                  <a:srgbClr val="414141"/>
                </a:solidFill>
              </a:rPr>
              <a:t>Klik for at tilføje tekst</a:t>
            </a:r>
          </a:p>
        </p:txBody>
      </p:sp>
      <p:sp>
        <p:nvSpPr>
          <p:cNvPr id="12" name="Shape 7"/>
          <p:cNvSpPr/>
          <p:nvPr/>
        </p:nvSpPr>
        <p:spPr>
          <a:xfrm>
            <a:off x="476251" y="4315973"/>
            <a:ext cx="1124948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lang="da-DK" sz="1200"/>
          </a:p>
        </p:txBody>
      </p:sp>
      <p:sp>
        <p:nvSpPr>
          <p:cNvPr id="17" name="Shape 8"/>
          <p:cNvSpPr/>
          <p:nvPr/>
        </p:nvSpPr>
        <p:spPr>
          <a:xfrm>
            <a:off x="476252" y="2556825"/>
            <a:ext cx="1125001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lang="da-DK" sz="1200"/>
          </a:p>
        </p:txBody>
      </p:sp>
      <p:pic>
        <p:nvPicPr>
          <p:cNvPr id="14" name="ÆS_logo_POS_CMYK.pd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  <p:pic>
        <p:nvPicPr>
          <p:cNvPr id="13" name="ÆS_logo_POS_CMYK.pdf">
            <a:extLst>
              <a:ext uri="{FF2B5EF4-FFF2-40B4-BE49-F238E27FC236}">
                <a16:creationId xmlns:a16="http://schemas.microsoft.com/office/drawing/2014/main" id="{6232A95A-F8AF-3D4A-AF2D-C4F545342C7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901387950"/>
      </p:ext>
    </p:extLst>
  </p:cSld>
  <p:clrMapOvr>
    <a:masterClrMapping/>
  </p:clrMapOvr>
  <p:transition spd="med"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0" y="225933"/>
            <a:ext cx="11229673" cy="97200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da-DK" dirty="0"/>
              <a:t>Klik for at tilføje tekst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quarter" idx="10" hasCustomPrompt="1"/>
          </p:nvPr>
        </p:nvSpPr>
        <p:spPr>
          <a:xfrm>
            <a:off x="1016000" y="1516530"/>
            <a:ext cx="10707843" cy="4706471"/>
          </a:xfrm>
        </p:spPr>
        <p:txBody>
          <a:bodyPr vert="horz"/>
          <a:lstStyle>
            <a:lvl1pPr>
              <a:defRPr baseline="0"/>
            </a:lvl1pPr>
          </a:lstStyle>
          <a:p>
            <a:pPr lvl="0"/>
            <a:r>
              <a:rPr lang="da-DK"/>
              <a:t>Klik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1400631833"/>
      </p:ext>
    </p:extLst>
  </p:cSld>
  <p:clrMapOvr>
    <a:masterClrMapping/>
  </p:clrMapOvr>
  <p:transition spd="med"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>
  <p:cSld name="Titel, under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68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16001" y="1875119"/>
            <a:ext cx="10708217" cy="4340411"/>
          </a:xfrm>
        </p:spPr>
        <p:txBody>
          <a:bodyPr vert="horz"/>
          <a:lstStyle/>
          <a:p>
            <a:pPr lvl="0"/>
            <a:r>
              <a:rPr lang="da-DK"/>
              <a:t>Klik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ln w="12700">
            <a:miter lim="400000"/>
          </a:ln>
        </p:spPr>
        <p:txBody>
          <a:bodyPr vert="horz" lIns="0" tIns="36000" rIns="0" bIns="0" anchor="ctr">
            <a:noAutofit/>
          </a:bodyPr>
          <a:lstStyle>
            <a:lvl1pPr>
              <a:defRPr lang="da-DK" sz="3600"/>
            </a:lvl1pPr>
          </a:lstStyle>
          <a:p>
            <a:pPr lvl="0">
              <a:lnSpc>
                <a:spcPct val="90000"/>
              </a:lnSpc>
              <a:spcBef>
                <a:spcPts val="10"/>
              </a:spcBef>
            </a:pPr>
            <a:r>
              <a:rPr lang="da-DK"/>
              <a:t>Klik for at tilføje tekst</a:t>
            </a:r>
          </a:p>
        </p:txBody>
      </p:sp>
    </p:spTree>
    <p:extLst>
      <p:ext uri="{BB962C8B-B14F-4D97-AF65-F5344CB8AC3E}">
        <p14:creationId xmlns:p14="http://schemas.microsoft.com/office/powerpoint/2010/main" val="4258971620"/>
      </p:ext>
    </p:extLst>
  </p:cSld>
  <p:clrMapOvr>
    <a:masterClrMapping/>
  </p:clrMapOvr>
  <p:transition spd="med"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indhold 5"/>
          <p:cNvSpPr>
            <a:spLocks noGrp="1"/>
          </p:cNvSpPr>
          <p:nvPr>
            <p:ph sz="quarter" idx="13" hasCustomPrompt="1"/>
          </p:nvPr>
        </p:nvSpPr>
        <p:spPr>
          <a:xfrm>
            <a:off x="6106099" y="1919883"/>
            <a:ext cx="5609651" cy="4286250"/>
          </a:xfrm>
        </p:spPr>
        <p:txBody>
          <a:bodyPr vert="horz">
            <a:normAutofit/>
          </a:bodyPr>
          <a:lstStyle>
            <a:lvl1pPr marL="342900" marR="0" indent="-342900" algn="l" defTabSz="41075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75000"/>
              <a:buFont typeface="Arial" panose="020B0604020202020204" pitchFamily="34" charset="0"/>
              <a:buChar char="•"/>
              <a:tabLst/>
              <a:defRPr lang="da-DK" sz="2200" b="0" i="0">
                <a:solidFill>
                  <a:schemeClr val="tx2"/>
                </a:solidFill>
                <a:latin typeface="+mn-lt"/>
                <a:ea typeface="Georgia"/>
                <a:cs typeface="Arial"/>
                <a:sym typeface="Georgia"/>
              </a:defRPr>
            </a:lvl1pPr>
            <a:lvl2pPr marL="482400" indent="-241200">
              <a:spcBef>
                <a:spcPts val="1000"/>
              </a:spcBef>
              <a:defRPr lang="da-DK" sz="2100" b="0" i="0" dirty="0" smtClean="0">
                <a:solidFill>
                  <a:schemeClr val="tx2"/>
                </a:solidFill>
                <a:latin typeface="+mn-lt"/>
                <a:ea typeface="Georgia"/>
                <a:cs typeface="Arial"/>
                <a:sym typeface="Georgia"/>
              </a:defRPr>
            </a:lvl2pPr>
            <a:lvl3pPr marL="321457" indent="-321457">
              <a:spcBef>
                <a:spcPts val="1266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3pPr>
            <a:lvl4pPr marL="723600" indent="-241200">
              <a:spcBef>
                <a:spcPts val="1000"/>
              </a:spcBef>
              <a:defRPr lang="da-DK" sz="2100" b="0" i="0" dirty="0" smtClean="0">
                <a:solidFill>
                  <a:schemeClr val="tx2"/>
                </a:solidFill>
                <a:latin typeface="+mn-lt"/>
                <a:ea typeface="Georgia"/>
                <a:cs typeface="Arial"/>
                <a:sym typeface="Georgia"/>
              </a:defRPr>
            </a:lvl4pPr>
            <a:lvl5pPr>
              <a:defRPr sz="2100"/>
            </a:lvl5pPr>
          </a:lstStyle>
          <a:p>
            <a:pPr lvl="0"/>
            <a:r>
              <a:rPr lang="da-DK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9" name="Pladsholder til indhold 5"/>
          <p:cNvSpPr>
            <a:spLocks noGrp="1"/>
          </p:cNvSpPr>
          <p:nvPr>
            <p:ph sz="quarter" idx="14" hasCustomPrompt="1"/>
          </p:nvPr>
        </p:nvSpPr>
        <p:spPr>
          <a:xfrm>
            <a:off x="476251" y="1919883"/>
            <a:ext cx="5459763" cy="4286250"/>
          </a:xfrm>
        </p:spPr>
        <p:txBody>
          <a:bodyPr vert="horz">
            <a:normAutofit/>
          </a:bodyPr>
          <a:lstStyle>
            <a:lvl1pPr marL="241200" indent="-241200" algn="l" defTabSz="410751" eaLnBrk="1" hangingPunct="1">
              <a:lnSpc>
                <a:spcPct val="100000"/>
              </a:lnSpc>
              <a:spcBef>
                <a:spcPts val="1000"/>
              </a:spcBef>
              <a:buSzPct val="75000"/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2400" indent="-241200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241200" indent="-241200">
              <a:lnSpc>
                <a:spcPct val="100000"/>
              </a:lnSpc>
              <a:spcBef>
                <a:spcPts val="1000"/>
              </a:spcBef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23600" indent="-240460" algn="l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 indent="-240460">
              <a:defRPr sz="2100"/>
            </a:lvl5pPr>
          </a:lstStyle>
          <a:p>
            <a:pPr lvl="0"/>
            <a:r>
              <a:rPr lang="da-DK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0" y="234619"/>
            <a:ext cx="11229673" cy="972000"/>
          </a:xfrm>
          <a:ln w="12700">
            <a:miter lim="400000"/>
          </a:ln>
        </p:spPr>
        <p:txBody>
          <a:bodyPr vert="horz" lIns="0" tIns="0" rIns="0" bIns="0" anchor="ctr">
            <a:noAutofit/>
          </a:bodyPr>
          <a:lstStyle>
            <a:lvl1pPr>
              <a:defRPr lang="da-DK" sz="3600"/>
            </a:lvl1pPr>
          </a:lstStyle>
          <a:p>
            <a:pPr lvl="0">
              <a:spcBef>
                <a:spcPts val="0"/>
              </a:spcBef>
            </a:pPr>
            <a:r>
              <a:rPr lang="da-DK"/>
              <a:t>Klik for at tilføje tekst</a:t>
            </a:r>
          </a:p>
        </p:txBody>
      </p:sp>
    </p:spTree>
    <p:extLst>
      <p:ext uri="{BB962C8B-B14F-4D97-AF65-F5344CB8AC3E}">
        <p14:creationId xmlns:p14="http://schemas.microsoft.com/office/powerpoint/2010/main" val="834526871"/>
      </p:ext>
    </p:extLst>
  </p:cSld>
  <p:clrMapOvr>
    <a:masterClrMapping/>
  </p:clrMapOvr>
  <p:transition spd="med"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>
  <p:cSld name="Titel, undertitel og 2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indhold 5"/>
          <p:cNvSpPr>
            <a:spLocks noGrp="1"/>
          </p:cNvSpPr>
          <p:nvPr>
            <p:ph sz="quarter" idx="13" hasCustomPrompt="1"/>
          </p:nvPr>
        </p:nvSpPr>
        <p:spPr>
          <a:xfrm>
            <a:off x="6106099" y="1919883"/>
            <a:ext cx="5609651" cy="4286250"/>
          </a:xfrm>
        </p:spPr>
        <p:txBody>
          <a:bodyPr vert="horz">
            <a:normAutofit/>
          </a:bodyPr>
          <a:lstStyle>
            <a:lvl1pPr marL="241200" indent="-241200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lang="da-DK" sz="2200" b="0" i="0" baseline="0" dirty="0" smtClean="0">
                <a:solidFill>
                  <a:schemeClr val="tx2"/>
                </a:solidFill>
                <a:latin typeface="+mn-lt"/>
                <a:ea typeface="Georgia"/>
                <a:cs typeface="Arial"/>
                <a:sym typeface="Georgia"/>
              </a:defRPr>
            </a:lvl1pPr>
            <a:lvl2pPr marL="482400" indent="-241200">
              <a:lnSpc>
                <a:spcPct val="100000"/>
              </a:lnSpc>
              <a:spcBef>
                <a:spcPts val="1000"/>
              </a:spcBef>
              <a:defRPr lang="da-DK" sz="2200" b="0" i="0" baseline="0" dirty="0" smtClean="0">
                <a:solidFill>
                  <a:schemeClr val="tx2"/>
                </a:solidFill>
                <a:latin typeface="+mn-lt"/>
                <a:ea typeface="Georgia"/>
                <a:cs typeface="Arial"/>
                <a:sym typeface="Georgia"/>
              </a:defRPr>
            </a:lvl2pPr>
            <a:lvl3pPr marL="321457" indent="-321457">
              <a:lnSpc>
                <a:spcPct val="100000"/>
              </a:lnSpc>
              <a:spcBef>
                <a:spcPts val="1000"/>
              </a:spcBef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3pPr>
            <a:lvl4pPr marL="723600" indent="-241200">
              <a:spcBef>
                <a:spcPts val="1000"/>
              </a:spcBef>
              <a:defRPr lang="da-DK" sz="2100" b="0" i="0" dirty="0" smtClean="0">
                <a:solidFill>
                  <a:schemeClr val="tx2"/>
                </a:solidFill>
                <a:latin typeface="+mn-lt"/>
                <a:ea typeface="Georgia"/>
                <a:cs typeface="Arial"/>
                <a:sym typeface="Georgia"/>
              </a:defRPr>
            </a:lvl4pPr>
            <a:lvl5pPr>
              <a:defRPr sz="23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600"/>
            </a:lvl9pPr>
          </a:lstStyle>
          <a:p>
            <a:pPr lvl="0"/>
            <a:r>
              <a:rPr lang="da-DK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8" name="Pladsholder til indhold 5"/>
          <p:cNvSpPr>
            <a:spLocks noGrp="1"/>
          </p:cNvSpPr>
          <p:nvPr>
            <p:ph sz="quarter" idx="14" hasCustomPrompt="1"/>
          </p:nvPr>
        </p:nvSpPr>
        <p:spPr>
          <a:xfrm>
            <a:off x="476251" y="1919883"/>
            <a:ext cx="5459763" cy="4286250"/>
          </a:xfrm>
        </p:spPr>
        <p:txBody>
          <a:bodyPr vert="horz" anchor="ctr">
            <a:normAutofit/>
          </a:bodyPr>
          <a:lstStyle>
            <a:lvl1pPr marL="240460" indent="-241200" algn="l" defTabSz="410751" eaLnBrk="1" hangingPunct="1">
              <a:lnSpc>
                <a:spcPct val="100000"/>
              </a:lnSpc>
              <a:spcBef>
                <a:spcPts val="1000"/>
              </a:spcBef>
              <a:buSzPct val="75000"/>
              <a:buFont typeface="Arial"/>
              <a:buChar char="•"/>
              <a:defRPr sz="2200">
                <a:solidFill>
                  <a:schemeClr val="tx2"/>
                </a:solidFill>
              </a:defRPr>
            </a:lvl1pPr>
            <a:lvl2pPr marL="480920" indent="-241200" algn="l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sz="2200">
                <a:solidFill>
                  <a:schemeClr val="tx2"/>
                </a:solidFill>
              </a:defRPr>
            </a:lvl2pPr>
            <a:lvl3pPr marL="80257" indent="0" algn="l">
              <a:lnSpc>
                <a:spcPct val="100000"/>
              </a:lnSpc>
              <a:spcBef>
                <a:spcPts val="1000"/>
              </a:spcBef>
              <a:buNone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21381" indent="-241200" algn="l">
              <a:spcBef>
                <a:spcPts val="1000"/>
              </a:spcBef>
              <a:defRPr lang="da-DK" sz="2100" b="0" i="0" dirty="0" smtClean="0">
                <a:solidFill>
                  <a:schemeClr val="tx2"/>
                </a:solidFill>
                <a:latin typeface="+mn-lt"/>
                <a:ea typeface="Georgia"/>
                <a:cs typeface="Arial"/>
                <a:sym typeface="Georgia"/>
              </a:defRPr>
            </a:lvl4pPr>
            <a:lvl5pPr indent="-241200" algn="l">
              <a:spcBef>
                <a:spcPts val="1000"/>
              </a:spcBef>
              <a:defRPr sz="2100"/>
            </a:lvl5pPr>
          </a:lstStyle>
          <a:p>
            <a:pPr lvl="0"/>
            <a:r>
              <a:rPr lang="da-DK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68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/>
              <a:t>Klik for at tilføje tekst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ln w="12700">
            <a:miter lim="400000"/>
          </a:ln>
        </p:spPr>
        <p:txBody>
          <a:bodyPr vert="horz" lIns="0" tIns="0" rIns="0" bIns="0" anchor="ctr">
            <a:noAutofit/>
          </a:bodyPr>
          <a:lstStyle>
            <a:lvl1pPr>
              <a:defRPr lang="da-DK" sz="3600"/>
            </a:lvl1pPr>
          </a:lstStyle>
          <a:p>
            <a:pPr lvl="0">
              <a:spcBef>
                <a:spcPts val="0"/>
              </a:spcBef>
            </a:pPr>
            <a:r>
              <a:rPr lang="da-DK"/>
              <a:t>Klik for at tilføje tekst</a:t>
            </a:r>
          </a:p>
        </p:txBody>
      </p:sp>
    </p:spTree>
    <p:extLst>
      <p:ext uri="{BB962C8B-B14F-4D97-AF65-F5344CB8AC3E}">
        <p14:creationId xmlns:p14="http://schemas.microsoft.com/office/powerpoint/2010/main" val="2778693589"/>
      </p:ext>
    </p:extLst>
  </p:cSld>
  <p:clrMapOvr>
    <a:masterClrMapping/>
  </p:clrMapOvr>
  <p:transition spd="med"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>
  <p:cSld name="Tekst og indholdselement - lodr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/>
        </p:nvSpPr>
        <p:spPr>
          <a:xfrm>
            <a:off x="476251" y="3429000"/>
            <a:ext cx="53216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lang="da-DK" sz="1200"/>
          </a:p>
        </p:txBody>
      </p:sp>
      <p:sp>
        <p:nvSpPr>
          <p:cNvPr id="24" name="Shape 24"/>
          <p:cNvSpPr/>
          <p:nvPr/>
        </p:nvSpPr>
        <p:spPr>
          <a:xfrm>
            <a:off x="476249" y="1946672"/>
            <a:ext cx="532154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lang="da-DK" sz="1200"/>
          </a:p>
        </p:txBody>
      </p:sp>
      <p:sp>
        <p:nvSpPr>
          <p:cNvPr id="25" name="Shape 25"/>
          <p:cNvSpPr>
            <a:spLocks noGrp="1"/>
          </p:cNvSpPr>
          <p:nvPr>
            <p:ph type="title" hasCustomPrompt="1"/>
          </p:nvPr>
        </p:nvSpPr>
        <p:spPr>
          <a:xfrm>
            <a:off x="476251" y="1949623"/>
            <a:ext cx="5322093" cy="1427892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spcBef>
                <a:spcPts val="0"/>
              </a:spcBef>
              <a:defRPr sz="4200"/>
            </a:lvl1pPr>
          </a:lstStyle>
          <a:p>
            <a:pPr lvl="0"/>
            <a:r>
              <a:rPr lang="da-DK" sz="4000"/>
              <a:t>Klik for at tilføje tekst</a:t>
            </a:r>
          </a:p>
        </p:txBody>
      </p:sp>
      <p:sp>
        <p:nvSpPr>
          <p:cNvPr id="26" name="Shape 26"/>
          <p:cNvSpPr>
            <a:spLocks noGrp="1"/>
          </p:cNvSpPr>
          <p:nvPr>
            <p:ph type="body" idx="1" hasCustomPrompt="1"/>
          </p:nvPr>
        </p:nvSpPr>
        <p:spPr>
          <a:xfrm>
            <a:off x="476251" y="3536156"/>
            <a:ext cx="5322093" cy="2669688"/>
          </a:xfrm>
          <a:prstGeom prst="rect">
            <a:avLst/>
          </a:prstGeom>
        </p:spPr>
        <p:txBody>
          <a:bodyPr anchor="t"/>
          <a:lstStyle>
            <a:lvl1pPr marL="241200" indent="-241200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2"/>
                </a:solidFill>
              </a:defRPr>
            </a:lvl1pPr>
            <a:lvl2pPr marL="480920" indent="-241093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2"/>
                </a:solidFill>
              </a:defRPr>
            </a:lvl2pPr>
            <a:lvl3pPr marL="721381" indent="-241093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2"/>
                </a:solidFill>
              </a:defRPr>
            </a:lvl3pPr>
            <a:lvl4pPr marL="480920" indent="-241093" algn="l">
              <a:lnSpc>
                <a:spcPct val="120000"/>
              </a:lnSpc>
              <a:spcBef>
                <a:spcPts val="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da-DK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1700">
                <a:solidFill>
                  <a:srgbClr val="414141"/>
                </a:solidFill>
              </a:rPr>
              <a:t>Andet niveau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170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9" name="Pladsholder til tekst 2"/>
          <p:cNvSpPr>
            <a:spLocks noGrp="1"/>
          </p:cNvSpPr>
          <p:nvPr>
            <p:ph type="body" sz="quarter" idx="12" hasCustomPrompt="1"/>
          </p:nvPr>
        </p:nvSpPr>
        <p:spPr>
          <a:xfrm>
            <a:off x="507861" y="1646702"/>
            <a:ext cx="5289936" cy="200055"/>
          </a:xfrm>
        </p:spPr>
        <p:txBody>
          <a:bodyPr vert="horz" wrap="square" anchor="b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300" b="1" i="0" cap="all">
                <a:solidFill>
                  <a:srgbClr val="90897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3" hasCustomPrompt="1"/>
          </p:nvPr>
        </p:nvSpPr>
        <p:spPr>
          <a:xfrm>
            <a:off x="6096001" y="333375"/>
            <a:ext cx="5617633" cy="5881688"/>
          </a:xfrm>
        </p:spPr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da-DK"/>
              <a:t>Klik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pic>
        <p:nvPicPr>
          <p:cNvPr id="10" name="ÆS_logo_POS_CMYK.pd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  <p:pic>
        <p:nvPicPr>
          <p:cNvPr id="11" name="ÆS_logo_POS_CMYK.pdf">
            <a:extLst>
              <a:ext uri="{FF2B5EF4-FFF2-40B4-BE49-F238E27FC236}">
                <a16:creationId xmlns:a16="http://schemas.microsoft.com/office/drawing/2014/main" id="{79C350D5-648F-1449-BACF-5832D965E4B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320694303"/>
      </p:ext>
    </p:extLst>
  </p:cSld>
  <p:clrMapOvr>
    <a:masterClrMapping/>
  </p:clrMapOvr>
  <p:transition spd="med"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>
  <p:cSld name="Titel og indholdsobjekt -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1" y="226542"/>
            <a:ext cx="11239500" cy="972021"/>
          </a:xfrm>
          <a:ln w="12700">
            <a:miter lim="400000"/>
          </a:ln>
        </p:spPr>
        <p:txBody>
          <a:bodyPr vert="horz" lIns="0" tIns="0" rIns="0" bIns="0" anchor="ctr">
            <a:noAutofit/>
          </a:bodyPr>
          <a:lstStyle>
            <a:lvl1pPr>
              <a:defRPr lang="da-DK" sz="3600"/>
            </a:lvl1pPr>
          </a:lstStyle>
          <a:p>
            <a:pPr lvl="0">
              <a:spcBef>
                <a:spcPts val="0"/>
              </a:spcBef>
            </a:pPr>
            <a:r>
              <a:rPr lang="da-DK"/>
              <a:t>Klik for at tilføje tekst</a:t>
            </a:r>
          </a:p>
        </p:txBody>
      </p:sp>
      <p:sp>
        <p:nvSpPr>
          <p:cNvPr id="3" name="Pladsholder til indhold 3"/>
          <p:cNvSpPr>
            <a:spLocks noGrp="1"/>
          </p:cNvSpPr>
          <p:nvPr>
            <p:ph sz="quarter" idx="14" hasCustomPrompt="1"/>
          </p:nvPr>
        </p:nvSpPr>
        <p:spPr>
          <a:xfrm>
            <a:off x="476250" y="1919883"/>
            <a:ext cx="11247460" cy="4286250"/>
          </a:xfr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220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220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da-DK" sz="2200">
                <a:solidFill>
                  <a:srgbClr val="414141"/>
                </a:solidFill>
              </a:rPr>
              <a:t>Brødtekst, niveau fem</a:t>
            </a:r>
          </a:p>
        </p:txBody>
      </p:sp>
    </p:spTree>
    <p:extLst>
      <p:ext uri="{BB962C8B-B14F-4D97-AF65-F5344CB8AC3E}">
        <p14:creationId xmlns:p14="http://schemas.microsoft.com/office/powerpoint/2010/main" val="2586253187"/>
      </p:ext>
    </p:extLst>
  </p:cSld>
  <p:clrMapOvr>
    <a:masterClrMapping/>
  </p:clrMapOvr>
  <p:transition spd="med"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>
  <p:cSld name="Titel, undertitel og indholdsobjekt -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1" y="226542"/>
            <a:ext cx="11239500" cy="972021"/>
          </a:xfrm>
        </p:spPr>
        <p:txBody>
          <a:bodyPr vert="horz"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pPr lvl="0"/>
            <a:r>
              <a:rPr lang="da-DK"/>
              <a:t>Klik for at tilføje tekst</a:t>
            </a:r>
          </a:p>
        </p:txBody>
      </p:sp>
      <p:sp>
        <p:nvSpPr>
          <p:cNvPr id="3" name="Pladsholder til indhold 3"/>
          <p:cNvSpPr>
            <a:spLocks noGrp="1"/>
          </p:cNvSpPr>
          <p:nvPr>
            <p:ph sz="quarter" idx="14" hasCustomPrompt="1"/>
          </p:nvPr>
        </p:nvSpPr>
        <p:spPr>
          <a:xfrm>
            <a:off x="476250" y="1919883"/>
            <a:ext cx="11247460" cy="4286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220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220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da-DK" sz="2200">
                <a:solidFill>
                  <a:srgbClr val="414141"/>
                </a:solidFill>
              </a:rPr>
              <a:t>Brødtekst, niveau fem</a:t>
            </a:r>
          </a:p>
        </p:txBody>
      </p:sp>
      <p:sp>
        <p:nvSpPr>
          <p:cNvPr id="4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68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/>
              <a:t>Rediger 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2166618325"/>
      </p:ext>
    </p:extLst>
  </p:cSld>
  <p:clrMapOvr>
    <a:masterClrMapping/>
  </p:clrMapOvr>
  <p:transition spd="med"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476249" y="1946672"/>
            <a:ext cx="532154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lang="da-DK" sz="1200"/>
          </a:p>
        </p:txBody>
      </p:sp>
      <p:sp>
        <p:nvSpPr>
          <p:cNvPr id="26" name="Shape 26"/>
          <p:cNvSpPr>
            <a:spLocks noGrp="1"/>
          </p:cNvSpPr>
          <p:nvPr>
            <p:ph type="body" idx="1" hasCustomPrompt="1"/>
          </p:nvPr>
        </p:nvSpPr>
        <p:spPr>
          <a:xfrm>
            <a:off x="476251" y="1988840"/>
            <a:ext cx="5322093" cy="421700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SzTx/>
              <a:buNone/>
              <a:defRPr sz="2200" b="0" baseline="0">
                <a:solidFill>
                  <a:schemeClr val="tx2"/>
                </a:solidFill>
              </a:defRPr>
            </a:lvl1pPr>
            <a:lvl2pPr marL="239827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480288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480920" indent="-241093" algn="l">
              <a:lnSpc>
                <a:spcPct val="120000"/>
              </a:lnSpc>
              <a:spcBef>
                <a:spcPts val="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da-DK"/>
              <a:t>Klik for at tilføje tekst</a:t>
            </a:r>
          </a:p>
        </p:txBody>
      </p:sp>
      <p:sp>
        <p:nvSpPr>
          <p:cNvPr id="7" name="Pladsholder til indhold 6"/>
          <p:cNvSpPr>
            <a:spLocks noGrp="1"/>
          </p:cNvSpPr>
          <p:nvPr>
            <p:ph sz="quarter" idx="15" hasCustomPrompt="1"/>
          </p:nvPr>
        </p:nvSpPr>
        <p:spPr>
          <a:xfrm>
            <a:off x="6040968" y="327026"/>
            <a:ext cx="5719233" cy="59102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da-DK"/>
              <a:t>Klik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2" y="329514"/>
            <a:ext cx="5442456" cy="1321486"/>
          </a:xfrm>
        </p:spPr>
        <p:txBody>
          <a:bodyPr/>
          <a:lstStyle>
            <a:lvl1pPr algn="l">
              <a:spcBef>
                <a:spcPts val="0"/>
              </a:spcBef>
              <a:defRPr/>
            </a:lvl1pPr>
          </a:lstStyle>
          <a:p>
            <a:pPr lvl="0"/>
            <a:r>
              <a:rPr lang="da-DK"/>
              <a:t>Klik for at tilføje tekst</a:t>
            </a:r>
          </a:p>
        </p:txBody>
      </p:sp>
      <p:pic>
        <p:nvPicPr>
          <p:cNvPr id="8" name="ÆS_logo_POS_CMYK.pd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  <p:pic>
        <p:nvPicPr>
          <p:cNvPr id="9" name="ÆS_logo_POS_CMYK.pdf">
            <a:extLst>
              <a:ext uri="{FF2B5EF4-FFF2-40B4-BE49-F238E27FC236}">
                <a16:creationId xmlns:a16="http://schemas.microsoft.com/office/drawing/2014/main" id="{390326DF-A8CF-334C-9A56-96280F9CF5F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417029341"/>
      </p:ext>
    </p:extLst>
  </p:cSld>
  <p:clrMapOvr>
    <a:masterClrMapping/>
  </p:clrMapOvr>
  <p:transition spd="med"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509613" y="5784273"/>
            <a:ext cx="11223112" cy="407870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/>
              <a:t>Klik for at tilføje tekst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sz="quarter" idx="11" hasCustomPrompt="1"/>
          </p:nvPr>
        </p:nvSpPr>
        <p:spPr>
          <a:xfrm>
            <a:off x="503767" y="349251"/>
            <a:ext cx="11228917" cy="4211205"/>
          </a:xfrm>
        </p:spPr>
        <p:txBody>
          <a:bodyPr/>
          <a:lstStyle/>
          <a:p>
            <a:r>
              <a:rPr lang="da-DK"/>
              <a:t>Klik på ikonet for at tilføje et billede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08001" y="4647515"/>
            <a:ext cx="11215711" cy="972000"/>
          </a:xfrm>
          <a:ln w="12700">
            <a:miter lim="400000"/>
          </a:ln>
        </p:spPr>
        <p:txBody>
          <a:bodyPr vert="horz" lIns="0" tIns="0" rIns="0" bIns="0" anchor="ctr">
            <a:noAutofit/>
          </a:bodyPr>
          <a:lstStyle>
            <a:lvl1pPr>
              <a:defRPr lang="da-DK" sz="3600"/>
            </a:lvl1pPr>
          </a:lstStyle>
          <a:p>
            <a:pPr lvl="0">
              <a:spcBef>
                <a:spcPts val="0"/>
              </a:spcBef>
            </a:pPr>
            <a:r>
              <a:rPr lang="da-DK"/>
              <a:t>Klik for at tilføje tekst</a:t>
            </a:r>
          </a:p>
        </p:txBody>
      </p:sp>
      <p:sp>
        <p:nvSpPr>
          <p:cNvPr id="6" name="Shape 2"/>
          <p:cNvSpPr/>
          <p:nvPr/>
        </p:nvSpPr>
        <p:spPr>
          <a:xfrm>
            <a:off x="476250" y="5692993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lang="da-DK" sz="1200"/>
          </a:p>
        </p:txBody>
      </p:sp>
      <p:sp>
        <p:nvSpPr>
          <p:cNvPr id="8" name="Shape 3"/>
          <p:cNvSpPr/>
          <p:nvPr/>
        </p:nvSpPr>
        <p:spPr>
          <a:xfrm>
            <a:off x="476250" y="4647135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lang="da-DK" sz="1200"/>
          </a:p>
        </p:txBody>
      </p:sp>
      <p:pic>
        <p:nvPicPr>
          <p:cNvPr id="9" name="ÆS_logo_POS_CMYK.pd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  <p:sp>
        <p:nvSpPr>
          <p:cNvPr id="10" name="Shape 2">
            <a:extLst>
              <a:ext uri="{FF2B5EF4-FFF2-40B4-BE49-F238E27FC236}">
                <a16:creationId xmlns:a16="http://schemas.microsoft.com/office/drawing/2014/main" id="{8B26C565-F8B5-CC4A-822E-33371BAF5E64}"/>
              </a:ext>
            </a:extLst>
          </p:cNvPr>
          <p:cNvSpPr/>
          <p:nvPr/>
        </p:nvSpPr>
        <p:spPr>
          <a:xfrm>
            <a:off x="476250" y="5692993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lang="da-DK" sz="1200"/>
          </a:p>
        </p:txBody>
      </p:sp>
      <p:sp>
        <p:nvSpPr>
          <p:cNvPr id="11" name="Shape 3">
            <a:extLst>
              <a:ext uri="{FF2B5EF4-FFF2-40B4-BE49-F238E27FC236}">
                <a16:creationId xmlns:a16="http://schemas.microsoft.com/office/drawing/2014/main" id="{B42E06C5-A77D-E949-873B-905053F832C2}"/>
              </a:ext>
            </a:extLst>
          </p:cNvPr>
          <p:cNvSpPr/>
          <p:nvPr/>
        </p:nvSpPr>
        <p:spPr>
          <a:xfrm>
            <a:off x="476250" y="4647135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lang="da-DK" sz="1200"/>
          </a:p>
        </p:txBody>
      </p:sp>
      <p:pic>
        <p:nvPicPr>
          <p:cNvPr id="12" name="ÆS_logo_POS_CMYK.pdf">
            <a:extLst>
              <a:ext uri="{FF2B5EF4-FFF2-40B4-BE49-F238E27FC236}">
                <a16:creationId xmlns:a16="http://schemas.microsoft.com/office/drawing/2014/main" id="{C9226CA0-7401-5D47-B343-79146ED5927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73469152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13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5" Type="http://schemas.openxmlformats.org/officeDocument/2006/relationships/slideLayout" Target="../slideLayouts/slideLayout35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Relationship Id="rId14" Type="http://schemas.openxmlformats.org/officeDocument/2006/relationships/slideLayout" Target="../slideLayouts/slideLayout4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slideLayout" Target="../slideLayouts/slideLayout57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slideLayout" Target="../slideLayouts/slideLayout56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46.xml"/><Relationship Id="rId16" Type="http://schemas.openxmlformats.org/officeDocument/2006/relationships/theme" Target="../theme/theme4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slideLayout" Target="../slideLayouts/slideLayout5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slideLayout" Target="../slideLayouts/slideLayout58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13" Type="http://schemas.openxmlformats.org/officeDocument/2006/relationships/slideLayout" Target="../slideLayouts/slideLayout72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slideLayout" Target="../slideLayouts/slideLayout71.xml"/><Relationship Id="rId2" Type="http://schemas.openxmlformats.org/officeDocument/2006/relationships/slideLayout" Target="../slideLayouts/slideLayout61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5" Type="http://schemas.openxmlformats.org/officeDocument/2006/relationships/theme" Target="../theme/theme5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Relationship Id="rId14" Type="http://schemas.openxmlformats.org/officeDocument/2006/relationships/slideLayout" Target="../slideLayouts/slideLayout7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1.xml"/><Relationship Id="rId13" Type="http://schemas.openxmlformats.org/officeDocument/2006/relationships/slideLayout" Target="../slideLayouts/slideLayout86.xml"/><Relationship Id="rId3" Type="http://schemas.openxmlformats.org/officeDocument/2006/relationships/slideLayout" Target="../slideLayouts/slideLayout76.xml"/><Relationship Id="rId7" Type="http://schemas.openxmlformats.org/officeDocument/2006/relationships/slideLayout" Target="../slideLayouts/slideLayout80.xml"/><Relationship Id="rId12" Type="http://schemas.openxmlformats.org/officeDocument/2006/relationships/slideLayout" Target="../slideLayouts/slideLayout85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75.xml"/><Relationship Id="rId16" Type="http://schemas.openxmlformats.org/officeDocument/2006/relationships/theme" Target="../theme/theme6.xml"/><Relationship Id="rId1" Type="http://schemas.openxmlformats.org/officeDocument/2006/relationships/slideLayout" Target="../slideLayouts/slideLayout74.xml"/><Relationship Id="rId6" Type="http://schemas.openxmlformats.org/officeDocument/2006/relationships/slideLayout" Target="../slideLayouts/slideLayout79.xml"/><Relationship Id="rId11" Type="http://schemas.openxmlformats.org/officeDocument/2006/relationships/slideLayout" Target="../slideLayouts/slideLayout84.xml"/><Relationship Id="rId5" Type="http://schemas.openxmlformats.org/officeDocument/2006/relationships/slideLayout" Target="../slideLayouts/slideLayout78.xml"/><Relationship Id="rId15" Type="http://schemas.openxmlformats.org/officeDocument/2006/relationships/slideLayout" Target="../slideLayouts/slideLayout88.xml"/><Relationship Id="rId10" Type="http://schemas.openxmlformats.org/officeDocument/2006/relationships/slideLayout" Target="../slideLayouts/slideLayout83.xml"/><Relationship Id="rId4" Type="http://schemas.openxmlformats.org/officeDocument/2006/relationships/slideLayout" Target="../slideLayouts/slideLayout77.xml"/><Relationship Id="rId9" Type="http://schemas.openxmlformats.org/officeDocument/2006/relationships/slideLayout" Target="../slideLayouts/slideLayout82.xml"/><Relationship Id="rId14" Type="http://schemas.openxmlformats.org/officeDocument/2006/relationships/slideLayout" Target="../slideLayouts/slideLayout87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slideLayout" Target="../slideLayouts/slideLayout101.xml"/><Relationship Id="rId18" Type="http://schemas.openxmlformats.org/officeDocument/2006/relationships/image" Target="../media/image2.emf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slideLayout" Target="../slideLayouts/slideLayout100.xml"/><Relationship Id="rId17" Type="http://schemas.openxmlformats.org/officeDocument/2006/relationships/oleObject" Target="../embeddings/oleObject1.bin"/><Relationship Id="rId2" Type="http://schemas.openxmlformats.org/officeDocument/2006/relationships/slideLayout" Target="../slideLayouts/slideLayout90.xml"/><Relationship Id="rId16" Type="http://schemas.openxmlformats.org/officeDocument/2006/relationships/tags" Target="../tags/tag1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5" Type="http://schemas.openxmlformats.org/officeDocument/2006/relationships/theme" Target="../theme/theme7.xml"/><Relationship Id="rId10" Type="http://schemas.openxmlformats.org/officeDocument/2006/relationships/slideLayout" Target="../slideLayouts/slideLayout98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Relationship Id="rId14" Type="http://schemas.openxmlformats.org/officeDocument/2006/relationships/slideLayout" Target="../slideLayouts/slideLayout10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476252" y="1305719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3" name="Shape 3"/>
          <p:cNvSpPr/>
          <p:nvPr/>
        </p:nvSpPr>
        <p:spPr>
          <a:xfrm>
            <a:off x="476252" y="225226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4" name="Shape 4"/>
          <p:cNvSpPr>
            <a:spLocks noGrp="1"/>
          </p:cNvSpPr>
          <p:nvPr>
            <p:ph type="title"/>
          </p:nvPr>
        </p:nvSpPr>
        <p:spPr>
          <a:xfrm>
            <a:off x="484211" y="233406"/>
            <a:ext cx="11239500" cy="9651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4900" dirty="0">
                <a:solidFill>
                  <a:srgbClr val="B3242A"/>
                </a:solidFill>
              </a:rPr>
              <a:t>Titeltekst</a:t>
            </a:r>
            <a:endParaRPr sz="4900" dirty="0">
              <a:solidFill>
                <a:srgbClr val="B3242A"/>
              </a:solidFill>
            </a:endParaRPr>
          </a:p>
        </p:txBody>
      </p:sp>
      <p:sp>
        <p:nvSpPr>
          <p:cNvPr id="5" name="Shape 5"/>
          <p:cNvSpPr>
            <a:spLocks noGrp="1"/>
          </p:cNvSpPr>
          <p:nvPr>
            <p:ph type="body" idx="1"/>
          </p:nvPr>
        </p:nvSpPr>
        <p:spPr>
          <a:xfrm>
            <a:off x="1032591" y="1493490"/>
            <a:ext cx="10683177" cy="47123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t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fem</a:t>
            </a:r>
          </a:p>
        </p:txBody>
      </p:sp>
      <p:pic>
        <p:nvPicPr>
          <p:cNvPr id="7" name="ÆS_logo_POS_CMYK.pdf"/>
          <p:cNvPicPr/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209"/>
            <a:ext cx="1356844" cy="233263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402493" y="634606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94862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841" r:id="rId15"/>
    <p:sldLayoutId id="2147483846" r:id="rId16"/>
  </p:sldLayoutIdLst>
  <p:transition spd="med"/>
  <p:txStyles>
    <p:titleStyle>
      <a:lvl1pPr algn="ctr" defTabSz="410751" eaLnBrk="1" hangingPunct="1">
        <a:lnSpc>
          <a:spcPct val="100000"/>
        </a:lnSpc>
        <a:spcBef>
          <a:spcPts val="1125"/>
        </a:spcBef>
        <a:defRPr sz="4000" baseline="0">
          <a:solidFill>
            <a:schemeClr val="tx2"/>
          </a:solidFill>
          <a:latin typeface="Arial"/>
          <a:ea typeface="Arial"/>
          <a:cs typeface="Arial"/>
          <a:sym typeface="Arial"/>
        </a:defRPr>
      </a:lvl1pPr>
      <a:lvl2pPr indent="160729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2pPr>
      <a:lvl3pPr indent="321457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3pPr>
      <a:lvl4pPr indent="482186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4pPr>
      <a:lvl5pPr indent="642915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5pPr>
      <a:lvl6pPr indent="803643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6pPr>
      <a:lvl7pPr indent="964372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7pPr>
      <a:lvl8pPr indent="1125101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8pPr>
      <a:lvl9pPr indent="1285829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9pPr>
    </p:titleStyle>
    <p:bodyStyle>
      <a:lvl1pPr marL="240460" indent="-240460" algn="l" defTabSz="410751" eaLnBrk="1" hangingPunct="1">
        <a:lnSpc>
          <a:spcPct val="100000"/>
        </a:lnSpc>
        <a:spcBef>
          <a:spcPts val="1000"/>
        </a:spcBef>
        <a:buSzPct val="75000"/>
        <a:buFont typeface="Arial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1pPr>
      <a:lvl2pPr marL="480920" indent="-240460" algn="l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2pPr>
      <a:lvl3pPr marL="721381" indent="-240460" algn="l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3pPr>
      <a:lvl4pPr marL="961841" indent="-240460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4pPr>
      <a:lvl5pPr marL="1202301" indent="-240460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5pPr>
      <a:lvl6pPr marL="1945610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6pPr>
      <a:lvl7pPr marL="2275997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7pPr>
      <a:lvl8pPr marL="2606383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8pPr>
      <a:lvl9pPr marL="2936770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9pPr>
    </p:bodyStyle>
    <p:otherStyle>
      <a:lvl1pPr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1pPr>
      <a:lvl2pPr indent="160729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2pPr>
      <a:lvl3pPr indent="321457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3pPr>
      <a:lvl4pPr indent="482186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4pPr>
      <a:lvl5pPr indent="642915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5pPr>
      <a:lvl6pPr indent="803643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6pPr>
      <a:lvl7pPr indent="964372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7pPr>
      <a:lvl8pPr indent="1125101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8pPr>
      <a:lvl9pPr indent="1285829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63">
          <p15:clr>
            <a:srgbClr val="F26B43"/>
          </p15:clr>
        </p15:guide>
        <p15:guide id="2" pos="2880">
          <p15:clr>
            <a:srgbClr val="F26B43"/>
          </p15:clr>
        </p15:guide>
        <p15:guide id="3" orient="horz" pos="890">
          <p15:clr>
            <a:srgbClr val="F26B43"/>
          </p15:clr>
        </p15:guide>
        <p15:guide id="4" pos="480">
          <p15:clr>
            <a:srgbClr val="F26B43"/>
          </p15:clr>
        </p15:guide>
        <p15:guide id="5" pos="5534">
          <p15:clr>
            <a:srgbClr val="F26B43"/>
          </p15:clr>
        </p15:guide>
        <p15:guide id="6" orient="horz" pos="3915">
          <p15:clr>
            <a:srgbClr val="F26B43"/>
          </p15:clr>
        </p15:guide>
        <p15:guide id="7" orient="horz" pos="210">
          <p15:clr>
            <a:srgbClr val="F26B43"/>
          </p15:clr>
        </p15:guide>
        <p15:guide id="8" orient="horz" pos="1185">
          <p15:clr>
            <a:srgbClr val="F26B43"/>
          </p15:clr>
        </p15:guide>
        <p15:guide id="9" orient="horz" pos="1040">
          <p15:clr>
            <a:srgbClr val="F26B43"/>
          </p15:clr>
        </p15:guide>
        <p15:guide id="10" pos="226">
          <p15:clr>
            <a:srgbClr val="F26B43"/>
          </p15:clr>
        </p15:guide>
        <p15:guide id="11" orient="horz" pos="935">
          <p15:clr>
            <a:srgbClr val="F26B43"/>
          </p15:clr>
        </p15:guide>
        <p15:guide id="12" orient="horz" pos="216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476252" y="1305719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3" name="Shape 3"/>
          <p:cNvSpPr/>
          <p:nvPr/>
        </p:nvSpPr>
        <p:spPr>
          <a:xfrm>
            <a:off x="476252" y="225226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4" name="Shape 4"/>
          <p:cNvSpPr>
            <a:spLocks noGrp="1"/>
          </p:cNvSpPr>
          <p:nvPr>
            <p:ph type="title"/>
          </p:nvPr>
        </p:nvSpPr>
        <p:spPr>
          <a:xfrm>
            <a:off x="484211" y="233406"/>
            <a:ext cx="11239500" cy="9651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4900" dirty="0">
                <a:solidFill>
                  <a:srgbClr val="B3242A"/>
                </a:solidFill>
              </a:rPr>
              <a:t>Titeltekst</a:t>
            </a:r>
            <a:endParaRPr sz="4900" dirty="0">
              <a:solidFill>
                <a:srgbClr val="B3242A"/>
              </a:solidFill>
            </a:endParaRPr>
          </a:p>
        </p:txBody>
      </p:sp>
      <p:sp>
        <p:nvSpPr>
          <p:cNvPr id="5" name="Shape 5"/>
          <p:cNvSpPr>
            <a:spLocks noGrp="1"/>
          </p:cNvSpPr>
          <p:nvPr>
            <p:ph type="body" idx="1"/>
          </p:nvPr>
        </p:nvSpPr>
        <p:spPr>
          <a:xfrm>
            <a:off x="1032591" y="1493490"/>
            <a:ext cx="10683177" cy="47123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fem</a:t>
            </a:r>
          </a:p>
        </p:txBody>
      </p:sp>
      <p:pic>
        <p:nvPicPr>
          <p:cNvPr id="7" name="ÆS_logo_POS_CMYK.pdf"/>
          <p:cNvPicPr/>
          <p:nvPr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69775" y="6426209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618705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410751" eaLnBrk="1" hangingPunct="1">
        <a:lnSpc>
          <a:spcPct val="100000"/>
        </a:lnSpc>
        <a:spcBef>
          <a:spcPts val="1125"/>
        </a:spcBef>
        <a:defRPr sz="4000" baseline="0">
          <a:solidFill>
            <a:schemeClr val="tx2"/>
          </a:solidFill>
          <a:latin typeface="Arial"/>
          <a:ea typeface="Arial"/>
          <a:cs typeface="Arial"/>
          <a:sym typeface="Arial"/>
        </a:defRPr>
      </a:lvl1pPr>
      <a:lvl2pPr indent="160729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2pPr>
      <a:lvl3pPr indent="321457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3pPr>
      <a:lvl4pPr indent="482186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4pPr>
      <a:lvl5pPr indent="642915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5pPr>
      <a:lvl6pPr indent="803643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6pPr>
      <a:lvl7pPr indent="964372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7pPr>
      <a:lvl8pPr indent="1125101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8pPr>
      <a:lvl9pPr indent="1285829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9pPr>
    </p:titleStyle>
    <p:bodyStyle>
      <a:lvl1pPr marL="240460" indent="-240460" algn="l" defTabSz="410751" eaLnBrk="1" hangingPunct="1">
        <a:lnSpc>
          <a:spcPct val="100000"/>
        </a:lnSpc>
        <a:spcBef>
          <a:spcPts val="1000"/>
        </a:spcBef>
        <a:buClr>
          <a:schemeClr val="tx2"/>
        </a:buClr>
        <a:buSzPct val="100000"/>
        <a:buFont typeface="Arial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1pPr>
      <a:lvl2pPr marL="480920" indent="-240460" algn="l" defTabSz="410751" eaLnBrk="1" hangingPunct="1">
        <a:lnSpc>
          <a:spcPct val="100000"/>
        </a:lnSpc>
        <a:spcBef>
          <a:spcPts val="1000"/>
        </a:spcBef>
        <a:buClr>
          <a:schemeClr val="tx2"/>
        </a:buClr>
        <a:buSzPct val="100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2pPr>
      <a:lvl3pPr marL="721381" indent="-240460" algn="l" defTabSz="410751" eaLnBrk="1" hangingPunct="1">
        <a:lnSpc>
          <a:spcPct val="100000"/>
        </a:lnSpc>
        <a:spcBef>
          <a:spcPts val="1000"/>
        </a:spcBef>
        <a:buClr>
          <a:schemeClr val="tx2"/>
        </a:buClr>
        <a:buSzPct val="100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3pPr>
      <a:lvl4pPr marL="961841" indent="-240460" defTabSz="410751" eaLnBrk="1" hangingPunct="1">
        <a:lnSpc>
          <a:spcPct val="100000"/>
        </a:lnSpc>
        <a:spcBef>
          <a:spcPts val="1000"/>
        </a:spcBef>
        <a:buClr>
          <a:schemeClr val="tx2"/>
        </a:buClr>
        <a:buSzPct val="100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4pPr>
      <a:lvl5pPr marL="1202301" indent="-240460" defTabSz="410751" eaLnBrk="1" hangingPunct="1">
        <a:lnSpc>
          <a:spcPct val="100000"/>
        </a:lnSpc>
        <a:spcBef>
          <a:spcPts val="1000"/>
        </a:spcBef>
        <a:buClr>
          <a:schemeClr val="tx2"/>
        </a:buClr>
        <a:buSzPct val="100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5pPr>
      <a:lvl6pPr marL="1945610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6pPr>
      <a:lvl7pPr marL="2275997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7pPr>
      <a:lvl8pPr marL="2606383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8pPr>
      <a:lvl9pPr marL="2936770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9pPr>
    </p:bodyStyle>
    <p:otherStyle>
      <a:lvl1pPr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1pPr>
      <a:lvl2pPr indent="160729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2pPr>
      <a:lvl3pPr indent="321457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3pPr>
      <a:lvl4pPr indent="482186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4pPr>
      <a:lvl5pPr indent="642915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5pPr>
      <a:lvl6pPr indent="803643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6pPr>
      <a:lvl7pPr indent="964372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7pPr>
      <a:lvl8pPr indent="1125101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8pPr>
      <a:lvl9pPr indent="1285829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63">
          <p15:clr>
            <a:srgbClr val="F26B43"/>
          </p15:clr>
        </p15:guide>
        <p15:guide id="2" pos="2880">
          <p15:clr>
            <a:srgbClr val="F26B43"/>
          </p15:clr>
        </p15:guide>
        <p15:guide id="3" orient="horz" pos="890">
          <p15:clr>
            <a:srgbClr val="F26B43"/>
          </p15:clr>
        </p15:guide>
        <p15:guide id="4" pos="480">
          <p15:clr>
            <a:srgbClr val="F26B43"/>
          </p15:clr>
        </p15:guide>
        <p15:guide id="5" pos="5534">
          <p15:clr>
            <a:srgbClr val="F26B43"/>
          </p15:clr>
        </p15:guide>
        <p15:guide id="6" orient="horz" pos="3915">
          <p15:clr>
            <a:srgbClr val="F26B43"/>
          </p15:clr>
        </p15:guide>
        <p15:guide id="7" orient="horz" pos="210">
          <p15:clr>
            <a:srgbClr val="F26B43"/>
          </p15:clr>
        </p15:guide>
        <p15:guide id="8" orient="horz" pos="1185">
          <p15:clr>
            <a:srgbClr val="F26B43"/>
          </p15:clr>
        </p15:guide>
        <p15:guide id="9" orient="horz" pos="1040">
          <p15:clr>
            <a:srgbClr val="F26B43"/>
          </p15:clr>
        </p15:guide>
        <p15:guide id="10" pos="226">
          <p15:clr>
            <a:srgbClr val="F26B43"/>
          </p15:clr>
        </p15:guide>
        <p15:guide id="11" orient="horz" pos="935">
          <p15:clr>
            <a:srgbClr val="F26B43"/>
          </p15:clr>
        </p15:guide>
        <p15:guide id="12" orient="horz" pos="2160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476252" y="1305719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3" name="Shape 3"/>
          <p:cNvSpPr/>
          <p:nvPr/>
        </p:nvSpPr>
        <p:spPr>
          <a:xfrm>
            <a:off x="476252" y="225226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4" name="Shape 4"/>
          <p:cNvSpPr>
            <a:spLocks noGrp="1"/>
          </p:cNvSpPr>
          <p:nvPr>
            <p:ph type="title"/>
          </p:nvPr>
        </p:nvSpPr>
        <p:spPr>
          <a:xfrm>
            <a:off x="484211" y="233406"/>
            <a:ext cx="11239500" cy="9651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4900" dirty="0">
                <a:solidFill>
                  <a:srgbClr val="B3242A"/>
                </a:solidFill>
              </a:rPr>
              <a:t>Titeltekst</a:t>
            </a:r>
            <a:endParaRPr sz="4900" dirty="0">
              <a:solidFill>
                <a:srgbClr val="B3242A"/>
              </a:solidFill>
            </a:endParaRPr>
          </a:p>
        </p:txBody>
      </p:sp>
      <p:sp>
        <p:nvSpPr>
          <p:cNvPr id="5" name="Shape 5"/>
          <p:cNvSpPr>
            <a:spLocks noGrp="1"/>
          </p:cNvSpPr>
          <p:nvPr>
            <p:ph type="body" idx="1"/>
          </p:nvPr>
        </p:nvSpPr>
        <p:spPr>
          <a:xfrm>
            <a:off x="1032591" y="1493490"/>
            <a:ext cx="10683177" cy="47123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fem</a:t>
            </a:r>
          </a:p>
        </p:txBody>
      </p:sp>
      <p:pic>
        <p:nvPicPr>
          <p:cNvPr id="7" name="ÆS_logo_POS_CMYK.pdf"/>
          <p:cNvPicPr/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209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641213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  <p:sldLayoutId id="2147483723" r:id="rId14"/>
  </p:sldLayoutIdLst>
  <p:transition spd="med"/>
  <p:txStyles>
    <p:titleStyle>
      <a:lvl1pPr algn="ctr" defTabSz="410751" eaLnBrk="1" hangingPunct="1">
        <a:lnSpc>
          <a:spcPct val="100000"/>
        </a:lnSpc>
        <a:spcBef>
          <a:spcPts val="1125"/>
        </a:spcBef>
        <a:defRPr sz="4000" baseline="0">
          <a:solidFill>
            <a:schemeClr val="tx2"/>
          </a:solidFill>
          <a:latin typeface="Arial"/>
          <a:ea typeface="Arial"/>
          <a:cs typeface="Arial"/>
          <a:sym typeface="Arial"/>
        </a:defRPr>
      </a:lvl1pPr>
      <a:lvl2pPr indent="160729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2pPr>
      <a:lvl3pPr indent="321457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3pPr>
      <a:lvl4pPr indent="482186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4pPr>
      <a:lvl5pPr indent="642915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5pPr>
      <a:lvl6pPr indent="803643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6pPr>
      <a:lvl7pPr indent="964372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7pPr>
      <a:lvl8pPr indent="1125101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8pPr>
      <a:lvl9pPr indent="1285829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9pPr>
    </p:titleStyle>
    <p:bodyStyle>
      <a:lvl1pPr marL="240460" indent="-240460" algn="l" defTabSz="410751" eaLnBrk="1" hangingPunct="1">
        <a:lnSpc>
          <a:spcPct val="100000"/>
        </a:lnSpc>
        <a:spcBef>
          <a:spcPts val="1000"/>
        </a:spcBef>
        <a:buSzPct val="75000"/>
        <a:buFont typeface="Arial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1pPr>
      <a:lvl2pPr marL="480920" indent="-240460" algn="l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2pPr>
      <a:lvl3pPr marL="721381" indent="-240460" algn="l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3pPr>
      <a:lvl4pPr marL="961841" indent="-240460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4pPr>
      <a:lvl5pPr marL="1202301" indent="-240460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5pPr>
      <a:lvl6pPr marL="1945610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6pPr>
      <a:lvl7pPr marL="2275997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7pPr>
      <a:lvl8pPr marL="2606383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8pPr>
      <a:lvl9pPr marL="2936770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9pPr>
    </p:bodyStyle>
    <p:otherStyle>
      <a:lvl1pPr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1pPr>
      <a:lvl2pPr indent="160729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2pPr>
      <a:lvl3pPr indent="321457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3pPr>
      <a:lvl4pPr indent="482186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4pPr>
      <a:lvl5pPr indent="642915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5pPr>
      <a:lvl6pPr indent="803643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6pPr>
      <a:lvl7pPr indent="964372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7pPr>
      <a:lvl8pPr indent="1125101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8pPr>
      <a:lvl9pPr indent="1285829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63">
          <p15:clr>
            <a:srgbClr val="F26B43"/>
          </p15:clr>
        </p15:guide>
        <p15:guide id="2" pos="2880">
          <p15:clr>
            <a:srgbClr val="F26B43"/>
          </p15:clr>
        </p15:guide>
        <p15:guide id="3" orient="horz" pos="890">
          <p15:clr>
            <a:srgbClr val="F26B43"/>
          </p15:clr>
        </p15:guide>
        <p15:guide id="4" pos="480">
          <p15:clr>
            <a:srgbClr val="F26B43"/>
          </p15:clr>
        </p15:guide>
        <p15:guide id="5" pos="5534">
          <p15:clr>
            <a:srgbClr val="F26B43"/>
          </p15:clr>
        </p15:guide>
        <p15:guide id="6" orient="horz" pos="3915">
          <p15:clr>
            <a:srgbClr val="F26B43"/>
          </p15:clr>
        </p15:guide>
        <p15:guide id="7" orient="horz" pos="210">
          <p15:clr>
            <a:srgbClr val="F26B43"/>
          </p15:clr>
        </p15:guide>
        <p15:guide id="8" orient="horz" pos="1185">
          <p15:clr>
            <a:srgbClr val="F26B43"/>
          </p15:clr>
        </p15:guide>
        <p15:guide id="9" orient="horz" pos="1040">
          <p15:clr>
            <a:srgbClr val="F26B43"/>
          </p15:clr>
        </p15:guide>
        <p15:guide id="10" pos="226">
          <p15:clr>
            <a:srgbClr val="F26B43"/>
          </p15:clr>
        </p15:guide>
        <p15:guide id="11" orient="horz" pos="935">
          <p15:clr>
            <a:srgbClr val="F26B43"/>
          </p15:clr>
        </p15:guide>
        <p15:guide id="12" orient="horz" pos="2160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476252" y="1305719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3" name="Shape 3"/>
          <p:cNvSpPr/>
          <p:nvPr/>
        </p:nvSpPr>
        <p:spPr>
          <a:xfrm>
            <a:off x="476252" y="225226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4" name="Shape 4"/>
          <p:cNvSpPr>
            <a:spLocks noGrp="1"/>
          </p:cNvSpPr>
          <p:nvPr>
            <p:ph type="title"/>
          </p:nvPr>
        </p:nvSpPr>
        <p:spPr>
          <a:xfrm>
            <a:off x="484211" y="233406"/>
            <a:ext cx="11239500" cy="9651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4900" dirty="0">
                <a:solidFill>
                  <a:srgbClr val="B3242A"/>
                </a:solidFill>
              </a:rPr>
              <a:t>Titeltekst</a:t>
            </a:r>
            <a:endParaRPr sz="4900" dirty="0">
              <a:solidFill>
                <a:srgbClr val="B3242A"/>
              </a:solidFill>
            </a:endParaRPr>
          </a:p>
        </p:txBody>
      </p:sp>
      <p:sp>
        <p:nvSpPr>
          <p:cNvPr id="5" name="Shape 5"/>
          <p:cNvSpPr>
            <a:spLocks noGrp="1"/>
          </p:cNvSpPr>
          <p:nvPr>
            <p:ph type="body" idx="1"/>
          </p:nvPr>
        </p:nvSpPr>
        <p:spPr>
          <a:xfrm>
            <a:off x="1032591" y="1493490"/>
            <a:ext cx="10683177" cy="47123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fem</a:t>
            </a:r>
          </a:p>
        </p:txBody>
      </p:sp>
      <p:pic>
        <p:nvPicPr>
          <p:cNvPr id="7" name="ÆS_logo_POS_CMYK.pdf"/>
          <p:cNvPicPr/>
          <p:nvPr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69775" y="6426209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06024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  <p:sldLayoutId id="2147483738" r:id="rId14"/>
    <p:sldLayoutId id="2147483739" r:id="rId15"/>
  </p:sldLayoutIdLst>
  <p:transition spd="med"/>
  <p:txStyles>
    <p:titleStyle>
      <a:lvl1pPr algn="ctr" defTabSz="410751" eaLnBrk="1" hangingPunct="1">
        <a:lnSpc>
          <a:spcPct val="100000"/>
        </a:lnSpc>
        <a:spcBef>
          <a:spcPts val="1125"/>
        </a:spcBef>
        <a:defRPr sz="4000" baseline="0">
          <a:solidFill>
            <a:schemeClr val="tx2"/>
          </a:solidFill>
          <a:latin typeface="Arial"/>
          <a:ea typeface="Arial"/>
          <a:cs typeface="Arial"/>
          <a:sym typeface="Arial"/>
        </a:defRPr>
      </a:lvl1pPr>
      <a:lvl2pPr indent="160729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2pPr>
      <a:lvl3pPr indent="321457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3pPr>
      <a:lvl4pPr indent="482186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4pPr>
      <a:lvl5pPr indent="642915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5pPr>
      <a:lvl6pPr indent="803643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6pPr>
      <a:lvl7pPr indent="964372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7pPr>
      <a:lvl8pPr indent="1125101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8pPr>
      <a:lvl9pPr indent="1285829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9pPr>
    </p:titleStyle>
    <p:bodyStyle>
      <a:lvl1pPr marL="240460" indent="-240460" algn="l" defTabSz="410751" eaLnBrk="1" hangingPunct="1">
        <a:lnSpc>
          <a:spcPct val="100000"/>
        </a:lnSpc>
        <a:spcBef>
          <a:spcPts val="1000"/>
        </a:spcBef>
        <a:buSzPct val="75000"/>
        <a:buFont typeface="Arial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1pPr>
      <a:lvl2pPr marL="480920" indent="-240460" algn="l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2pPr>
      <a:lvl3pPr marL="721381" indent="-240460" algn="l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3pPr>
      <a:lvl4pPr marL="961841" indent="-240460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4pPr>
      <a:lvl5pPr marL="1202301" indent="-240460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5pPr>
      <a:lvl6pPr marL="1945610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6pPr>
      <a:lvl7pPr marL="2275997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7pPr>
      <a:lvl8pPr marL="2606383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8pPr>
      <a:lvl9pPr marL="2936770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9pPr>
    </p:bodyStyle>
    <p:otherStyle>
      <a:lvl1pPr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1pPr>
      <a:lvl2pPr indent="160729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2pPr>
      <a:lvl3pPr indent="321457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3pPr>
      <a:lvl4pPr indent="482186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4pPr>
      <a:lvl5pPr indent="642915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5pPr>
      <a:lvl6pPr indent="803643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6pPr>
      <a:lvl7pPr indent="964372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7pPr>
      <a:lvl8pPr indent="1125101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8pPr>
      <a:lvl9pPr indent="1285829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63">
          <p15:clr>
            <a:srgbClr val="F26B43"/>
          </p15:clr>
        </p15:guide>
        <p15:guide id="2" pos="2880">
          <p15:clr>
            <a:srgbClr val="F26B43"/>
          </p15:clr>
        </p15:guide>
        <p15:guide id="3" orient="horz" pos="890">
          <p15:clr>
            <a:srgbClr val="F26B43"/>
          </p15:clr>
        </p15:guide>
        <p15:guide id="4" pos="480">
          <p15:clr>
            <a:srgbClr val="F26B43"/>
          </p15:clr>
        </p15:guide>
        <p15:guide id="5" pos="5534">
          <p15:clr>
            <a:srgbClr val="F26B43"/>
          </p15:clr>
        </p15:guide>
        <p15:guide id="6" orient="horz" pos="3915">
          <p15:clr>
            <a:srgbClr val="F26B43"/>
          </p15:clr>
        </p15:guide>
        <p15:guide id="7" orient="horz" pos="210">
          <p15:clr>
            <a:srgbClr val="F26B43"/>
          </p15:clr>
        </p15:guide>
        <p15:guide id="8" orient="horz" pos="1185">
          <p15:clr>
            <a:srgbClr val="F26B43"/>
          </p15:clr>
        </p15:guide>
        <p15:guide id="9" orient="horz" pos="1040">
          <p15:clr>
            <a:srgbClr val="F26B43"/>
          </p15:clr>
        </p15:guide>
        <p15:guide id="10" pos="226">
          <p15:clr>
            <a:srgbClr val="F26B43"/>
          </p15:clr>
        </p15:guide>
        <p15:guide id="11" orient="horz" pos="935">
          <p15:clr>
            <a:srgbClr val="F26B43"/>
          </p15:clr>
        </p15:guide>
        <p15:guide id="12" orient="horz" pos="2160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476250" y="1305719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3" name="Shape 3"/>
          <p:cNvSpPr/>
          <p:nvPr/>
        </p:nvSpPr>
        <p:spPr>
          <a:xfrm>
            <a:off x="476250" y="225226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4" name="Shape 4"/>
          <p:cNvSpPr>
            <a:spLocks noGrp="1"/>
          </p:cNvSpPr>
          <p:nvPr>
            <p:ph type="title"/>
          </p:nvPr>
        </p:nvSpPr>
        <p:spPr>
          <a:xfrm>
            <a:off x="484211" y="233406"/>
            <a:ext cx="11239500" cy="9651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4900" dirty="0">
                <a:solidFill>
                  <a:srgbClr val="B3242A"/>
                </a:solidFill>
              </a:rPr>
              <a:t>Titeltekst</a:t>
            </a:r>
            <a:endParaRPr sz="4900" dirty="0">
              <a:solidFill>
                <a:srgbClr val="B3242A"/>
              </a:solidFill>
            </a:endParaRPr>
          </a:p>
        </p:txBody>
      </p:sp>
      <p:sp>
        <p:nvSpPr>
          <p:cNvPr id="5" name="Shape 5"/>
          <p:cNvSpPr>
            <a:spLocks noGrp="1"/>
          </p:cNvSpPr>
          <p:nvPr>
            <p:ph type="body" idx="1"/>
          </p:nvPr>
        </p:nvSpPr>
        <p:spPr>
          <a:xfrm>
            <a:off x="1032573" y="1493490"/>
            <a:ext cx="10683177" cy="47123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t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fem</a:t>
            </a:r>
          </a:p>
        </p:txBody>
      </p:sp>
      <p:pic>
        <p:nvPicPr>
          <p:cNvPr id="7" name="ÆS_logo_POS_CMYK.pdf"/>
          <p:cNvPicPr/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402493" y="634599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53113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50" r:id="rId2"/>
    <p:sldLayoutId id="2147483851" r:id="rId3"/>
    <p:sldLayoutId id="2147483852" r:id="rId4"/>
    <p:sldLayoutId id="2147483853" r:id="rId5"/>
    <p:sldLayoutId id="2147483854" r:id="rId6"/>
    <p:sldLayoutId id="2147483855" r:id="rId7"/>
    <p:sldLayoutId id="2147483856" r:id="rId8"/>
    <p:sldLayoutId id="2147483857" r:id="rId9"/>
    <p:sldLayoutId id="2147483858" r:id="rId10"/>
    <p:sldLayoutId id="2147483859" r:id="rId11"/>
    <p:sldLayoutId id="2147483860" r:id="rId12"/>
    <p:sldLayoutId id="2147483861" r:id="rId13"/>
    <p:sldLayoutId id="2147483862" r:id="rId14"/>
  </p:sldLayoutIdLst>
  <p:transition spd="med"/>
  <p:txStyles>
    <p:titleStyle>
      <a:lvl1pPr algn="ctr" defTabSz="410751" eaLnBrk="1" hangingPunct="1">
        <a:lnSpc>
          <a:spcPct val="100000"/>
        </a:lnSpc>
        <a:spcBef>
          <a:spcPts val="1125"/>
        </a:spcBef>
        <a:defRPr sz="4000" baseline="0">
          <a:solidFill>
            <a:schemeClr val="tx2"/>
          </a:solidFill>
          <a:latin typeface="Arial"/>
          <a:ea typeface="Arial"/>
          <a:cs typeface="Arial"/>
          <a:sym typeface="Arial"/>
        </a:defRPr>
      </a:lvl1pPr>
      <a:lvl2pPr indent="160729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2pPr>
      <a:lvl3pPr indent="321457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3pPr>
      <a:lvl4pPr indent="482186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4pPr>
      <a:lvl5pPr indent="642915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5pPr>
      <a:lvl6pPr indent="803643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6pPr>
      <a:lvl7pPr indent="964372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7pPr>
      <a:lvl8pPr indent="1125101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8pPr>
      <a:lvl9pPr indent="1285829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9pPr>
    </p:titleStyle>
    <p:bodyStyle>
      <a:lvl1pPr marL="240460" indent="-240460" algn="l" defTabSz="410751" eaLnBrk="1" hangingPunct="1">
        <a:lnSpc>
          <a:spcPct val="100000"/>
        </a:lnSpc>
        <a:spcBef>
          <a:spcPts val="1000"/>
        </a:spcBef>
        <a:buSzPct val="75000"/>
        <a:buFont typeface="Arial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1pPr>
      <a:lvl2pPr marL="480920" indent="-240460" algn="l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2pPr>
      <a:lvl3pPr marL="721381" indent="-240460" algn="l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3pPr>
      <a:lvl4pPr marL="961841" indent="-240460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4pPr>
      <a:lvl5pPr marL="1202301" indent="-240460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5pPr>
      <a:lvl6pPr marL="1945610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6pPr>
      <a:lvl7pPr marL="2275997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7pPr>
      <a:lvl8pPr marL="2606383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8pPr>
      <a:lvl9pPr marL="2936770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9pPr>
    </p:bodyStyle>
    <p:otherStyle>
      <a:lvl1pPr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1pPr>
      <a:lvl2pPr indent="160729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2pPr>
      <a:lvl3pPr indent="321457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3pPr>
      <a:lvl4pPr indent="482186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4pPr>
      <a:lvl5pPr indent="642915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5pPr>
      <a:lvl6pPr indent="803643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6pPr>
      <a:lvl7pPr indent="964372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7pPr>
      <a:lvl8pPr indent="1125101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8pPr>
      <a:lvl9pPr indent="1285829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63">
          <p15:clr>
            <a:srgbClr val="F26B43"/>
          </p15:clr>
        </p15:guide>
        <p15:guide id="2" pos="2880">
          <p15:clr>
            <a:srgbClr val="F26B43"/>
          </p15:clr>
        </p15:guide>
        <p15:guide id="3" orient="horz" pos="890">
          <p15:clr>
            <a:srgbClr val="F26B43"/>
          </p15:clr>
        </p15:guide>
        <p15:guide id="4" pos="480">
          <p15:clr>
            <a:srgbClr val="F26B43"/>
          </p15:clr>
        </p15:guide>
        <p15:guide id="5" pos="5534">
          <p15:clr>
            <a:srgbClr val="F26B43"/>
          </p15:clr>
        </p15:guide>
        <p15:guide id="6" orient="horz" pos="3915">
          <p15:clr>
            <a:srgbClr val="F26B43"/>
          </p15:clr>
        </p15:guide>
        <p15:guide id="7" orient="horz" pos="210">
          <p15:clr>
            <a:srgbClr val="F26B43"/>
          </p15:clr>
        </p15:guide>
        <p15:guide id="8" orient="horz" pos="1185">
          <p15:clr>
            <a:srgbClr val="F26B43"/>
          </p15:clr>
        </p15:guide>
        <p15:guide id="9" orient="horz" pos="1040">
          <p15:clr>
            <a:srgbClr val="F26B43"/>
          </p15:clr>
        </p15:guide>
        <p15:guide id="10" pos="226">
          <p15:clr>
            <a:srgbClr val="F26B43"/>
          </p15:clr>
        </p15:guide>
        <p15:guide id="11" orient="horz" pos="935">
          <p15:clr>
            <a:srgbClr val="F26B43"/>
          </p15:clr>
        </p15:guide>
        <p15:guide id="12" orient="horz" pos="2160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476250" y="1305719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3" name="Shape 3"/>
          <p:cNvSpPr/>
          <p:nvPr/>
        </p:nvSpPr>
        <p:spPr>
          <a:xfrm>
            <a:off x="476250" y="225226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4" name="Shape 4"/>
          <p:cNvSpPr>
            <a:spLocks noGrp="1"/>
          </p:cNvSpPr>
          <p:nvPr>
            <p:ph type="title"/>
          </p:nvPr>
        </p:nvSpPr>
        <p:spPr>
          <a:xfrm>
            <a:off x="484211" y="233406"/>
            <a:ext cx="11239500" cy="9651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4900" dirty="0">
                <a:solidFill>
                  <a:srgbClr val="B3242A"/>
                </a:solidFill>
              </a:rPr>
              <a:t>Titeltekst</a:t>
            </a:r>
            <a:endParaRPr sz="4900" dirty="0">
              <a:solidFill>
                <a:srgbClr val="B3242A"/>
              </a:solidFill>
            </a:endParaRPr>
          </a:p>
        </p:txBody>
      </p:sp>
      <p:sp>
        <p:nvSpPr>
          <p:cNvPr id="5" name="Shape 5"/>
          <p:cNvSpPr>
            <a:spLocks noGrp="1"/>
          </p:cNvSpPr>
          <p:nvPr>
            <p:ph type="body" idx="1"/>
          </p:nvPr>
        </p:nvSpPr>
        <p:spPr>
          <a:xfrm>
            <a:off x="1032573" y="1493490"/>
            <a:ext cx="10683177" cy="47123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fem</a:t>
            </a:r>
          </a:p>
        </p:txBody>
      </p:sp>
      <p:pic>
        <p:nvPicPr>
          <p:cNvPr id="7" name="ÆS_logo_POS_CMYK.pdf"/>
          <p:cNvPicPr/>
          <p:nvPr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609632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  <p:sldLayoutId id="2147483875" r:id="rId12"/>
    <p:sldLayoutId id="2147483876" r:id="rId13"/>
    <p:sldLayoutId id="2147483877" r:id="rId14"/>
    <p:sldLayoutId id="2147483878" r:id="rId15"/>
  </p:sldLayoutIdLst>
  <p:transition spd="med"/>
  <p:txStyles>
    <p:titleStyle>
      <a:lvl1pPr algn="ctr" defTabSz="410751" eaLnBrk="1" hangingPunct="1">
        <a:lnSpc>
          <a:spcPct val="100000"/>
        </a:lnSpc>
        <a:spcBef>
          <a:spcPts val="1125"/>
        </a:spcBef>
        <a:defRPr sz="4000" baseline="0">
          <a:solidFill>
            <a:schemeClr val="tx2"/>
          </a:solidFill>
          <a:latin typeface="Arial"/>
          <a:ea typeface="Arial"/>
          <a:cs typeface="Arial"/>
          <a:sym typeface="Arial"/>
        </a:defRPr>
      </a:lvl1pPr>
      <a:lvl2pPr indent="160729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2pPr>
      <a:lvl3pPr indent="321457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3pPr>
      <a:lvl4pPr indent="482186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4pPr>
      <a:lvl5pPr indent="642915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5pPr>
      <a:lvl6pPr indent="803643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6pPr>
      <a:lvl7pPr indent="964372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7pPr>
      <a:lvl8pPr indent="1125101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8pPr>
      <a:lvl9pPr indent="1285829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9pPr>
    </p:titleStyle>
    <p:bodyStyle>
      <a:lvl1pPr marL="240460" indent="-240460" algn="l" defTabSz="410751" eaLnBrk="1" hangingPunct="1">
        <a:lnSpc>
          <a:spcPct val="100000"/>
        </a:lnSpc>
        <a:spcBef>
          <a:spcPts val="1000"/>
        </a:spcBef>
        <a:buSzPct val="75000"/>
        <a:buFont typeface="Arial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1pPr>
      <a:lvl2pPr marL="480920" indent="-240460" algn="l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2pPr>
      <a:lvl3pPr marL="721381" indent="-240460" algn="l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3pPr>
      <a:lvl4pPr marL="961841" indent="-240460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4pPr>
      <a:lvl5pPr marL="1202301" indent="-240460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5pPr>
      <a:lvl6pPr marL="1945610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6pPr>
      <a:lvl7pPr marL="2275997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7pPr>
      <a:lvl8pPr marL="2606383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8pPr>
      <a:lvl9pPr marL="2936770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9pPr>
    </p:bodyStyle>
    <p:otherStyle>
      <a:lvl1pPr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1pPr>
      <a:lvl2pPr indent="160729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2pPr>
      <a:lvl3pPr indent="321457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3pPr>
      <a:lvl4pPr indent="482186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4pPr>
      <a:lvl5pPr indent="642915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5pPr>
      <a:lvl6pPr indent="803643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6pPr>
      <a:lvl7pPr indent="964372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7pPr>
      <a:lvl8pPr indent="1125101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8pPr>
      <a:lvl9pPr indent="1285829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63">
          <p15:clr>
            <a:srgbClr val="F26B43"/>
          </p15:clr>
        </p15:guide>
        <p15:guide id="2" pos="2880">
          <p15:clr>
            <a:srgbClr val="F26B43"/>
          </p15:clr>
        </p15:guide>
        <p15:guide id="3" orient="horz" pos="890">
          <p15:clr>
            <a:srgbClr val="F26B43"/>
          </p15:clr>
        </p15:guide>
        <p15:guide id="4" pos="480">
          <p15:clr>
            <a:srgbClr val="F26B43"/>
          </p15:clr>
        </p15:guide>
        <p15:guide id="5" pos="5534">
          <p15:clr>
            <a:srgbClr val="F26B43"/>
          </p15:clr>
        </p15:guide>
        <p15:guide id="6" orient="horz" pos="3915">
          <p15:clr>
            <a:srgbClr val="F26B43"/>
          </p15:clr>
        </p15:guide>
        <p15:guide id="7" orient="horz" pos="210">
          <p15:clr>
            <a:srgbClr val="F26B43"/>
          </p15:clr>
        </p15:guide>
        <p15:guide id="8" orient="horz" pos="1185">
          <p15:clr>
            <a:srgbClr val="F26B43"/>
          </p15:clr>
        </p15:guide>
        <p15:guide id="9" orient="horz" pos="1040">
          <p15:clr>
            <a:srgbClr val="F26B43"/>
          </p15:clr>
        </p15:guide>
        <p15:guide id="10" pos="226">
          <p15:clr>
            <a:srgbClr val="F26B43"/>
          </p15:clr>
        </p15:guide>
        <p15:guide id="11" orient="horz" pos="935">
          <p15:clr>
            <a:srgbClr val="F26B43"/>
          </p15:clr>
        </p15:guide>
        <p15:guide id="12" orient="horz" pos="2160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BBAC61B9-0F22-0B5A-1E16-7FFD4EDB0BF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6"/>
            </p:custDataLst>
            <p:extLst>
              <p:ext uri="{D42A27DB-BD31-4B8C-83A1-F6EECF244321}">
                <p14:modId xmlns:p14="http://schemas.microsoft.com/office/powerpoint/2010/main" val="304108587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7" imgW="425" imgH="424" progId="TCLayout.ActiveDocument.1">
                  <p:embed/>
                </p:oleObj>
              </mc:Choice>
              <mc:Fallback>
                <p:oleObj name="think-cell Slide" r:id="rId17" imgW="425" imgH="424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BBAC61B9-0F22-0B5A-1E16-7FFD4EDB0BF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hape 2"/>
          <p:cNvSpPr/>
          <p:nvPr/>
        </p:nvSpPr>
        <p:spPr>
          <a:xfrm>
            <a:off x="476250" y="1305719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lang="da-DK" sz="1200"/>
          </a:p>
        </p:txBody>
      </p:sp>
      <p:sp>
        <p:nvSpPr>
          <p:cNvPr id="3" name="Shape 3"/>
          <p:cNvSpPr/>
          <p:nvPr/>
        </p:nvSpPr>
        <p:spPr>
          <a:xfrm>
            <a:off x="476250" y="225226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lang="da-DK" sz="1200"/>
          </a:p>
        </p:txBody>
      </p:sp>
      <p:sp>
        <p:nvSpPr>
          <p:cNvPr id="4" name="Shape 4"/>
          <p:cNvSpPr>
            <a:spLocks noGrp="1"/>
          </p:cNvSpPr>
          <p:nvPr>
            <p:ph type="title"/>
          </p:nvPr>
        </p:nvSpPr>
        <p:spPr>
          <a:xfrm>
            <a:off x="484211" y="233406"/>
            <a:ext cx="11239500" cy="9651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vert="horz"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4900">
                <a:solidFill>
                  <a:srgbClr val="B3242A"/>
                </a:solidFill>
              </a:rPr>
              <a:t>Titeltekst</a:t>
            </a:r>
          </a:p>
        </p:txBody>
      </p:sp>
      <p:sp>
        <p:nvSpPr>
          <p:cNvPr id="5" name="Shape 5"/>
          <p:cNvSpPr>
            <a:spLocks noGrp="1"/>
          </p:cNvSpPr>
          <p:nvPr>
            <p:ph type="body" idx="1"/>
          </p:nvPr>
        </p:nvSpPr>
        <p:spPr>
          <a:xfrm>
            <a:off x="1032573" y="1493490"/>
            <a:ext cx="10683177" cy="47123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220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220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da-DK" sz="2200">
                <a:solidFill>
                  <a:srgbClr val="414141"/>
                </a:solidFill>
              </a:rPr>
              <a:t>Brødtekst, niveau fem</a:t>
            </a:r>
          </a:p>
        </p:txBody>
      </p:sp>
      <p:pic>
        <p:nvPicPr>
          <p:cNvPr id="7" name="ÆS_logo_POS_CMYK.pdf"/>
          <p:cNvPicPr/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4022749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2" r:id="rId1"/>
    <p:sldLayoutId id="2147483893" r:id="rId2"/>
    <p:sldLayoutId id="2147483894" r:id="rId3"/>
    <p:sldLayoutId id="2147483895" r:id="rId4"/>
    <p:sldLayoutId id="2147483896" r:id="rId5"/>
    <p:sldLayoutId id="2147483897" r:id="rId6"/>
    <p:sldLayoutId id="2147483898" r:id="rId7"/>
    <p:sldLayoutId id="2147483899" r:id="rId8"/>
    <p:sldLayoutId id="2147483900" r:id="rId9"/>
    <p:sldLayoutId id="2147483901" r:id="rId10"/>
    <p:sldLayoutId id="2147483902" r:id="rId11"/>
    <p:sldLayoutId id="2147483903" r:id="rId12"/>
    <p:sldLayoutId id="2147483904" r:id="rId13"/>
    <p:sldLayoutId id="2147483905" r:id="rId14"/>
  </p:sldLayoutIdLst>
  <p:transition spd="med"/>
  <p:txStyles>
    <p:titleStyle>
      <a:lvl1pPr algn="ctr" defTabSz="410751" eaLnBrk="1" hangingPunct="1">
        <a:lnSpc>
          <a:spcPct val="100000"/>
        </a:lnSpc>
        <a:spcBef>
          <a:spcPts val="1125"/>
        </a:spcBef>
        <a:defRPr sz="4000" baseline="0">
          <a:solidFill>
            <a:schemeClr val="tx2"/>
          </a:solidFill>
          <a:latin typeface="Arial"/>
          <a:ea typeface="Arial"/>
          <a:cs typeface="Arial"/>
          <a:sym typeface="Arial"/>
        </a:defRPr>
      </a:lvl1pPr>
      <a:lvl2pPr indent="160729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2pPr>
      <a:lvl3pPr indent="321457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3pPr>
      <a:lvl4pPr indent="482186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4pPr>
      <a:lvl5pPr indent="642915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5pPr>
      <a:lvl6pPr indent="803643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6pPr>
      <a:lvl7pPr indent="964372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7pPr>
      <a:lvl8pPr indent="1125101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8pPr>
      <a:lvl9pPr indent="1285829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9pPr>
    </p:titleStyle>
    <p:bodyStyle>
      <a:lvl1pPr marL="240460" indent="-240460" algn="l" defTabSz="410751" eaLnBrk="1" hangingPunct="1">
        <a:lnSpc>
          <a:spcPct val="100000"/>
        </a:lnSpc>
        <a:spcBef>
          <a:spcPts val="1000"/>
        </a:spcBef>
        <a:buSzPct val="75000"/>
        <a:buFont typeface="Arial"/>
        <a:buChar char="•"/>
        <a:defRPr sz="2200" b="0" i="0" baseline="0">
          <a:solidFill>
            <a:schemeClr val="tx2"/>
          </a:solidFill>
          <a:latin typeface="+mn-lt"/>
          <a:ea typeface="Georgia"/>
          <a:cs typeface="Arial"/>
          <a:sym typeface="Georgia"/>
        </a:defRPr>
      </a:lvl1pPr>
      <a:lvl2pPr marL="480920" indent="-240460" algn="l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 baseline="0">
          <a:solidFill>
            <a:schemeClr val="tx2"/>
          </a:solidFill>
          <a:latin typeface="+mn-lt"/>
          <a:ea typeface="Georgia"/>
          <a:cs typeface="Arial"/>
          <a:sym typeface="Georgia"/>
        </a:defRPr>
      </a:lvl2pPr>
      <a:lvl3pPr marL="721381" indent="-240460" algn="l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 baseline="0">
          <a:solidFill>
            <a:schemeClr val="tx2"/>
          </a:solidFill>
          <a:latin typeface="+mn-lt"/>
          <a:ea typeface="Georgia"/>
          <a:cs typeface="Arial"/>
          <a:sym typeface="Georgia"/>
        </a:defRPr>
      </a:lvl3pPr>
      <a:lvl4pPr marL="961841" indent="-240460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 baseline="0">
          <a:solidFill>
            <a:schemeClr val="tx2"/>
          </a:solidFill>
          <a:latin typeface="+mn-lt"/>
          <a:ea typeface="Georgia"/>
          <a:cs typeface="Arial"/>
          <a:sym typeface="Georgia"/>
        </a:defRPr>
      </a:lvl4pPr>
      <a:lvl5pPr marL="1202301" indent="-240460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 baseline="0">
          <a:solidFill>
            <a:schemeClr val="tx2"/>
          </a:solidFill>
          <a:latin typeface="+mn-lt"/>
          <a:ea typeface="Georgia"/>
          <a:cs typeface="Arial"/>
          <a:sym typeface="Georgia"/>
        </a:defRPr>
      </a:lvl5pPr>
      <a:lvl6pPr marL="1945610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6pPr>
      <a:lvl7pPr marL="2275997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7pPr>
      <a:lvl8pPr marL="2606383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8pPr>
      <a:lvl9pPr marL="2936770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9pPr>
    </p:bodyStyle>
    <p:otherStyle>
      <a:lvl1pPr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1pPr>
      <a:lvl2pPr indent="160729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2pPr>
      <a:lvl3pPr indent="321457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3pPr>
      <a:lvl4pPr indent="482186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4pPr>
      <a:lvl5pPr indent="642915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5pPr>
      <a:lvl6pPr indent="803643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6pPr>
      <a:lvl7pPr indent="964372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7pPr>
      <a:lvl8pPr indent="1125101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8pPr>
      <a:lvl9pPr indent="1285829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63">
          <p15:clr>
            <a:srgbClr val="F26B43"/>
          </p15:clr>
        </p15:guide>
        <p15:guide id="2" pos="2880">
          <p15:clr>
            <a:srgbClr val="F26B43"/>
          </p15:clr>
        </p15:guide>
        <p15:guide id="3" orient="horz" pos="890">
          <p15:clr>
            <a:srgbClr val="F26B43"/>
          </p15:clr>
        </p15:guide>
        <p15:guide id="4" pos="480">
          <p15:clr>
            <a:srgbClr val="F26B43"/>
          </p15:clr>
        </p15:guide>
        <p15:guide id="5" pos="5534">
          <p15:clr>
            <a:srgbClr val="F26B43"/>
          </p15:clr>
        </p15:guide>
        <p15:guide id="6" orient="horz" pos="3915">
          <p15:clr>
            <a:srgbClr val="F26B43"/>
          </p15:clr>
        </p15:guide>
        <p15:guide id="7" orient="horz" pos="210">
          <p15:clr>
            <a:srgbClr val="F26B43"/>
          </p15:clr>
        </p15:guide>
        <p15:guide id="8" orient="horz" pos="1185">
          <p15:clr>
            <a:srgbClr val="F26B43"/>
          </p15:clr>
        </p15:guide>
        <p15:guide id="9" orient="horz" pos="1040">
          <p15:clr>
            <a:srgbClr val="F26B43"/>
          </p15:clr>
        </p15:guide>
        <p15:guide id="10" pos="226">
          <p15:clr>
            <a:srgbClr val="F26B43"/>
          </p15:clr>
        </p15:guide>
        <p15:guide id="11" orient="horz" pos="935">
          <p15:clr>
            <a:srgbClr val="F26B43"/>
          </p15:clr>
        </p15:guide>
        <p15:guide id="12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fif"/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f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f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../Borgerm&#248;de%202025%20Q1/Invitation%20til%20udvalgene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Relationship Id="rId5" Type="http://schemas.openxmlformats.org/officeDocument/2006/relationships/hyperlink" Target="../Borgerm&#248;de%202025%20Q1/Sociale%20udvalg%20og%20byraad%20i%20Greve%20Kommune(Frivillige)-maj.xltx" TargetMode="External"/><Relationship Id="rId4" Type="http://schemas.openxmlformats.org/officeDocument/2006/relationships/hyperlink" Target="../Borgerm&#248;de%202025%20Q1/Sociale%20udvalg%20i%20Greve%20Kommune.xlsx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../Borgerm&#248;de%202025%20Q1/K&#248;replan%20for%20gruppeform&#230;nd.docx" TargetMode="External"/><Relationship Id="rId2" Type="http://schemas.openxmlformats.org/officeDocument/2006/relationships/hyperlink" Target="../Borgerm&#248;de%202025%20Q1/Sociale%20udvalg%20og%20byraad%20i%20Greve%20Kommune(Gruppeledere)-ksp.xlsx" TargetMode="External"/><Relationship Id="rId1" Type="http://schemas.openxmlformats.org/officeDocument/2006/relationships/slideLayout" Target="../slideLayouts/slideLayout15.xml"/><Relationship Id="rId4" Type="http://schemas.openxmlformats.org/officeDocument/2006/relationships/hyperlink" Target="../Borgerm&#248;de%202025%20Q1/Runner/Runner%20til%20Bjarke%20Abel.docx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1223203" y="334244"/>
            <a:ext cx="8884167" cy="1711223"/>
          </a:xfrm>
        </p:spPr>
        <p:txBody>
          <a:bodyPr/>
          <a:lstStyle/>
          <a:p>
            <a:pPr algn="ctr"/>
            <a:r>
              <a:rPr lang="da-DK" dirty="0"/>
              <a:t>Ældrepolitisk arbejde</a:t>
            </a:r>
          </a:p>
        </p:txBody>
      </p:sp>
      <p:sp>
        <p:nvSpPr>
          <p:cNvPr id="5" name="Pladsholder til tekst 3"/>
          <p:cNvSpPr>
            <a:spLocks noGrp="1"/>
          </p:cNvSpPr>
          <p:nvPr>
            <p:ph type="body" idx="1"/>
          </p:nvPr>
        </p:nvSpPr>
        <p:spPr>
          <a:xfrm>
            <a:off x="475013" y="4938065"/>
            <a:ext cx="11245931" cy="1696641"/>
          </a:xfrm>
        </p:spPr>
        <p:txBody>
          <a:bodyPr>
            <a:normAutofit/>
          </a:bodyPr>
          <a:lstStyle/>
          <a:p>
            <a:endParaRPr lang="da-DK" sz="2800" dirty="0"/>
          </a:p>
          <a:p>
            <a:r>
              <a:rPr lang="da-DK" sz="2800" dirty="0"/>
              <a:t>Politisk indflydelse							Embedsværket</a:t>
            </a:r>
          </a:p>
        </p:txBody>
      </p:sp>
      <p:pic>
        <p:nvPicPr>
          <p:cNvPr id="6" name="Billede 5" descr="Et billede, der indeholder tekst, bygning, skilt/tegn, skiltning&#10;&#10;Indhold genereret af kunstig intelligens kan være forkert.">
            <a:extLst>
              <a:ext uri="{FF2B5EF4-FFF2-40B4-BE49-F238E27FC236}">
                <a16:creationId xmlns:a16="http://schemas.microsoft.com/office/drawing/2014/main" id="{AFA49265-BDF9-9DC8-DF36-4D3C906332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12285"/>
            <a:ext cx="6206246" cy="3125780"/>
          </a:xfrm>
          <a:prstGeom prst="rect">
            <a:avLst/>
          </a:prstGeom>
        </p:spPr>
      </p:pic>
      <p:pic>
        <p:nvPicPr>
          <p:cNvPr id="8" name="Billede 7" descr="Et billede, der indeholder tekst, bærbar, kontorartikler, Kontorudstyr&#10;&#10;Indhold genereret af kunstig intelligens kan være forkert.">
            <a:extLst>
              <a:ext uri="{FF2B5EF4-FFF2-40B4-BE49-F238E27FC236}">
                <a16:creationId xmlns:a16="http://schemas.microsoft.com/office/drawing/2014/main" id="{6CE88572-79C5-26AE-E867-91A50A0A51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6246" y="1812285"/>
            <a:ext cx="5985753" cy="3125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2972735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D5E43B86-DA6E-ABD2-CDD8-0CEBDD39090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84212" y="1418672"/>
            <a:ext cx="11223112" cy="604681"/>
          </a:xfrm>
        </p:spPr>
        <p:txBody>
          <a:bodyPr/>
          <a:lstStyle/>
          <a:p>
            <a:r>
              <a:rPr lang="da-DK" sz="2800" dirty="0">
                <a:solidFill>
                  <a:schemeClr val="tx1"/>
                </a:solidFill>
                <a:latin typeface="+mj-lt"/>
              </a:rPr>
              <a:t>2 – 4 personer</a:t>
            </a:r>
          </a:p>
        </p:txBody>
      </p:sp>
      <p:pic>
        <p:nvPicPr>
          <p:cNvPr id="13" name="Pladsholder til indhold 12" descr="Et billede, der indeholder person, tøj, Ansigt, indendørs&#10;&#10;Indhold genereret af kunstig intelligens kan være forkert.">
            <a:extLst>
              <a:ext uri="{FF2B5EF4-FFF2-40B4-BE49-F238E27FC236}">
                <a16:creationId xmlns:a16="http://schemas.microsoft.com/office/drawing/2014/main" id="{D941BD8F-659F-3DAB-AA73-5D106ADA65B1}"/>
              </a:ext>
            </a:extLst>
          </p:cNvPr>
          <p:cNvPicPr>
            <a:picLocks noGrp="1" noChangeAspect="1"/>
          </p:cNvPicPr>
          <p:nvPr>
            <p:ph sz="quarter" idx="1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5996" y="2243463"/>
            <a:ext cx="5715000" cy="3200400"/>
          </a:xfr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4211" y="233406"/>
            <a:ext cx="11239500" cy="965156"/>
          </a:xfrm>
        </p:spPr>
        <p:txBody>
          <a:bodyPr>
            <a:noAutofit/>
          </a:bodyPr>
          <a:lstStyle/>
          <a:p>
            <a:r>
              <a:rPr lang="da-DK" dirty="0"/>
              <a:t>Nedsættelse af en arbejdsgruppe</a:t>
            </a:r>
          </a:p>
        </p:txBody>
      </p:sp>
    </p:spTree>
    <p:extLst>
      <p:ext uri="{BB962C8B-B14F-4D97-AF65-F5344CB8AC3E}">
        <p14:creationId xmlns:p14="http://schemas.microsoft.com/office/powerpoint/2010/main" val="405447887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Hvad vil vi opnå</a:t>
            </a:r>
          </a:p>
        </p:txBody>
      </p:sp>
      <p:pic>
        <p:nvPicPr>
          <p:cNvPr id="5" name="Billede 4" descr="Et billede, der indeholder tekst, tegneserie, Animeret tegnefilm, skitse&#10;&#10;Indhold genereret af kunstig intelligens kan være forkert.">
            <a:extLst>
              <a:ext uri="{FF2B5EF4-FFF2-40B4-BE49-F238E27FC236}">
                <a16:creationId xmlns:a16="http://schemas.microsoft.com/office/drawing/2014/main" id="{81A57B45-2CAE-18C2-6881-4BDDED3B55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256" y="1919883"/>
            <a:ext cx="4711167" cy="4069271"/>
          </a:xfrm>
          <a:prstGeom prst="rect">
            <a:avLst/>
          </a:prstGeom>
        </p:spPr>
      </p:pic>
      <p:sp>
        <p:nvSpPr>
          <p:cNvPr id="10" name="Pladsholder til indhold 9">
            <a:extLst>
              <a:ext uri="{FF2B5EF4-FFF2-40B4-BE49-F238E27FC236}">
                <a16:creationId xmlns:a16="http://schemas.microsoft.com/office/drawing/2014/main" id="{40140086-933D-DC8D-04D4-FDB329F7C58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195422" y="1343488"/>
            <a:ext cx="6996577" cy="4703498"/>
          </a:xfrm>
        </p:spPr>
        <p:txBody>
          <a:bodyPr/>
          <a:lstStyle/>
          <a:p>
            <a:r>
              <a:rPr lang="da-DK" b="1" dirty="0"/>
              <a:t>Definer klart hvad vi vil opnå med den lokalpolitiske indflydelse</a:t>
            </a:r>
          </a:p>
          <a:p>
            <a:r>
              <a:rPr lang="da-DK" dirty="0"/>
              <a:t>Er der specifikke problemstillinger </a:t>
            </a:r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r>
              <a:rPr lang="da-DK" dirty="0"/>
              <a:t>Er det generel Ældre Politisk indflydelse</a:t>
            </a:r>
          </a:p>
          <a:p>
            <a:r>
              <a:rPr lang="da-DK" dirty="0"/>
              <a:t>Hvem vil vi påvirke?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politikerne generelt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politiske udvalg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embedsværket</a:t>
            </a:r>
          </a:p>
          <a:p>
            <a:endParaRPr lang="da-DK" dirty="0"/>
          </a:p>
        </p:txBody>
      </p:sp>
      <p:pic>
        <p:nvPicPr>
          <p:cNvPr id="3" name="Billede 2" descr="Et billede, der indeholder tøj, Ansigt, person, kvinde&#10;&#10;Indhold genereret af kunstig intelligens kan være forkert.">
            <a:extLst>
              <a:ext uri="{FF2B5EF4-FFF2-40B4-BE49-F238E27FC236}">
                <a16:creationId xmlns:a16="http://schemas.microsoft.com/office/drawing/2014/main" id="{DD81F2DB-C0D6-10CD-8937-B3C9BF0347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0864" y="1774997"/>
            <a:ext cx="2876764" cy="192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701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8EFBEAB4-2DC2-B5CC-2D12-546DE8FCD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Hvordan kontakter vi interessenterne</a:t>
            </a:r>
          </a:p>
        </p:txBody>
      </p:sp>
      <p:sp>
        <p:nvSpPr>
          <p:cNvPr id="8" name="Pladsholder til indhold 7">
            <a:extLst>
              <a:ext uri="{FF2B5EF4-FFF2-40B4-BE49-F238E27FC236}">
                <a16:creationId xmlns:a16="http://schemas.microsoft.com/office/drawing/2014/main" id="{090ABB75-67BC-2566-44EE-4D524D7F2CA4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da-DK" sz="2400" dirty="0"/>
              <a:t>Borgmesteren</a:t>
            </a:r>
          </a:p>
          <a:p>
            <a:pPr lvl="1"/>
            <a:r>
              <a:rPr lang="da-DK" sz="2400" dirty="0"/>
              <a:t>¼ årlige Touch Base møder</a:t>
            </a:r>
          </a:p>
          <a:p>
            <a:pPr lvl="1"/>
            <a:endParaRPr lang="da-DK" sz="2400" dirty="0"/>
          </a:p>
          <a:p>
            <a:r>
              <a:rPr lang="da-DK" sz="2400" dirty="0"/>
              <a:t>Socialpolitiske udvalg</a:t>
            </a:r>
          </a:p>
          <a:p>
            <a:pPr lvl="1"/>
            <a:r>
              <a:rPr lang="da-DK" sz="2400" dirty="0"/>
              <a:t>½ årlige Touch Base møder med formændene</a:t>
            </a:r>
          </a:p>
          <a:p>
            <a:pPr lvl="1"/>
            <a:endParaRPr lang="da-DK" sz="2400" dirty="0"/>
          </a:p>
          <a:p>
            <a:r>
              <a:rPr lang="da-DK" sz="2400" dirty="0"/>
              <a:t>Embedsværket</a:t>
            </a:r>
          </a:p>
          <a:p>
            <a:pPr lvl="1"/>
            <a:r>
              <a:rPr lang="da-DK" sz="2400" dirty="0"/>
              <a:t>Ca. 6 møder om året med Centerchef, </a:t>
            </a:r>
            <a:r>
              <a:rPr lang="da-DK" sz="2400" dirty="0">
                <a:solidFill>
                  <a:srgbClr val="072335"/>
                </a:solidFill>
                <a:effectLst/>
                <a:ea typeface="Aptos" panose="020B0004020202020204" pitchFamily="34" charset="0"/>
              </a:rPr>
              <a:t>Center for Sundhed &amp; Pleje</a:t>
            </a:r>
            <a:endParaRPr lang="da-DK" sz="2400" dirty="0"/>
          </a:p>
          <a:p>
            <a:endParaRPr lang="da-DK" dirty="0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30D05AB8-0EB1-25AE-21E4-7E8EC00B9A98}"/>
              </a:ext>
            </a:extLst>
          </p:cNvPr>
          <p:cNvSpPr txBox="1"/>
          <p:nvPr/>
        </p:nvSpPr>
        <p:spPr>
          <a:xfrm>
            <a:off x="742385" y="2145100"/>
            <a:ext cx="823866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lvl="0" indent="0" algn="l" defTabSz="584200" rtl="0" eaLnBrk="1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Palatino"/>
                <a:cs typeface="Palatino"/>
                <a:sym typeface="Palatino"/>
              </a:rPr>
              <a:t>37 %</a:t>
            </a:r>
          </a:p>
        </p:txBody>
      </p:sp>
    </p:spTree>
    <p:extLst>
      <p:ext uri="{BB962C8B-B14F-4D97-AF65-F5344CB8AC3E}">
        <p14:creationId xmlns:p14="http://schemas.microsoft.com/office/powerpoint/2010/main" val="575786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B7751D-19A8-075E-59E7-89A053885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Hvordan kontaktes politikerne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865F6E2-CF73-D205-F9FB-229E4294220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da-DK" dirty="0"/>
              <a:t>Hvem er borgmester:		Pernille Beckmann</a:t>
            </a:r>
          </a:p>
          <a:p>
            <a:endParaRPr lang="da-DK" dirty="0"/>
          </a:p>
          <a:p>
            <a:r>
              <a:rPr lang="da-DK" dirty="0"/>
              <a:t>Hvilke ældre politiske udvalg findes:</a:t>
            </a:r>
          </a:p>
          <a:p>
            <a:pPr lvl="2"/>
            <a:r>
              <a:rPr lang="da-DK" dirty="0"/>
              <a:t>Sundheds- og Omsorgsudvalget</a:t>
            </a:r>
          </a:p>
          <a:p>
            <a:pPr lvl="4"/>
            <a:r>
              <a:rPr lang="da-DK" dirty="0"/>
              <a:t>Formand </a:t>
            </a:r>
            <a:r>
              <a:rPr lang="da-DK" dirty="0" err="1"/>
              <a:t>Liselott</a:t>
            </a:r>
            <a:r>
              <a:rPr lang="da-DK" dirty="0"/>
              <a:t> Blixt</a:t>
            </a:r>
          </a:p>
          <a:p>
            <a:pPr lvl="2"/>
            <a:r>
              <a:rPr lang="da-DK" dirty="0"/>
              <a:t>Social- og Handikapudvalget</a:t>
            </a:r>
          </a:p>
          <a:p>
            <a:pPr lvl="4"/>
            <a:r>
              <a:rPr lang="da-DK" dirty="0"/>
              <a:t>Formand Bjarke Abel</a:t>
            </a:r>
          </a:p>
          <a:p>
            <a:pPr marL="480921" lvl="2" indent="0">
              <a:buNone/>
            </a:pPr>
            <a:endParaRPr lang="da-DK" dirty="0"/>
          </a:p>
          <a:p>
            <a:pPr marL="480921" lvl="2" indent="0">
              <a:buNone/>
            </a:pPr>
            <a:r>
              <a:rPr lang="da-DK" dirty="0"/>
              <a:t>Administrationen</a:t>
            </a:r>
          </a:p>
          <a:p>
            <a:pPr lvl="3"/>
            <a:r>
              <a:rPr lang="da-DK" dirty="0"/>
              <a:t>Centerchef for sundhed og pleje Martin Nordentoft Rasmussen</a:t>
            </a:r>
          </a:p>
        </p:txBody>
      </p:sp>
    </p:spTree>
    <p:extLst>
      <p:ext uri="{BB962C8B-B14F-4D97-AF65-F5344CB8AC3E}">
        <p14:creationId xmlns:p14="http://schemas.microsoft.com/office/powerpoint/2010/main" val="285001950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767A5699-6441-4BC2-21CB-F537106E35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Involver hele bestyrelsen i arbejdet</a:t>
            </a:r>
          </a:p>
          <a:p>
            <a:r>
              <a:rPr lang="da-DK" dirty="0"/>
              <a:t>Kontakt frivillignetværket</a:t>
            </a:r>
          </a:p>
          <a:p>
            <a:r>
              <a:rPr lang="da-DK" dirty="0"/>
              <a:t>Lav en </a:t>
            </a:r>
            <a:r>
              <a:rPr lang="da-DK" dirty="0" err="1"/>
              <a:t>Roadmap</a:t>
            </a:r>
            <a:r>
              <a:rPr lang="da-DK" dirty="0"/>
              <a:t> for Borgermødet – hvem gør hvad-hvornår</a:t>
            </a:r>
          </a:p>
          <a:p>
            <a:r>
              <a:rPr lang="da-DK" dirty="0"/>
              <a:t>Få styr på mødelokaliteter</a:t>
            </a:r>
          </a:p>
          <a:p>
            <a:r>
              <a:rPr lang="da-DK" dirty="0"/>
              <a:t>Lav en indbydelse/flyer for Borgermødet</a:t>
            </a:r>
          </a:p>
          <a:p>
            <a:r>
              <a:rPr lang="da-DK" dirty="0"/>
              <a:t>Definer alle personer der skal indbydes (også udover de sociale udvalg)</a:t>
            </a:r>
          </a:p>
          <a:p>
            <a:r>
              <a:rPr lang="da-DK" dirty="0"/>
              <a:t>Invitation til </a:t>
            </a:r>
            <a:r>
              <a:rPr lang="da-DK" dirty="0">
                <a:hlinkClick r:id="rId3" action="ppaction://hlinkfile"/>
              </a:rPr>
              <a:t>politikerne</a:t>
            </a:r>
            <a:endParaRPr lang="da-DK" dirty="0"/>
          </a:p>
          <a:p>
            <a:r>
              <a:rPr lang="da-DK" dirty="0">
                <a:hlinkClick r:id="rId4" action="ppaction://hlinkfile"/>
              </a:rPr>
              <a:t>Checkskemaer</a:t>
            </a:r>
            <a:r>
              <a:rPr lang="da-DK" dirty="0"/>
              <a:t> for politikerne</a:t>
            </a:r>
          </a:p>
          <a:p>
            <a:r>
              <a:rPr lang="da-DK" dirty="0">
                <a:hlinkClick r:id="rId5" action="ppaction://hlinkfile"/>
              </a:rPr>
              <a:t>Checkskema</a:t>
            </a:r>
            <a:r>
              <a:rPr lang="da-DK" dirty="0"/>
              <a:t> for opgaver </a:t>
            </a:r>
          </a:p>
          <a:p>
            <a:endParaRPr lang="da-DK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84211" y="233406"/>
            <a:ext cx="11239500" cy="965157"/>
          </a:xfrm>
        </p:spPr>
        <p:txBody>
          <a:bodyPr/>
          <a:lstStyle/>
          <a:p>
            <a:r>
              <a:rPr lang="da-DK" dirty="0"/>
              <a:t>Praktiske tiltag - Borgermøde</a:t>
            </a:r>
          </a:p>
        </p:txBody>
      </p:sp>
    </p:spTree>
    <p:extLst>
      <p:ext uri="{BB962C8B-B14F-4D97-AF65-F5344CB8AC3E}">
        <p14:creationId xmlns:p14="http://schemas.microsoft.com/office/powerpoint/2010/main" val="2684951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ekst 1">
            <a:extLst>
              <a:ext uri="{FF2B5EF4-FFF2-40B4-BE49-F238E27FC236}">
                <a16:creationId xmlns:a16="http://schemas.microsoft.com/office/drawing/2014/main" id="{4D587681-1272-1B22-A1D6-D574B84EA9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Hvem introducerer til mødet</a:t>
            </a:r>
          </a:p>
          <a:p>
            <a:r>
              <a:rPr lang="da-DK" dirty="0"/>
              <a:t>Hvem faciliterer mødet – sætter scenen for mødets tema</a:t>
            </a:r>
          </a:p>
          <a:p>
            <a:r>
              <a:rPr lang="da-DK" dirty="0"/>
              <a:t>Opdeling i grupper – både borger og politikkerne - </a:t>
            </a:r>
            <a:r>
              <a:rPr lang="da-DK" dirty="0">
                <a:hlinkClick r:id="rId2" action="ppaction://hlinkfile"/>
              </a:rPr>
              <a:t>plan</a:t>
            </a:r>
            <a:endParaRPr lang="da-DK" dirty="0"/>
          </a:p>
          <a:p>
            <a:r>
              <a:rPr lang="da-DK" dirty="0"/>
              <a:t>Bordformænd i grupperne - </a:t>
            </a:r>
            <a:r>
              <a:rPr lang="da-DK" dirty="0">
                <a:hlinkClick r:id="rId3" action="ppaction://hlinkfile"/>
              </a:rPr>
              <a:t>Køreplan</a:t>
            </a:r>
            <a:endParaRPr lang="da-DK" dirty="0"/>
          </a:p>
          <a:p>
            <a:r>
              <a:rPr lang="da-DK" dirty="0"/>
              <a:t>Referent i grupperne</a:t>
            </a:r>
          </a:p>
          <a:p>
            <a:r>
              <a:rPr lang="da-DK" dirty="0"/>
              <a:t>Plan for rotation af politikkerne – </a:t>
            </a:r>
            <a:r>
              <a:rPr lang="da-DK" dirty="0" err="1"/>
              <a:t>Runner</a:t>
            </a:r>
            <a:r>
              <a:rPr lang="da-DK" dirty="0"/>
              <a:t> </a:t>
            </a:r>
            <a:r>
              <a:rPr lang="da-DK" dirty="0">
                <a:hlinkClick r:id="rId4" action="ppaction://hlinkfile"/>
              </a:rPr>
              <a:t>køreplan</a:t>
            </a:r>
            <a:endParaRPr lang="da-DK" dirty="0"/>
          </a:p>
          <a:p>
            <a:r>
              <a:rPr lang="da-DK" dirty="0"/>
              <a:t>Tidsplan i grupperne - (max. et kvarter i hver gruppe)</a:t>
            </a:r>
          </a:p>
          <a:p>
            <a:r>
              <a:rPr lang="da-DK" dirty="0"/>
              <a:t>Opsamling og evaluering i plenum efter gruppemøderne</a:t>
            </a:r>
          </a:p>
          <a:p>
            <a:endParaRPr lang="da-DK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A2232DE5-0F80-0F42-8D17-B69848857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Afviklingen af mødet</a:t>
            </a:r>
          </a:p>
        </p:txBody>
      </p:sp>
    </p:spTree>
    <p:extLst>
      <p:ext uri="{BB962C8B-B14F-4D97-AF65-F5344CB8AC3E}">
        <p14:creationId xmlns:p14="http://schemas.microsoft.com/office/powerpoint/2010/main" val="4111830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ekst 1">
            <a:extLst>
              <a:ext uri="{FF2B5EF4-FFF2-40B4-BE49-F238E27FC236}">
                <a16:creationId xmlns:a16="http://schemas.microsoft.com/office/drawing/2014/main" id="{3030BA93-E1C9-F373-4C4B-B5E2F8768FC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Intern evaluering i bestyrelsen af Borgermødet</a:t>
            </a:r>
          </a:p>
          <a:p>
            <a:r>
              <a:rPr lang="da-DK" dirty="0"/>
              <a:t>Renskrivning af notaterne ved grupperne</a:t>
            </a:r>
          </a:p>
          <a:p>
            <a:r>
              <a:rPr lang="da-DK" dirty="0"/>
              <a:t>Konkludere på notaterne</a:t>
            </a:r>
          </a:p>
          <a:p>
            <a:pPr marL="0" indent="0" algn="ctr">
              <a:buNone/>
            </a:pPr>
            <a:endParaRPr lang="da-DK" dirty="0"/>
          </a:p>
          <a:p>
            <a:r>
              <a:rPr lang="da-DK" dirty="0"/>
              <a:t>		</a:t>
            </a:r>
            <a:r>
              <a:rPr lang="da-DK" b="1" u="sng" dirty="0"/>
              <a:t>Ud fra konklusionen inviteres</a:t>
            </a:r>
            <a:r>
              <a:rPr lang="da-DK" dirty="0"/>
              <a:t>:</a:t>
            </a:r>
          </a:p>
          <a:p>
            <a:r>
              <a:rPr lang="da-DK" dirty="0"/>
              <a:t>Borgmesteren til evaluering</a:t>
            </a:r>
          </a:p>
          <a:p>
            <a:r>
              <a:rPr lang="da-DK" dirty="0"/>
              <a:t>Udvalgsformændene til evaluering</a:t>
            </a:r>
          </a:p>
          <a:p>
            <a:r>
              <a:rPr lang="da-DK" dirty="0"/>
              <a:t>Centerchefen til evaluering</a:t>
            </a:r>
          </a:p>
          <a:p>
            <a:endParaRPr lang="da-DK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5EC46766-DDE6-A621-E831-38F5A03A7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/>
              <a:t>Opfølgning efter Borgermødet</a:t>
            </a:r>
          </a:p>
        </p:txBody>
      </p:sp>
    </p:spTree>
    <p:extLst>
      <p:ext uri="{BB962C8B-B14F-4D97-AF65-F5344CB8AC3E}">
        <p14:creationId xmlns:p14="http://schemas.microsoft.com/office/powerpoint/2010/main" val="3687478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AES_PowerPointskabelon_2019">
  <a:themeElements>
    <a:clrScheme name="Ældresagen2016">
      <a:dk1>
        <a:srgbClr val="000000"/>
      </a:dk1>
      <a:lt1>
        <a:srgbClr val="FFFFFF"/>
      </a:lt1>
      <a:dk2>
        <a:srgbClr val="A91D1E"/>
      </a:dk2>
      <a:lt2>
        <a:srgbClr val="908979"/>
      </a:lt2>
      <a:accent1>
        <a:srgbClr val="C15F9C"/>
      </a:accent1>
      <a:accent2>
        <a:srgbClr val="9D1E65"/>
      </a:accent2>
      <a:accent3>
        <a:srgbClr val="6EA7AF"/>
      </a:accent3>
      <a:accent4>
        <a:srgbClr val="15494F"/>
      </a:accent4>
      <a:accent5>
        <a:srgbClr val="7281A4"/>
      </a:accent5>
      <a:accent6>
        <a:srgbClr val="111535"/>
      </a:accent6>
      <a:hlink>
        <a:srgbClr val="314C83"/>
      </a:hlink>
      <a:folHlink>
        <a:srgbClr val="5E22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_Templat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solidFill>
            <a:schemeClr val="accent1">
              <a:lumMod val="50000"/>
            </a:schemeClr>
          </a:solidFill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<a:prstTxWarp prst="textNoShape">
          <a:avLst/>
        </a:prstTxWarp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700" b="0" i="0" u="none" strike="noStrike" cap="none" spc="0" normalizeH="0" baseline="0" dirty="0" err="1" smtClean="0">
            <a:solidFill>
              <a:srgbClr val="FFFFFF"/>
            </a:solidFill>
            <a:uFillTx/>
            <a:ea typeface="Palatino"/>
            <a:cs typeface="Palatino"/>
            <a:sym typeface="Palatino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14141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 dirty="0" err="1" smtClean="0">
            <a:ln>
              <a:noFill/>
            </a:ln>
            <a:solidFill>
              <a:srgbClr val="414141"/>
            </a:solidFill>
            <a:effectLst/>
            <a:uFillTx/>
            <a:latin typeface="+mn-lt"/>
            <a:ea typeface="Palatino"/>
            <a:cs typeface="Palatino"/>
            <a:sym typeface="Palatino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Ældre Sagen 2016-16_9.potx" id="{FA62C7F8-41E3-4CF3-B1AF-0560228E0AF8}" vid="{84D6CD33-1C15-46A3-8315-F2B29DD7BD60}"/>
    </a:ext>
  </a:extLst>
</a:theme>
</file>

<file path=ppt/theme/theme2.xml><?xml version="1.0" encoding="utf-8"?>
<a:theme xmlns:a="http://schemas.openxmlformats.org/drawingml/2006/main" name="1_a_Ældre Sagen Powerpoint 11-01_2018">
  <a:themeElements>
    <a:clrScheme name="Ældresagen2016">
      <a:dk1>
        <a:srgbClr val="000000"/>
      </a:dk1>
      <a:lt1>
        <a:srgbClr val="FFFFFF"/>
      </a:lt1>
      <a:dk2>
        <a:srgbClr val="A91D1E"/>
      </a:dk2>
      <a:lt2>
        <a:srgbClr val="908979"/>
      </a:lt2>
      <a:accent1>
        <a:srgbClr val="C15F9C"/>
      </a:accent1>
      <a:accent2>
        <a:srgbClr val="9D1E65"/>
      </a:accent2>
      <a:accent3>
        <a:srgbClr val="6EA7AF"/>
      </a:accent3>
      <a:accent4>
        <a:srgbClr val="15494F"/>
      </a:accent4>
      <a:accent5>
        <a:srgbClr val="7281A4"/>
      </a:accent5>
      <a:accent6>
        <a:srgbClr val="111535"/>
      </a:accent6>
      <a:hlink>
        <a:srgbClr val="314C83"/>
      </a:hlink>
      <a:folHlink>
        <a:srgbClr val="5E22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_Templat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solidFill>
            <a:schemeClr val="accent1">
              <a:lumMod val="50000"/>
            </a:schemeClr>
          </a:solidFill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<a:prstTxWarp prst="textNoShape">
          <a:avLst/>
        </a:prstTxWarp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700" b="0" i="0" u="none" strike="noStrike" cap="none" spc="0" normalizeH="0" baseline="0" dirty="0" err="1" smtClean="0">
            <a:solidFill>
              <a:srgbClr val="FFFFFF"/>
            </a:solidFill>
            <a:uFillTx/>
            <a:ea typeface="Palatino"/>
            <a:cs typeface="Palatino"/>
            <a:sym typeface="Palatino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14141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 dirty="0" err="1" smtClean="0">
            <a:ln>
              <a:noFill/>
            </a:ln>
            <a:solidFill>
              <a:srgbClr val="414141"/>
            </a:solidFill>
            <a:effectLst/>
            <a:uFillTx/>
            <a:latin typeface="+mn-lt"/>
            <a:ea typeface="Palatino"/>
            <a:cs typeface="Palatino"/>
            <a:sym typeface="Palatino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Ledelse og samarbejde modul 1 dag 2" id="{7200B656-DAF7-2D43-ACEC-1F0DE3CC8E3D}" vid="{9094BCCD-9F4F-DA4B-85D0-021C06DFF969}"/>
    </a:ext>
  </a:extLst>
</a:theme>
</file>

<file path=ppt/theme/theme3.xml><?xml version="1.0" encoding="utf-8"?>
<a:theme xmlns:a="http://schemas.openxmlformats.org/drawingml/2006/main" name="a_Ældre Sagen PowerPoint 16-9_2017">
  <a:themeElements>
    <a:clrScheme name="Ældresagen2016">
      <a:dk1>
        <a:srgbClr val="000000"/>
      </a:dk1>
      <a:lt1>
        <a:srgbClr val="FFFFFF"/>
      </a:lt1>
      <a:dk2>
        <a:srgbClr val="A91D1E"/>
      </a:dk2>
      <a:lt2>
        <a:srgbClr val="908979"/>
      </a:lt2>
      <a:accent1>
        <a:srgbClr val="C15F9C"/>
      </a:accent1>
      <a:accent2>
        <a:srgbClr val="9D1E65"/>
      </a:accent2>
      <a:accent3>
        <a:srgbClr val="6EA7AF"/>
      </a:accent3>
      <a:accent4>
        <a:srgbClr val="15494F"/>
      </a:accent4>
      <a:accent5>
        <a:srgbClr val="7281A4"/>
      </a:accent5>
      <a:accent6>
        <a:srgbClr val="111535"/>
      </a:accent6>
      <a:hlink>
        <a:srgbClr val="314C83"/>
      </a:hlink>
      <a:folHlink>
        <a:srgbClr val="5E22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_Templat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solidFill>
            <a:schemeClr val="accent1">
              <a:lumMod val="50000"/>
            </a:schemeClr>
          </a:solidFill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<a:prstTxWarp prst="textNoShape">
          <a:avLst/>
        </a:prstTxWarp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25400" dist="33948" dir="2700000" rotWithShape="0">
                <a:srgbClr val="3B3936"/>
              </a:outerShdw>
            </a:effectLst>
            <a:uFillTx/>
            <a:latin typeface="Palatino"/>
            <a:ea typeface="Palatino"/>
            <a:cs typeface="Palatino"/>
            <a:sym typeface="Palatino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14141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 dirty="0" err="1" smtClean="0">
            <a:ln>
              <a:noFill/>
            </a:ln>
            <a:solidFill>
              <a:srgbClr val="414141"/>
            </a:solidFill>
            <a:effectLst/>
            <a:uFillTx/>
            <a:latin typeface="+mn-lt"/>
            <a:ea typeface="Palatino"/>
            <a:cs typeface="Palatino"/>
            <a:sym typeface="Palatino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Ældre Sagen 2016-16_9.potx" id="{FA62C7F8-41E3-4CF3-B1AF-0560228E0AF8}" vid="{84D6CD33-1C15-46A3-8315-F2B29DD7BD60}"/>
    </a:ext>
  </a:extLst>
</a:theme>
</file>

<file path=ppt/theme/theme4.xml><?xml version="1.0" encoding="utf-8"?>
<a:theme xmlns:a="http://schemas.openxmlformats.org/drawingml/2006/main" name="1_a_Ældre Sagen PowerPoint 16-9_2017">
  <a:themeElements>
    <a:clrScheme name="Ældresagen2016">
      <a:dk1>
        <a:srgbClr val="000000"/>
      </a:dk1>
      <a:lt1>
        <a:srgbClr val="FFFFFF"/>
      </a:lt1>
      <a:dk2>
        <a:srgbClr val="A91D1E"/>
      </a:dk2>
      <a:lt2>
        <a:srgbClr val="908979"/>
      </a:lt2>
      <a:accent1>
        <a:srgbClr val="C15F9C"/>
      </a:accent1>
      <a:accent2>
        <a:srgbClr val="9D1E65"/>
      </a:accent2>
      <a:accent3>
        <a:srgbClr val="6EA7AF"/>
      </a:accent3>
      <a:accent4>
        <a:srgbClr val="15494F"/>
      </a:accent4>
      <a:accent5>
        <a:srgbClr val="7281A4"/>
      </a:accent5>
      <a:accent6>
        <a:srgbClr val="111535"/>
      </a:accent6>
      <a:hlink>
        <a:srgbClr val="314C83"/>
      </a:hlink>
      <a:folHlink>
        <a:srgbClr val="5E22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_Templat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solidFill>
            <a:schemeClr val="accent1">
              <a:lumMod val="50000"/>
            </a:schemeClr>
          </a:solidFill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<a:prstTxWarp prst="textNoShape">
          <a:avLst/>
        </a:prstTxWarp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25400" dist="33948" dir="2700000" rotWithShape="0">
                <a:srgbClr val="3B3936"/>
              </a:outerShdw>
            </a:effectLst>
            <a:uFillTx/>
            <a:latin typeface="Palatino"/>
            <a:ea typeface="Palatino"/>
            <a:cs typeface="Palatino"/>
            <a:sym typeface="Palatino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14141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 dirty="0" err="1" smtClean="0">
            <a:ln>
              <a:noFill/>
            </a:ln>
            <a:solidFill>
              <a:srgbClr val="414141"/>
            </a:solidFill>
            <a:effectLst/>
            <a:uFillTx/>
            <a:latin typeface="+mn-lt"/>
            <a:ea typeface="Palatino"/>
            <a:cs typeface="Palatino"/>
            <a:sym typeface="Palatino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Ældre Sagen 2016-16_9.potx" id="{FA62C7F8-41E3-4CF3-B1AF-0560228E0AF8}" vid="{84D6CD33-1C15-46A3-8315-F2B29DD7BD60}"/>
    </a:ext>
  </a:extLst>
</a:theme>
</file>

<file path=ppt/theme/theme5.xml><?xml version="1.0" encoding="utf-8"?>
<a:theme xmlns:a="http://schemas.openxmlformats.org/drawingml/2006/main" name="a_Ældre Sagen Powerpoint 20-03_2019">
  <a:themeElements>
    <a:clrScheme name="Ældresagen2016">
      <a:dk1>
        <a:srgbClr val="000000"/>
      </a:dk1>
      <a:lt1>
        <a:srgbClr val="FFFFFF"/>
      </a:lt1>
      <a:dk2>
        <a:srgbClr val="A91D1E"/>
      </a:dk2>
      <a:lt2>
        <a:srgbClr val="908979"/>
      </a:lt2>
      <a:accent1>
        <a:srgbClr val="C15F9C"/>
      </a:accent1>
      <a:accent2>
        <a:srgbClr val="9D1E65"/>
      </a:accent2>
      <a:accent3>
        <a:srgbClr val="6EA7AF"/>
      </a:accent3>
      <a:accent4>
        <a:srgbClr val="15494F"/>
      </a:accent4>
      <a:accent5>
        <a:srgbClr val="7281A4"/>
      </a:accent5>
      <a:accent6>
        <a:srgbClr val="111535"/>
      </a:accent6>
      <a:hlink>
        <a:srgbClr val="314C83"/>
      </a:hlink>
      <a:folHlink>
        <a:srgbClr val="5E22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_Templat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solidFill>
            <a:schemeClr val="accent1">
              <a:lumMod val="50000"/>
            </a:schemeClr>
          </a:solidFill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<a:prstTxWarp prst="textNoShape">
          <a:avLst/>
        </a:prstTxWarp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700" b="0" i="0" u="none" strike="noStrike" cap="none" spc="0" normalizeH="0" baseline="0" dirty="0" err="1" smtClean="0">
            <a:solidFill>
              <a:srgbClr val="FFFFFF"/>
            </a:solidFill>
            <a:uFillTx/>
            <a:ea typeface="Palatino"/>
            <a:cs typeface="Palatino"/>
            <a:sym typeface="Palatino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14141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 dirty="0" err="1" smtClean="0">
            <a:ln>
              <a:noFill/>
            </a:ln>
            <a:solidFill>
              <a:srgbClr val="414141"/>
            </a:solidFill>
            <a:effectLst/>
            <a:uFillTx/>
            <a:latin typeface="+mn-lt"/>
            <a:ea typeface="Palatino"/>
            <a:cs typeface="Palatino"/>
            <a:sym typeface="Palatino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Ældre Sagen 2016-16_9.potx" id="{FA62C7F8-41E3-4CF3-B1AF-0560228E0AF8}" vid="{84D6CD33-1C15-46A3-8315-F2B29DD7BD60}"/>
    </a:ext>
  </a:extLst>
</a:theme>
</file>

<file path=ppt/theme/theme6.xml><?xml version="1.0" encoding="utf-8"?>
<a:theme xmlns:a="http://schemas.openxmlformats.org/drawingml/2006/main" name="2_a_Ældre Sagen PowerPoint 16-9_2017">
  <a:themeElements>
    <a:clrScheme name="Ældresagen2016">
      <a:dk1>
        <a:srgbClr val="000000"/>
      </a:dk1>
      <a:lt1>
        <a:srgbClr val="FFFFFF"/>
      </a:lt1>
      <a:dk2>
        <a:srgbClr val="A91D1E"/>
      </a:dk2>
      <a:lt2>
        <a:srgbClr val="908979"/>
      </a:lt2>
      <a:accent1>
        <a:srgbClr val="C15F9C"/>
      </a:accent1>
      <a:accent2>
        <a:srgbClr val="9D1E65"/>
      </a:accent2>
      <a:accent3>
        <a:srgbClr val="6EA7AF"/>
      </a:accent3>
      <a:accent4>
        <a:srgbClr val="15494F"/>
      </a:accent4>
      <a:accent5>
        <a:srgbClr val="7281A4"/>
      </a:accent5>
      <a:accent6>
        <a:srgbClr val="111535"/>
      </a:accent6>
      <a:hlink>
        <a:srgbClr val="314C83"/>
      </a:hlink>
      <a:folHlink>
        <a:srgbClr val="5E22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_Templat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solidFill>
            <a:schemeClr val="accent1">
              <a:lumMod val="50000"/>
            </a:schemeClr>
          </a:solidFill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<a:prstTxWarp prst="textNoShape">
          <a:avLst/>
        </a:prstTxWarp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25400" dist="33948" dir="2700000" rotWithShape="0">
                <a:srgbClr val="3B3936"/>
              </a:outerShdw>
            </a:effectLst>
            <a:uFillTx/>
            <a:latin typeface="Palatino"/>
            <a:ea typeface="Palatino"/>
            <a:cs typeface="Palatino"/>
            <a:sym typeface="Palatino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14141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 dirty="0" err="1" smtClean="0">
            <a:ln>
              <a:noFill/>
            </a:ln>
            <a:solidFill>
              <a:srgbClr val="414141"/>
            </a:solidFill>
            <a:effectLst/>
            <a:uFillTx/>
            <a:latin typeface="+mn-lt"/>
            <a:ea typeface="Palatino"/>
            <a:cs typeface="Palatino"/>
            <a:sym typeface="Palatino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Ældre Sagen 2016-16_9.potx" id="{FA62C7F8-41E3-4CF3-B1AF-0560228E0AF8}" vid="{84D6CD33-1C15-46A3-8315-F2B29DD7BD60}"/>
    </a:ext>
  </a:extLst>
</a:theme>
</file>

<file path=ppt/theme/theme7.xml><?xml version="1.0" encoding="utf-8"?>
<a:theme xmlns:a="http://schemas.openxmlformats.org/drawingml/2006/main" name="Ældre Sagen Standard 2020">
  <a:themeElements>
    <a:clrScheme name="Ældre Sagen 2020 6">
      <a:dk1>
        <a:srgbClr val="000000"/>
      </a:dk1>
      <a:lt1>
        <a:srgbClr val="FFFFFF"/>
      </a:lt1>
      <a:dk2>
        <a:srgbClr val="324248"/>
      </a:dk2>
      <a:lt2>
        <a:srgbClr val="D3D2C3"/>
      </a:lt2>
      <a:accent1>
        <a:srgbClr val="8E8A7F"/>
      </a:accent1>
      <a:accent2>
        <a:srgbClr val="45535A"/>
      </a:accent2>
      <a:accent3>
        <a:srgbClr val="6DA7AF"/>
      </a:accent3>
      <a:accent4>
        <a:srgbClr val="8393BC"/>
      </a:accent4>
      <a:accent5>
        <a:srgbClr val="AB0066"/>
      </a:accent5>
      <a:accent6>
        <a:srgbClr val="111535"/>
      </a:accent6>
      <a:hlink>
        <a:srgbClr val="314C83"/>
      </a:hlink>
      <a:folHlink>
        <a:srgbClr val="5C2C56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_Templat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solidFill>
            <a:schemeClr val="accent1">
              <a:lumMod val="50000"/>
            </a:schemeClr>
          </a:solidFill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<a:prstTxWarp prst="textNoShape">
          <a:avLst/>
        </a:prstTxWarp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700" b="0" i="0" u="none" strike="noStrike" cap="none" spc="0" normalizeH="0" baseline="0" dirty="0" err="1" smtClean="0">
            <a:solidFill>
              <a:srgbClr val="FFFFFF"/>
            </a:solidFill>
            <a:uFillTx/>
            <a:ea typeface="Palatino"/>
            <a:cs typeface="Palatino"/>
            <a:sym typeface="Palatino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14141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 dirty="0" err="1" smtClean="0">
            <a:ln>
              <a:noFill/>
            </a:ln>
            <a:solidFill>
              <a:srgbClr val="414141"/>
            </a:solidFill>
            <a:effectLst/>
            <a:uFillTx/>
            <a:latin typeface="+mn-lt"/>
            <a:ea typeface="Palatino"/>
            <a:cs typeface="Palatino"/>
            <a:sym typeface="Palatino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Ældre Sagen Standard 2020" id="{396D0701-91E9-9249-A2AA-47AFE7E66DF4}" vid="{32B92D59-0315-714F-8044-1F1B723F5C69}"/>
    </a:ext>
  </a:extLst>
</a:theme>
</file>

<file path=ppt/theme/theme8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E58DAFE9E20E469DCFE30201EF77A0" ma:contentTypeVersion="3" ma:contentTypeDescription="Create a new document." ma:contentTypeScope="" ma:versionID="df0440b31ea8b65d8d41bfa324272794">
  <xsd:schema xmlns:xsd="http://www.w3.org/2001/XMLSchema" xmlns:xs="http://www.w3.org/2001/XMLSchema" xmlns:p="http://schemas.microsoft.com/office/2006/metadata/properties" xmlns:ns2="1a99d793-f7af-4031-980c-75c05b237f5a" targetNamespace="http://schemas.microsoft.com/office/2006/metadata/properties" ma:root="true" ma:fieldsID="995b002620399ec7cd11639a9e3e5472" ns2:_="">
    <xsd:import namespace="1a99d793-f7af-4031-980c-75c05b237f5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99d793-f7af-4031-980c-75c05b237f5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4FA8AF2-332E-4F63-87AC-38F7639263BF}"/>
</file>

<file path=customXml/itemProps2.xml><?xml version="1.0" encoding="utf-8"?>
<ds:datastoreItem xmlns:ds="http://schemas.openxmlformats.org/officeDocument/2006/customXml" ds:itemID="{214CA43F-D23A-4330-9FAE-EC2854EAC12C}"/>
</file>

<file path=customXml/itemProps3.xml><?xml version="1.0" encoding="utf-8"?>
<ds:datastoreItem xmlns:ds="http://schemas.openxmlformats.org/officeDocument/2006/customXml" ds:itemID="{26818294-97CA-4065-B201-1ED86861879C}"/>
</file>

<file path=docProps/app.xml><?xml version="1.0" encoding="utf-8"?>
<Properties xmlns="http://schemas.openxmlformats.org/officeDocument/2006/extended-properties" xmlns:vt="http://schemas.openxmlformats.org/officeDocument/2006/docPropsVTypes">
  <TotalTime>3484</TotalTime>
  <Words>348</Words>
  <Application>Microsoft Office PowerPoint</Application>
  <PresentationFormat>Widescreen</PresentationFormat>
  <Paragraphs>78</Paragraphs>
  <Slides>8</Slides>
  <Notes>4</Notes>
  <HiddenSlides>0</HiddenSlides>
  <MMClips>0</MMClips>
  <ScaleCrop>false</ScaleCrop>
  <HeadingPairs>
    <vt:vector size="8" baseType="variant">
      <vt:variant>
        <vt:lpstr>Benyttede skrifttyper</vt:lpstr>
      </vt:variant>
      <vt:variant>
        <vt:i4>7</vt:i4>
      </vt:variant>
      <vt:variant>
        <vt:lpstr>Tema</vt:lpstr>
      </vt:variant>
      <vt:variant>
        <vt:i4>7</vt:i4>
      </vt:variant>
      <vt:variant>
        <vt:lpstr>Integrerede OLE-servere</vt:lpstr>
      </vt:variant>
      <vt:variant>
        <vt:i4>1</vt:i4>
      </vt:variant>
      <vt:variant>
        <vt:lpstr>Slidetitler</vt:lpstr>
      </vt:variant>
      <vt:variant>
        <vt:i4>8</vt:i4>
      </vt:variant>
    </vt:vector>
  </HeadingPairs>
  <TitlesOfParts>
    <vt:vector size="23" baseType="lpstr">
      <vt:lpstr>Aptos</vt:lpstr>
      <vt:lpstr>Arial</vt:lpstr>
      <vt:lpstr>Calibri</vt:lpstr>
      <vt:lpstr>Georgia</vt:lpstr>
      <vt:lpstr>Helvetica</vt:lpstr>
      <vt:lpstr>Palatino</vt:lpstr>
      <vt:lpstr>Times</vt:lpstr>
      <vt:lpstr>AES_PowerPointskabelon_2019</vt:lpstr>
      <vt:lpstr>1_a_Ældre Sagen Powerpoint 11-01_2018</vt:lpstr>
      <vt:lpstr>a_Ældre Sagen PowerPoint 16-9_2017</vt:lpstr>
      <vt:lpstr>1_a_Ældre Sagen PowerPoint 16-9_2017</vt:lpstr>
      <vt:lpstr>a_Ældre Sagen Powerpoint 20-03_2019</vt:lpstr>
      <vt:lpstr>2_a_Ældre Sagen PowerPoint 16-9_2017</vt:lpstr>
      <vt:lpstr>Ældre Sagen Standard 2020</vt:lpstr>
      <vt:lpstr>think-cell Slide</vt:lpstr>
      <vt:lpstr>Ældrepolitisk arbejde</vt:lpstr>
      <vt:lpstr>Nedsættelse af en arbejdsgruppe</vt:lpstr>
      <vt:lpstr>Hvad vil vi opnå</vt:lpstr>
      <vt:lpstr>Hvordan kontakter vi interessenterne</vt:lpstr>
      <vt:lpstr>Hvordan kontaktes politikerne</vt:lpstr>
      <vt:lpstr>Praktiske tiltag - Borgermøde</vt:lpstr>
      <vt:lpstr>Afviklingen af mødet</vt:lpstr>
      <vt:lpstr>Opfølgning efter Borgermødet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Bente Petersen</dc:creator>
  <cp:lastModifiedBy>Klaus Stampe Pedersen</cp:lastModifiedBy>
  <cp:revision>109</cp:revision>
  <dcterms:created xsi:type="dcterms:W3CDTF">2020-07-13T12:25:31Z</dcterms:created>
  <dcterms:modified xsi:type="dcterms:W3CDTF">2025-05-07T10:53:38Z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0x0101001FE58DAFE9E20E469DCFE30201EF77A0</vt:lpwstr>
  </property>
  <property fmtid="{D5CDD505-2E9C-101B-9397-08002B2CF9AE}" pid="3" name="Order">
    <vt:r8>22700</vt:r8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</Properties>
</file>