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6" r:id="rId4"/>
  </p:sldMasterIdLst>
  <p:notesMasterIdLst>
    <p:notesMasterId r:id="rId15"/>
  </p:notesMasterIdLst>
  <p:handoutMasterIdLst>
    <p:handoutMasterId r:id="rId16"/>
  </p:handoutMasterIdLst>
  <p:sldIdLst>
    <p:sldId id="264" r:id="rId5"/>
    <p:sldId id="1028" r:id="rId6"/>
    <p:sldId id="1049" r:id="rId7"/>
    <p:sldId id="1050" r:id="rId8"/>
    <p:sldId id="1051" r:id="rId9"/>
    <p:sldId id="1052" r:id="rId10"/>
    <p:sldId id="1053" r:id="rId11"/>
    <p:sldId id="1054" r:id="rId12"/>
    <p:sldId id="1055" r:id="rId13"/>
    <p:sldId id="1056" r:id="rId14"/>
  </p:sldIdLst>
  <p:sldSz cx="12192000" cy="6858000"/>
  <p:notesSz cx="6858000" cy="9144000"/>
  <p:embeddedFontLst>
    <p:embeddedFont>
      <p:font typeface="Georgia" panose="02040502050405020303" pitchFamily="18" charset="0"/>
      <p:regular r:id="rId17"/>
      <p:bold r:id="rId18"/>
      <p:italic r:id="rId19"/>
      <p:boldItalic r:id="rId20"/>
    </p:embeddedFont>
    <p:embeddedFont>
      <p:font typeface="IBM Plex Sans" panose="020B0503050203000203" pitchFamily="34" charset="0"/>
      <p:regular r:id="rId21"/>
      <p:bold r:id="rId22"/>
      <p:italic r:id="rId23"/>
      <p:boldItalic r:id="rId24"/>
    </p:embeddedFont>
    <p:embeddedFont>
      <p:font typeface="IBM Plex Sans Medium" panose="020B0603050203000203" pitchFamily="34"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3E943EA1-0AA3-4AFF-9AA7-CC7EF17DF453}">
          <p14:sldIdLst>
            <p14:sldId id="264"/>
            <p14:sldId id="1028"/>
            <p14:sldId id="1049"/>
            <p14:sldId id="1050"/>
            <p14:sldId id="1051"/>
            <p14:sldId id="1052"/>
            <p14:sldId id="1053"/>
            <p14:sldId id="1054"/>
            <p14:sldId id="1055"/>
            <p14:sldId id="105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2D1523-35AB-876B-DDC7-768AC3967519}" name="Lars Chrois" initials="LC" userId="S::lc@prsnt.dk::0d5694f9-aae2-45f6-b917-66606c9d227d" providerId="AD"/>
  <p188:author id="{95E71769-E32B-387E-A868-E22EB53F2FA9}" name="Mathilde Støjholm" initials="MS" userId="1630593123_tp_dropbox_plus"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A1B"/>
    <a:srgbClr val="AB2026"/>
    <a:srgbClr val="A4B2BA"/>
    <a:srgbClr val="DEE2E4"/>
    <a:srgbClr val="FFFFFF"/>
    <a:srgbClr val="B2B2B2"/>
    <a:srgbClr val="9B1D23"/>
    <a:srgbClr val="B94335"/>
    <a:srgbClr val="EC8618"/>
    <a:srgbClr val="D670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25BA0A-5E0C-421B-ACB8-CB469AE44360}" v="9" dt="2026-02-12T07:49:50.362"/>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85217" autoAdjust="0"/>
  </p:normalViewPr>
  <p:slideViewPr>
    <p:cSldViewPr snapToGrid="0" showGuides="1">
      <p:cViewPr varScale="1">
        <p:scale>
          <a:sx n="63" d="100"/>
          <a:sy n="63" d="100"/>
        </p:scale>
        <p:origin x="1060" y="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as Blomquist" userId="5b81aa30-7b2f-4ad5-9b75-a98fa151e2d2" providerId="ADAL" clId="{A3DFC048-FDD8-44F5-8860-C2809BDA9588}"/>
    <pc:docChg chg="delSld modSld delSection modSection">
      <pc:chgData name="Silas Blomquist" userId="5b81aa30-7b2f-4ad5-9b75-a98fa151e2d2" providerId="ADAL" clId="{A3DFC048-FDD8-44F5-8860-C2809BDA9588}" dt="2026-02-12T14:42:20.672" v="10" actId="20577"/>
      <pc:docMkLst>
        <pc:docMk/>
      </pc:docMkLst>
      <pc:sldChg chg="modSp mod">
        <pc:chgData name="Silas Blomquist" userId="5b81aa30-7b2f-4ad5-9b75-a98fa151e2d2" providerId="ADAL" clId="{A3DFC048-FDD8-44F5-8860-C2809BDA9588}" dt="2026-02-12T14:42:20.672" v="10" actId="20577"/>
        <pc:sldMkLst>
          <pc:docMk/>
          <pc:sldMk cId="2488544271" sldId="264"/>
        </pc:sldMkLst>
        <pc:spChg chg="mod">
          <ac:chgData name="Silas Blomquist" userId="5b81aa30-7b2f-4ad5-9b75-a98fa151e2d2" providerId="ADAL" clId="{A3DFC048-FDD8-44F5-8860-C2809BDA9588}" dt="2026-02-12T14:42:20.672" v="10" actId="20577"/>
          <ac:spMkLst>
            <pc:docMk/>
            <pc:sldMk cId="2488544271" sldId="264"/>
            <ac:spMk id="2" creationId="{292E2880-06ED-E44F-AD98-E0BBABF061FB}"/>
          </ac:spMkLst>
        </pc:spChg>
      </pc:sldChg>
      <pc:sldChg chg="del">
        <pc:chgData name="Silas Blomquist" userId="5b81aa30-7b2f-4ad5-9b75-a98fa151e2d2" providerId="ADAL" clId="{A3DFC048-FDD8-44F5-8860-C2809BDA9588}" dt="2026-02-12T14:36:01.105" v="7" actId="2696"/>
        <pc:sldMkLst>
          <pc:docMk/>
          <pc:sldMk cId="668826691" sldId="967"/>
        </pc:sldMkLst>
      </pc:sldChg>
      <pc:sldChg chg="del">
        <pc:chgData name="Silas Blomquist" userId="5b81aa30-7b2f-4ad5-9b75-a98fa151e2d2" providerId="ADAL" clId="{A3DFC048-FDD8-44F5-8860-C2809BDA9588}" dt="2026-02-12T14:36:01.105" v="7" actId="2696"/>
        <pc:sldMkLst>
          <pc:docMk/>
          <pc:sldMk cId="3645269161" sldId="969"/>
        </pc:sldMkLst>
      </pc:sldChg>
      <pc:sldChg chg="del">
        <pc:chgData name="Silas Blomquist" userId="5b81aa30-7b2f-4ad5-9b75-a98fa151e2d2" providerId="ADAL" clId="{A3DFC048-FDD8-44F5-8860-C2809BDA9588}" dt="2026-02-12T14:36:01.105" v="7" actId="2696"/>
        <pc:sldMkLst>
          <pc:docMk/>
          <pc:sldMk cId="1003310046" sldId="973"/>
        </pc:sldMkLst>
      </pc:sldChg>
      <pc:sldChg chg="del">
        <pc:chgData name="Silas Blomquist" userId="5b81aa30-7b2f-4ad5-9b75-a98fa151e2d2" providerId="ADAL" clId="{A3DFC048-FDD8-44F5-8860-C2809BDA9588}" dt="2026-02-12T14:36:01.105" v="7" actId="2696"/>
        <pc:sldMkLst>
          <pc:docMk/>
          <pc:sldMk cId="3043903448" sldId="1022"/>
        </pc:sldMkLst>
      </pc:sldChg>
      <pc:sldChg chg="del">
        <pc:chgData name="Silas Blomquist" userId="5b81aa30-7b2f-4ad5-9b75-a98fa151e2d2" providerId="ADAL" clId="{A3DFC048-FDD8-44F5-8860-C2809BDA9588}" dt="2026-02-12T14:36:01.105" v="7" actId="2696"/>
        <pc:sldMkLst>
          <pc:docMk/>
          <pc:sldMk cId="1220109568" sldId="1025"/>
        </pc:sldMkLst>
      </pc:sldChg>
      <pc:sldChg chg="modNotesTx">
        <pc:chgData name="Silas Blomquist" userId="5b81aa30-7b2f-4ad5-9b75-a98fa151e2d2" providerId="ADAL" clId="{A3DFC048-FDD8-44F5-8860-C2809BDA9588}" dt="2026-02-12T07:50:23.378" v="2" actId="113"/>
        <pc:sldMkLst>
          <pc:docMk/>
          <pc:sldMk cId="591052840" sldId="1028"/>
        </pc:sldMkLst>
      </pc:sldChg>
      <pc:sldChg chg="del">
        <pc:chgData name="Silas Blomquist" userId="5b81aa30-7b2f-4ad5-9b75-a98fa151e2d2" providerId="ADAL" clId="{A3DFC048-FDD8-44F5-8860-C2809BDA9588}" dt="2026-02-12T14:36:01.105" v="7" actId="2696"/>
        <pc:sldMkLst>
          <pc:docMk/>
          <pc:sldMk cId="2717796520" sldId="1045"/>
        </pc:sldMkLst>
      </pc:sldChg>
      <pc:sldChg chg="modNotesTx">
        <pc:chgData name="Silas Blomquist" userId="5b81aa30-7b2f-4ad5-9b75-a98fa151e2d2" providerId="ADAL" clId="{A3DFC048-FDD8-44F5-8860-C2809BDA9588}" dt="2026-02-12T07:49:33.620" v="0" actId="20577"/>
        <pc:sldMkLst>
          <pc:docMk/>
          <pc:sldMk cId="3393832766" sldId="1055"/>
        </pc:sldMkLst>
      </pc:sldChg>
      <pc:sldChg chg="modNotesTx">
        <pc:chgData name="Silas Blomquist" userId="5b81aa30-7b2f-4ad5-9b75-a98fa151e2d2" providerId="ADAL" clId="{A3DFC048-FDD8-44F5-8860-C2809BDA9588}" dt="2026-02-12T07:49:49.901" v="1" actId="20577"/>
        <pc:sldMkLst>
          <pc:docMk/>
          <pc:sldMk cId="1399135886" sldId="10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9C2857-73BC-593D-2C40-099C41A940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a:extLst>
              <a:ext uri="{FF2B5EF4-FFF2-40B4-BE49-F238E27FC236}">
                <a16:creationId xmlns:a16="http://schemas.microsoft.com/office/drawing/2014/main" id="{59FA7C80-1329-E8B3-B39F-BF224CF07A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2CEE5B-347F-47FB-8CC6-ED92E591A094}" type="datetimeFigureOut">
              <a:rPr lang="da-DK" smtClean="0"/>
              <a:t>12-02-2026</a:t>
            </a:fld>
            <a:endParaRPr lang="da-DK"/>
          </a:p>
        </p:txBody>
      </p:sp>
      <p:sp>
        <p:nvSpPr>
          <p:cNvPr id="4" name="Footer Placeholder 3">
            <a:extLst>
              <a:ext uri="{FF2B5EF4-FFF2-40B4-BE49-F238E27FC236}">
                <a16:creationId xmlns:a16="http://schemas.microsoft.com/office/drawing/2014/main" id="{3D661767-1E81-E5AE-EC9E-C707EC9834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a:extLst>
              <a:ext uri="{FF2B5EF4-FFF2-40B4-BE49-F238E27FC236}">
                <a16:creationId xmlns:a16="http://schemas.microsoft.com/office/drawing/2014/main" id="{F1BA1E28-18E5-FBE6-D240-0DEE07F4B7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67C296-5963-42E1-B2FA-C9D49A93C407}" type="slidenum">
              <a:rPr lang="da-DK" smtClean="0"/>
              <a:t>‹nr.›</a:t>
            </a:fld>
            <a:endParaRPr lang="da-DK"/>
          </a:p>
        </p:txBody>
      </p:sp>
    </p:spTree>
    <p:extLst>
      <p:ext uri="{BB962C8B-B14F-4D97-AF65-F5344CB8AC3E}">
        <p14:creationId xmlns:p14="http://schemas.microsoft.com/office/powerpoint/2010/main" val="3191193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68F99-3EEE-4C51-AA7D-B7E93004C727}" type="datetimeFigureOut">
              <a:rPr lang="da-DK" smtClean="0"/>
              <a:t>12-02-2026</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98BBF-BBF0-4DE9-8547-883D9E224976}" type="slidenum">
              <a:rPr lang="da-DK" smtClean="0"/>
              <a:t>‹nr.›</a:t>
            </a:fld>
            <a:endParaRPr lang="da-DK" dirty="0"/>
          </a:p>
        </p:txBody>
      </p:sp>
    </p:spTree>
    <p:extLst>
      <p:ext uri="{BB962C8B-B14F-4D97-AF65-F5344CB8AC3E}">
        <p14:creationId xmlns:p14="http://schemas.microsoft.com/office/powerpoint/2010/main" val="4127899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C2C98BBF-BBF0-4DE9-8547-883D9E224976}" type="slidenum">
              <a:rPr lang="da-DK" smtClean="0"/>
              <a:t>1</a:t>
            </a:fld>
            <a:endParaRPr lang="da-DK" dirty="0"/>
          </a:p>
        </p:txBody>
      </p:sp>
    </p:spTree>
    <p:extLst>
      <p:ext uri="{BB962C8B-B14F-4D97-AF65-F5344CB8AC3E}">
        <p14:creationId xmlns:p14="http://schemas.microsoft.com/office/powerpoint/2010/main" val="1832474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78B0F-69B6-B736-4F87-012CF7F398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7C26D4-2AF2-D373-2E01-E3151A528F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FAAC4E-3D28-A7D9-B0A4-95BC1DC93094}"/>
              </a:ext>
            </a:extLst>
          </p:cNvPr>
          <p:cNvSpPr>
            <a:spLocks noGrp="1"/>
          </p:cNvSpPr>
          <p:nvPr>
            <p:ph type="body" idx="1"/>
          </p:nvPr>
        </p:nvSpPr>
        <p:spPr/>
        <p:txBody>
          <a:bodyPr/>
          <a:lstStyle/>
          <a:p>
            <a:r>
              <a:rPr lang="da-DK" sz="1200" b="1" kern="1200" dirty="0">
                <a:solidFill>
                  <a:schemeClr val="tx1"/>
                </a:solidFill>
                <a:effectLst/>
                <a:latin typeface="IBM Plex Sans" panose="020B0503050203000203" pitchFamily="34" charset="0"/>
                <a:ea typeface="+mn-ea"/>
                <a:cs typeface="+mn-cs"/>
              </a:rPr>
              <a:t>Sekretariatet– muligheder for støtte, inspiration og værktøjer som frivillig</a:t>
            </a:r>
          </a:p>
          <a:p>
            <a:br>
              <a:rPr lang="da-DK" sz="1200" kern="1200" dirty="0">
                <a:solidFill>
                  <a:schemeClr val="tx1"/>
                </a:solidFill>
                <a:effectLst/>
                <a:latin typeface="IBM Plex Sans" panose="020B0503050203000203" pitchFamily="34" charset="0"/>
                <a:ea typeface="+mn-ea"/>
                <a:cs typeface="+mn-cs"/>
              </a:rPr>
            </a:br>
            <a:r>
              <a:rPr lang="da-DK" sz="1200" b="1" kern="1200" dirty="0">
                <a:solidFill>
                  <a:schemeClr val="tx1"/>
                </a:solidFill>
                <a:effectLst/>
                <a:latin typeface="IBM Plex Sans" panose="020B0503050203000203" pitchFamily="34" charset="0"/>
                <a:ea typeface="+mn-ea"/>
                <a:cs typeface="+mn-cs"/>
              </a:rPr>
              <a:t>Kurser &amp; </a:t>
            </a:r>
            <a:r>
              <a:rPr lang="da-DK" sz="1200" b="1" kern="1200" dirty="0" err="1">
                <a:solidFill>
                  <a:schemeClr val="tx1"/>
                </a:solidFill>
                <a:effectLst/>
                <a:latin typeface="IBM Plex Sans" panose="020B0503050203000203" pitchFamily="34" charset="0"/>
                <a:ea typeface="+mn-ea"/>
                <a:cs typeface="+mn-cs"/>
              </a:rPr>
              <a:t>inspiraton</a:t>
            </a:r>
            <a:r>
              <a:rPr lang="da-DK" sz="1200" b="1" kern="1200" dirty="0">
                <a:solidFill>
                  <a:schemeClr val="tx1"/>
                </a:solidFill>
                <a:effectLst/>
                <a:latin typeface="IBM Plex Sans" panose="020B0503050203000203" pitchFamily="34" charset="0"/>
                <a:ea typeface="+mn-ea"/>
                <a:cs typeface="+mn-cs"/>
              </a:rPr>
              <a:t>:</a:t>
            </a:r>
            <a:r>
              <a:rPr lang="da-DK" sz="1200" kern="1200" dirty="0">
                <a:solidFill>
                  <a:schemeClr val="tx1"/>
                </a:solidFill>
                <a:effectLst/>
                <a:latin typeface="IBM Plex Sans" panose="020B0503050203000203" pitchFamily="34" charset="0"/>
                <a:ea typeface="+mn-ea"/>
                <a:cs typeface="+mn-cs"/>
              </a:rPr>
              <a:t> Der er forskellige tilbud om kurser, temadage og andre læringsaktiviteter, som du kan benytte til at hente inspiration til din frivillige indsats. Det er altid gratis at deltage på Ældre Sagens kurser. Der tilbydes også mange kurser og temadage i distrikterne.</a:t>
            </a:r>
          </a:p>
          <a:p>
            <a:br>
              <a:rPr lang="da-DK" sz="1200" kern="1200" dirty="0">
                <a:solidFill>
                  <a:schemeClr val="tx1"/>
                </a:solidFill>
                <a:effectLst/>
                <a:latin typeface="IBM Plex Sans" panose="020B0503050203000203" pitchFamily="34" charset="0"/>
                <a:ea typeface="+mn-ea"/>
                <a:cs typeface="+mn-cs"/>
              </a:rPr>
            </a:br>
            <a:r>
              <a:rPr lang="da-DK" sz="1200" b="1" kern="1200" dirty="0">
                <a:solidFill>
                  <a:schemeClr val="tx1"/>
                </a:solidFill>
                <a:effectLst/>
                <a:latin typeface="IBM Plex Sans" panose="020B0503050203000203" pitchFamily="34" charset="0"/>
                <a:ea typeface="+mn-ea"/>
                <a:cs typeface="+mn-cs"/>
              </a:rPr>
              <a:t>Støtte: </a:t>
            </a:r>
            <a:r>
              <a:rPr lang="da-DK" sz="1200" kern="1200" dirty="0">
                <a:solidFill>
                  <a:schemeClr val="tx1"/>
                </a:solidFill>
                <a:effectLst/>
                <a:latin typeface="IBM Plex Sans" panose="020B0503050203000203" pitchFamily="34" charset="0"/>
                <a:ea typeface="+mn-ea"/>
                <a:cs typeface="+mn-cs"/>
              </a:rPr>
              <a:t>Uanset hvilken frivilligopgave du varetager, vil der være mulighed for at hente hjælp og støtte i sekretariatet. Du er altid velkommen til at ringe eller skrive til </a:t>
            </a:r>
            <a:r>
              <a:rPr lang="da-DK" sz="1200" kern="1200" dirty="0" err="1">
                <a:solidFill>
                  <a:schemeClr val="tx1"/>
                </a:solidFill>
                <a:effectLst/>
                <a:latin typeface="IBM Plex Sans" panose="020B0503050203000203" pitchFamily="34" charset="0"/>
                <a:ea typeface="+mn-ea"/>
                <a:cs typeface="+mn-cs"/>
              </a:rPr>
              <a:t>Frivilligafdelingens</a:t>
            </a:r>
            <a:r>
              <a:rPr lang="da-DK" sz="1200" kern="1200" dirty="0">
                <a:solidFill>
                  <a:schemeClr val="tx1"/>
                </a:solidFill>
                <a:effectLst/>
                <a:latin typeface="IBM Plex Sans" panose="020B0503050203000203" pitchFamily="34" charset="0"/>
                <a:ea typeface="+mn-ea"/>
                <a:cs typeface="+mn-cs"/>
              </a:rPr>
              <a:t> konsulenter – se Frivilligportalen for at finde den rette at kontakte. Frivilligportalen er det sted på Ældre Sagens hjemmeside, hvor der er samlet en masse brugbare informationer til frivillige.</a:t>
            </a:r>
          </a:p>
          <a:p>
            <a:endParaRPr lang="da-DK" sz="1200" kern="1200" dirty="0">
              <a:solidFill>
                <a:schemeClr val="tx1"/>
              </a:solidFill>
              <a:effectLst/>
              <a:latin typeface="IBM Plex Sans" panose="020B0503050203000203" pitchFamily="34" charset="0"/>
              <a:ea typeface="+mn-ea"/>
              <a:cs typeface="+mn-cs"/>
            </a:endParaRPr>
          </a:p>
          <a:p>
            <a:r>
              <a:rPr lang="da-DK" sz="1200" b="1" kern="1200" dirty="0">
                <a:solidFill>
                  <a:schemeClr val="tx1"/>
                </a:solidFill>
                <a:effectLst/>
                <a:latin typeface="IBM Plex Sans" panose="020B0503050203000203" pitchFamily="34" charset="0"/>
                <a:ea typeface="+mn-ea"/>
                <a:cs typeface="+mn-cs"/>
              </a:rPr>
              <a:t>Materialer: </a:t>
            </a:r>
            <a:r>
              <a:rPr lang="da-DK" sz="1200" kern="1200" dirty="0">
                <a:solidFill>
                  <a:schemeClr val="tx1"/>
                </a:solidFill>
                <a:effectLst/>
                <a:latin typeface="IBM Plex Sans" panose="020B0503050203000203" pitchFamily="34" charset="0"/>
                <a:ea typeface="+mn-ea"/>
                <a:cs typeface="+mn-cs"/>
              </a:rPr>
              <a:t>Når du er registreret som frivillig, vil du modtage relevante materialer indenfor det frivilligområde, du beskæftiger dig med. Derudover modtager alle AKTIV, som er vores blad til frivillige, det udkommer flere gange årligt. Der sendes en række nyhedsbreve, som typisk sendes til én ud fra ens frivilligrolle. </a:t>
            </a:r>
          </a:p>
          <a:p>
            <a:r>
              <a:rPr lang="da-DK" sz="1200" kern="1200" dirty="0">
                <a:solidFill>
                  <a:schemeClr val="tx1"/>
                </a:solidFill>
                <a:effectLst/>
                <a:latin typeface="IBM Plex Sans" panose="020B0503050203000203" pitchFamily="34" charset="0"/>
                <a:ea typeface="+mn-ea"/>
                <a:cs typeface="+mn-cs"/>
              </a:rPr>
              <a:t> </a:t>
            </a:r>
          </a:p>
          <a:p>
            <a:r>
              <a:rPr lang="da-DK" sz="1200" b="1" kern="1200" dirty="0">
                <a:solidFill>
                  <a:schemeClr val="tx1"/>
                </a:solidFill>
                <a:effectLst/>
                <a:latin typeface="IBM Plex Sans" panose="020B0503050203000203" pitchFamily="34" charset="0"/>
                <a:ea typeface="+mn-ea"/>
                <a:cs typeface="+mn-cs"/>
              </a:rPr>
              <a:t>Frivilligportal: </a:t>
            </a:r>
            <a:r>
              <a:rPr lang="da-DK" sz="1200" kern="1200" dirty="0">
                <a:solidFill>
                  <a:schemeClr val="tx1"/>
                </a:solidFill>
                <a:effectLst/>
                <a:latin typeface="IBM Plex Sans" panose="020B0503050203000203" pitchFamily="34" charset="0"/>
                <a:ea typeface="+mn-ea"/>
                <a:cs typeface="+mn-cs"/>
              </a:rPr>
              <a:t>Du kan som frivillig frit benytte Frivilligportalen, hvor alt relevant materiale indenfor Ældre Sagens aktiviteter findes og løbende holdes opdateret.</a:t>
            </a:r>
            <a:br>
              <a:rPr lang="da-DK" sz="1200" kern="1200" dirty="0">
                <a:solidFill>
                  <a:schemeClr val="tx1"/>
                </a:solidFill>
                <a:effectLst/>
                <a:latin typeface="IBM Plex Sans" panose="020B0503050203000203" pitchFamily="34" charset="0"/>
                <a:ea typeface="+mn-ea"/>
                <a:cs typeface="+mn-cs"/>
              </a:rPr>
            </a:br>
            <a:r>
              <a:rPr lang="da-DK" sz="1200" kern="1200" dirty="0">
                <a:solidFill>
                  <a:schemeClr val="tx1"/>
                </a:solidFill>
                <a:effectLst/>
                <a:latin typeface="IBM Plex Sans" panose="020B0503050203000203" pitchFamily="34" charset="0"/>
                <a:ea typeface="+mn-ea"/>
                <a:cs typeface="+mn-cs"/>
              </a:rPr>
              <a:t>(Vis gerne Frivilligportalen, hvis der er tid og netadgang).</a:t>
            </a:r>
          </a:p>
          <a:p>
            <a:r>
              <a:rPr lang="da-DK" sz="1200" kern="1200" dirty="0">
                <a:solidFill>
                  <a:schemeClr val="tx1"/>
                </a:solidFill>
                <a:effectLst/>
                <a:latin typeface="IBM Plex Sans" panose="020B0503050203000203" pitchFamily="34" charset="0"/>
                <a:ea typeface="+mn-ea"/>
                <a:cs typeface="+mn-cs"/>
              </a:rPr>
              <a:t> </a:t>
            </a:r>
          </a:p>
          <a:p>
            <a:r>
              <a:rPr lang="da-DK" sz="1200" b="1" kern="1200" dirty="0">
                <a:solidFill>
                  <a:schemeClr val="tx1"/>
                </a:solidFill>
                <a:effectLst/>
                <a:latin typeface="IBM Plex Sans" panose="020B0503050203000203" pitchFamily="34" charset="0"/>
                <a:ea typeface="+mn-ea"/>
                <a:cs typeface="+mn-cs"/>
              </a:rPr>
              <a:t>Økonomi: </a:t>
            </a:r>
            <a:r>
              <a:rPr lang="da-DK" sz="1200" kern="1200" dirty="0">
                <a:solidFill>
                  <a:schemeClr val="tx1"/>
                </a:solidFill>
                <a:effectLst/>
                <a:latin typeface="IBM Plex Sans" panose="020B0503050203000203" pitchFamily="34" charset="0"/>
                <a:ea typeface="+mn-ea"/>
                <a:cs typeface="+mn-cs"/>
              </a:rPr>
              <a:t>Frivillige i Ældre Sagen er ulønnede – det gælder alle frivilligopgaver. Ældre Sagen har et princip om, at frivillige som udgangspunkt holdes omkostningsfri. Det betyder, at du får refunderet udgifter til fx transport til møder, kurser mm. Ligesom lokalafdelingen har mulighed for at dække andre forbundne udgifter med din frivillige indsats. Det er den enkelte lokalafdelings bestyrelse, der bestemmer vilkårene lokalt.</a:t>
            </a:r>
          </a:p>
          <a:p>
            <a:r>
              <a:rPr lang="da-DK" sz="1200" kern="1200" dirty="0">
                <a:solidFill>
                  <a:schemeClr val="tx1"/>
                </a:solidFill>
                <a:effectLst/>
                <a:latin typeface="IBM Plex Sans" panose="020B0503050203000203" pitchFamily="34" charset="0"/>
                <a:ea typeface="+mn-ea"/>
                <a:cs typeface="+mn-cs"/>
              </a:rPr>
              <a:t> </a:t>
            </a:r>
          </a:p>
          <a:p>
            <a:r>
              <a:rPr lang="da-DK" sz="1200" b="1" i="1" kern="1200" dirty="0">
                <a:solidFill>
                  <a:schemeClr val="tx1"/>
                </a:solidFill>
                <a:effectLst/>
                <a:latin typeface="IBM Plex Sans" panose="020B0503050203000203" pitchFamily="34" charset="0"/>
                <a:ea typeface="+mn-ea"/>
                <a:cs typeface="+mn-cs"/>
              </a:rPr>
              <a:t>Forslag til dialogspørgsmål:</a:t>
            </a:r>
            <a:endParaRPr lang="da-DK" sz="1200" kern="1200" dirty="0">
              <a:solidFill>
                <a:schemeClr val="tx1"/>
              </a:solidFill>
              <a:effectLst/>
              <a:latin typeface="IBM Plex Sans" panose="020B0503050203000203" pitchFamily="34" charset="0"/>
              <a:ea typeface="+mn-ea"/>
              <a:cs typeface="+mn-cs"/>
            </a:endParaRPr>
          </a:p>
          <a:p>
            <a:pPr marL="228600" lvl="0" indent="-228600">
              <a:buFont typeface="+mj-lt"/>
              <a:buAutoNum type="arabicPeriod"/>
            </a:pPr>
            <a:r>
              <a:rPr lang="da-DK" sz="1200" kern="1200" dirty="0">
                <a:solidFill>
                  <a:schemeClr val="tx1"/>
                </a:solidFill>
                <a:effectLst/>
                <a:latin typeface="IBM Plex Sans" panose="020B0503050203000203" pitchFamily="34" charset="0"/>
                <a:ea typeface="+mn-ea"/>
                <a:cs typeface="+mn-cs"/>
              </a:rPr>
              <a:t>Drøft med en makker – hvilke informationer der er brug for at få uddybet – opsamling i plenum</a:t>
            </a:r>
          </a:p>
          <a:p>
            <a:pPr marL="228600" lvl="0" indent="-228600">
              <a:buFont typeface="+mj-lt"/>
              <a:buAutoNum type="arabicPeriod"/>
            </a:pPr>
            <a:r>
              <a:rPr lang="da-DK" sz="1200" kern="1200" dirty="0">
                <a:solidFill>
                  <a:schemeClr val="tx1"/>
                </a:solidFill>
                <a:effectLst/>
                <a:latin typeface="IBM Plex Sans" panose="020B0503050203000203" pitchFamily="34" charset="0"/>
                <a:ea typeface="+mn-ea"/>
                <a:cs typeface="+mn-cs"/>
              </a:rPr>
              <a:t>Er der særlige områder som deltagerne ønsker at tale mere om – eller ønsker yderligere materiale om – så aftal hvordan I følger op – eventuelt henvises til en af sekretariatets konsulenter – eller få mail/tlf. som sekretariatet så kan kontakte.</a:t>
            </a:r>
            <a:endParaRPr lang="da-DK" sz="1200" kern="1200" noProof="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2FF280A-C6A9-6E8C-967E-9B91B7FF9575}"/>
              </a:ext>
            </a:extLst>
          </p:cNvPr>
          <p:cNvSpPr>
            <a:spLocks noGrp="1"/>
          </p:cNvSpPr>
          <p:nvPr>
            <p:ph type="sldNum" sz="quarter" idx="5"/>
          </p:nvPr>
        </p:nvSpPr>
        <p:spPr/>
        <p:txBody>
          <a:bodyPr/>
          <a:lstStyle/>
          <a:p>
            <a:fld id="{C2C98BBF-BBF0-4DE9-8547-883D9E224976}" type="slidenum">
              <a:rPr lang="da-DK" smtClean="0"/>
              <a:t>10</a:t>
            </a:fld>
            <a:endParaRPr lang="da-DK" dirty="0"/>
          </a:p>
        </p:txBody>
      </p:sp>
    </p:spTree>
    <p:extLst>
      <p:ext uri="{BB962C8B-B14F-4D97-AF65-F5344CB8AC3E}">
        <p14:creationId xmlns:p14="http://schemas.microsoft.com/office/powerpoint/2010/main" val="162741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i="0" noProof="0" dirty="0">
                <a:latin typeface="Georgia" charset="0"/>
                <a:ea typeface="Georgia" charset="0"/>
                <a:cs typeface="Georgia" charset="0"/>
              </a:rPr>
              <a:t>Ældre Sagens historie- en almennyttig, socialhumanitær forening</a:t>
            </a:r>
          </a:p>
          <a:p>
            <a:r>
              <a:rPr lang="da-DK" sz="1200" b="0" i="0" noProof="0" dirty="0">
                <a:latin typeface="Georgia" charset="0"/>
                <a:ea typeface="Georgia" charset="0"/>
                <a:cs typeface="Georgia" charset="0"/>
              </a:rPr>
              <a:t> </a:t>
            </a:r>
          </a:p>
          <a:p>
            <a:r>
              <a:rPr lang="da-DK" sz="1200" b="0" i="0" noProof="0" dirty="0">
                <a:latin typeface="Georgia" charset="0"/>
                <a:ea typeface="Georgia" charset="0"/>
                <a:cs typeface="Georgia" charset="0"/>
              </a:rPr>
              <a:t>Stiftet 14. oktober 1986 med Bjarne Hastrup som en af medstifterne. 1. januar 1987 blev Ældre Sagen etableret som en medlemsforening med Bjarne Hastrup som administrerende direktør.</a:t>
            </a:r>
          </a:p>
          <a:p>
            <a:r>
              <a:rPr lang="da-DK" sz="1200" b="0" i="0" noProof="0" dirty="0">
                <a:latin typeface="Georgia" charset="0"/>
                <a:ea typeface="Georgia" charset="0"/>
                <a:cs typeface="Georgia" charset="0"/>
              </a:rPr>
              <a:t>I januar 1987 blev befolkningen opfordret til at melde sig ind i den nye forening for at bakke op om arbejdet for at skabe bedre vilkår for ældre i Danmark.</a:t>
            </a:r>
          </a:p>
          <a:p>
            <a:endParaRPr lang="da-DK" sz="1200" b="0" i="0" noProof="0" dirty="0">
              <a:latin typeface="Georgia" charset="0"/>
              <a:ea typeface="Georgia" charset="0"/>
              <a:cs typeface="Georgia" charset="0"/>
            </a:endParaRPr>
          </a:p>
          <a:p>
            <a:r>
              <a:rPr lang="da-DK" sz="1200" b="0" i="0" noProof="0" dirty="0">
                <a:latin typeface="Georgia" charset="0"/>
                <a:ea typeface="Georgia" charset="0"/>
                <a:cs typeface="Georgia" charset="0"/>
              </a:rPr>
              <a:t>Foreningens budskaber var klare og ligetil:</a:t>
            </a:r>
          </a:p>
          <a:p>
            <a:pPr marL="285750" indent="-285750">
              <a:buFont typeface="Arial" panose="020B0604020202020204" pitchFamily="34" charset="0"/>
              <a:buChar char="•"/>
            </a:pPr>
            <a:r>
              <a:rPr lang="da-DK" sz="1200" b="0" i="0" noProof="0" dirty="0">
                <a:latin typeface="Georgia" charset="0"/>
                <a:ea typeface="Georgia" charset="0"/>
                <a:cs typeface="Georgia" charset="0"/>
              </a:rPr>
              <a:t>Ældre skal anerkendes som ligeværdige medborgere.</a:t>
            </a:r>
          </a:p>
          <a:p>
            <a:pPr marL="285750" indent="-285750">
              <a:buFont typeface="Arial" panose="020B0604020202020204" pitchFamily="34" charset="0"/>
              <a:buChar char="•"/>
            </a:pPr>
            <a:r>
              <a:rPr lang="da-DK" sz="1200" b="0" i="0" noProof="0" dirty="0">
                <a:latin typeface="Georgia" charset="0"/>
                <a:ea typeface="Georgia" charset="0"/>
                <a:cs typeface="Georgia" charset="0"/>
              </a:rPr>
              <a:t>Ældre skal have ret til at bestemme over deres egen tilværelse.</a:t>
            </a:r>
          </a:p>
          <a:p>
            <a:pPr marL="285750" indent="-285750">
              <a:buFont typeface="Arial" panose="020B0604020202020204" pitchFamily="34" charset="0"/>
              <a:buChar char="•"/>
            </a:pPr>
            <a:r>
              <a:rPr lang="da-DK" sz="1200" b="0" i="0" noProof="0" dirty="0">
                <a:latin typeface="Georgia" charset="0"/>
                <a:ea typeface="Georgia" charset="0"/>
                <a:cs typeface="Georgia" charset="0"/>
              </a:rPr>
              <a:t>Ældre skal have mulighed for at klare sig længst muligt på deres egne betingelser.</a:t>
            </a:r>
          </a:p>
          <a:p>
            <a:pPr marL="285750" indent="-285750">
              <a:buFont typeface="Arial" panose="020B0604020202020204" pitchFamily="34" charset="0"/>
              <a:buChar char="•"/>
            </a:pPr>
            <a:r>
              <a:rPr lang="da-DK" sz="1200" b="0" i="0" noProof="0" dirty="0">
                <a:latin typeface="Georgia" charset="0"/>
                <a:ea typeface="Georgia" charset="0"/>
                <a:cs typeface="Georgia" charset="0"/>
              </a:rPr>
              <a:t>Svage ældre skal have forsvarlig og værdig pleje.</a:t>
            </a:r>
          </a:p>
          <a:p>
            <a:pPr marL="0" indent="0">
              <a:buFont typeface="Arial" panose="020B0604020202020204" pitchFamily="34" charset="0"/>
              <a:buNone/>
            </a:pPr>
            <a:endParaRPr lang="da-DK" sz="1200" b="0" i="0" noProof="0" dirty="0">
              <a:latin typeface="Georgia" charset="0"/>
              <a:ea typeface="Georgia" charset="0"/>
              <a:cs typeface="Georgia" charset="0"/>
            </a:endParaRPr>
          </a:p>
          <a:p>
            <a:r>
              <a:rPr lang="da-DK" sz="1200" b="0" i="0" noProof="0" dirty="0">
                <a:latin typeface="Georgia" charset="0"/>
                <a:ea typeface="Georgia" charset="0"/>
                <a:cs typeface="Georgia" charset="0"/>
              </a:rPr>
              <a:t>Resultatet af hvervningen af medlemmer gik over al forventning. Vi havde skønnet, at vi ville få cirka 10.000 medlemmer det første år, men hele 90.000 meldte sig ind.</a:t>
            </a:r>
          </a:p>
          <a:p>
            <a:r>
              <a:rPr lang="da-DK" sz="1200" b="0" i="0" noProof="0" dirty="0">
                <a:latin typeface="Georgia" charset="0"/>
                <a:ea typeface="Georgia" charset="0"/>
                <a:cs typeface="Georgia" charset="0"/>
              </a:rPr>
              <a:t>Og mange flere kom siden til. Det ingen tidligere havde turdet tro på, var i gang med at lykkes: De ældres sag var igen blevet en folkesag.</a:t>
            </a:r>
          </a:p>
          <a:p>
            <a:r>
              <a:rPr lang="da-DK" sz="1200" b="0" i="0" noProof="0" dirty="0">
                <a:latin typeface="Georgia" charset="0"/>
                <a:ea typeface="Georgia" charset="0"/>
                <a:cs typeface="Georgia" charset="0"/>
              </a:rPr>
              <a:t>Navnet “Ældre Sagen”: Stifterne valgte oprindelig denne staveform, fordi man mente, at ‘Ældre Sagen’ ville være hurtigere at opfatte og bedre ville blive husket end ‘Ældresagen’. Og da ‘Ældre Sagen’ er et navn, kunne denne form samtidig varemærkebeskyttes.</a:t>
            </a:r>
          </a:p>
          <a:p>
            <a:endParaRPr lang="da-DK" sz="1200" b="0" i="0" noProof="0" dirty="0">
              <a:latin typeface="Georgia" charset="0"/>
              <a:ea typeface="Georgia" charset="0"/>
              <a:cs typeface="Georgia" charset="0"/>
            </a:endParaRPr>
          </a:p>
          <a:p>
            <a:r>
              <a:rPr lang="da-DK" sz="1200" b="0" i="0" noProof="0" dirty="0">
                <a:latin typeface="Georgia" charset="0"/>
                <a:ea typeface="Georgia" charset="0"/>
                <a:cs typeface="Georgia" charset="0"/>
              </a:rPr>
              <a:t>Forslag til dialogspørgsmål:</a:t>
            </a:r>
          </a:p>
          <a:p>
            <a:pPr marL="0" indent="0">
              <a:buFont typeface="+mj-lt"/>
              <a:buNone/>
            </a:pPr>
            <a:endParaRPr lang="da-DK" sz="1200" b="0" i="0" noProof="0" dirty="0">
              <a:latin typeface="Georgia" charset="0"/>
              <a:ea typeface="Georgia" charset="0"/>
              <a:cs typeface="Georgia" charset="0"/>
            </a:endParaRPr>
          </a:p>
          <a:p>
            <a:pPr marL="342900" indent="-342900">
              <a:buFont typeface="+mj-lt"/>
              <a:buAutoNum type="arabicPeriod"/>
            </a:pPr>
            <a:r>
              <a:rPr lang="da-DK" sz="1200" b="0" i="0" noProof="0" dirty="0">
                <a:latin typeface="Georgia" charset="0"/>
                <a:ea typeface="Georgia" charset="0"/>
                <a:cs typeface="Georgia" charset="0"/>
              </a:rPr>
              <a:t>Hvilket indtryk gør Ældre Sagens historie på dig/jer?</a:t>
            </a:r>
          </a:p>
          <a:p>
            <a:pPr marL="342900" indent="-342900">
              <a:buFont typeface="+mj-lt"/>
              <a:buAutoNum type="arabicPeriod"/>
            </a:pPr>
            <a:r>
              <a:rPr lang="da-DK" sz="1200" b="0" i="0" noProof="0" dirty="0">
                <a:latin typeface="Georgia" charset="0"/>
                <a:ea typeface="Georgia" charset="0"/>
                <a:cs typeface="Georgia" charset="0"/>
              </a:rPr>
              <a:t>Synes du stadig, der er behov for en organisation som Ældre Sagen?</a:t>
            </a:r>
          </a:p>
          <a:p>
            <a:pPr marL="342900" indent="-342900">
              <a:buFont typeface="+mj-lt"/>
              <a:buAutoNum type="arabicPeriod"/>
            </a:pPr>
            <a:r>
              <a:rPr lang="da-DK" sz="1200" b="0" i="0" noProof="0" dirty="0">
                <a:latin typeface="Georgia" charset="0"/>
                <a:ea typeface="Georgia" charset="0"/>
                <a:cs typeface="Georgia" charset="0"/>
              </a:rPr>
              <a:t>Hvad synes du er de vigtigste opgaver for Ældre Sagen nu? </a:t>
            </a:r>
          </a:p>
          <a:p>
            <a:endParaRPr lang="da-DK" dirty="0"/>
          </a:p>
        </p:txBody>
      </p:sp>
      <p:sp>
        <p:nvSpPr>
          <p:cNvPr id="4" name="Slide Number Placeholder 3"/>
          <p:cNvSpPr>
            <a:spLocks noGrp="1"/>
          </p:cNvSpPr>
          <p:nvPr>
            <p:ph type="sldNum" sz="quarter" idx="5"/>
          </p:nvPr>
        </p:nvSpPr>
        <p:spPr/>
        <p:txBody>
          <a:bodyPr/>
          <a:lstStyle/>
          <a:p>
            <a:fld id="{C2C98BBF-BBF0-4DE9-8547-883D9E224976}" type="slidenum">
              <a:rPr lang="da-DK" smtClean="0"/>
              <a:t>2</a:t>
            </a:fld>
            <a:endParaRPr lang="da-DK" dirty="0"/>
          </a:p>
        </p:txBody>
      </p:sp>
    </p:spTree>
    <p:extLst>
      <p:ext uri="{BB962C8B-B14F-4D97-AF65-F5344CB8AC3E}">
        <p14:creationId xmlns:p14="http://schemas.microsoft.com/office/powerpoint/2010/main" val="1619475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398EC-46AD-4BD9-DCB7-76170B374A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23CD59-D19A-C3DA-D769-89D4CEA50C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DD4978-979B-5773-6600-4EE43C372111}"/>
              </a:ext>
            </a:extLst>
          </p:cNvPr>
          <p:cNvSpPr>
            <a:spLocks noGrp="1"/>
          </p:cNvSpPr>
          <p:nvPr>
            <p:ph type="body" idx="1"/>
          </p:nvPr>
        </p:nvSpPr>
        <p:spPr/>
        <p:txBody>
          <a:bodyPr/>
          <a:lstStyle/>
          <a:p>
            <a:r>
              <a:rPr lang="da-DK" sz="1200" b="1" kern="1200" dirty="0">
                <a:solidFill>
                  <a:schemeClr val="tx1"/>
                </a:solidFill>
                <a:effectLst/>
                <a:latin typeface="+mn-lt"/>
                <a:ea typeface="+mn-ea"/>
                <a:cs typeface="+mn-cs"/>
              </a:rPr>
              <a:t>Landsorganisationen– Ældre Sagens struktur</a:t>
            </a:r>
          </a:p>
          <a:p>
            <a:endParaRPr lang="da-DK" sz="1200" b="1"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215 lokalafdelinger </a:t>
            </a:r>
            <a:r>
              <a:rPr lang="da-DK" sz="1200" kern="1200" dirty="0">
                <a:solidFill>
                  <a:schemeClr val="tx1"/>
                </a:solidFill>
                <a:effectLst/>
                <a:latin typeface="+mn-lt"/>
                <a:ea typeface="+mn-ea"/>
                <a:cs typeface="+mn-cs"/>
              </a:rPr>
              <a:t>fordelt i landets 98 kommuner. Afdelingerne er unikke og har hver deres måde at drive foreningsliv på. Vi er én forening, og dermed har vi også en fælles vedtægt på tværs af Ældre Sagens 215 lokalafdelinger. Lokalafdelingen ledes af en lokalbestyrelse, som vælges på årsmødet i marts måned. Bestyrelsen består af 5, 7 eller 9 medlemmer + et antal suppleanter.</a:t>
            </a:r>
          </a:p>
          <a:p>
            <a:endParaRPr lang="da-DK"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10 distrikter </a:t>
            </a:r>
            <a:r>
              <a:rPr lang="da-DK" sz="1200" kern="1200" dirty="0">
                <a:solidFill>
                  <a:schemeClr val="tx1"/>
                </a:solidFill>
                <a:effectLst/>
                <a:latin typeface="+mn-lt"/>
                <a:ea typeface="+mn-ea"/>
                <a:cs typeface="+mn-cs"/>
              </a:rPr>
              <a:t>har som formål at være forum for erfarings- og ideudvikling, og at skabe rum for netværksdannelse og vidensdeling for frivillige i distriktets geografi. Derudover er der vide muligheder for de 10 distrikter til selv at sætte dagsordenen for deres virke. Distriktet ledes af en distriktsledelse, som vælges hvert år i april.</a:t>
            </a:r>
          </a:p>
          <a:p>
            <a:r>
              <a:rPr lang="da-DK" sz="1200" b="1" kern="1200" dirty="0">
                <a:solidFill>
                  <a:schemeClr val="tx1"/>
                </a:solidFill>
                <a:effectLst/>
                <a:latin typeface="+mn-lt"/>
                <a:ea typeface="+mn-ea"/>
                <a:cs typeface="+mn-cs"/>
              </a:rPr>
              <a:t>57 koordinationsudvalg </a:t>
            </a:r>
            <a:r>
              <a:rPr lang="da-DK" sz="1200" kern="1200" dirty="0">
                <a:solidFill>
                  <a:schemeClr val="tx1"/>
                </a:solidFill>
                <a:effectLst/>
                <a:latin typeface="+mn-lt"/>
                <a:ea typeface="+mn-ea"/>
                <a:cs typeface="+mn-cs"/>
              </a:rPr>
              <a:t>har som opgave at koordinere den lokale indsats i kommuner med mere end én ÆS lokalafdeling. Det gælder især den ældre- og sundhedspolitiske indsats og kontakten til offentlige myndigheder. I kommuner med kun én lokalafdeling (solitære afdelinger) varetager lokalbestyrelsen disse opgaver.</a:t>
            </a:r>
          </a:p>
          <a:p>
            <a:endParaRPr lang="da-DK" sz="1200" b="1" kern="1200" dirty="0">
              <a:solidFill>
                <a:schemeClr val="tx1"/>
              </a:solidFill>
              <a:effectLst/>
              <a:latin typeface="+mn-lt"/>
              <a:ea typeface="+mn-ea"/>
              <a:cs typeface="+mn-cs"/>
            </a:endParaRPr>
          </a:p>
          <a:p>
            <a:r>
              <a:rPr lang="da-DK" sz="1200" b="1" kern="1200" dirty="0" err="1">
                <a:solidFill>
                  <a:schemeClr val="tx1"/>
                </a:solidFill>
                <a:effectLst/>
                <a:latin typeface="+mn-lt"/>
                <a:ea typeface="+mn-ea"/>
                <a:cs typeface="+mn-cs"/>
              </a:rPr>
              <a:t>Delegeretforsamlingen</a:t>
            </a:r>
            <a:r>
              <a:rPr lang="da-DK" sz="1200" b="1" kern="120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er Ældre Sagens øverste myndighed – her besluttes fx visioner og strategiplaner for foreningens fremtidige virke. Her besluttes kontingentet, her kan Vedtægten ændres og her vælges landsbestyrelsen. Alle 215 lokalformænd + de 9 medlemmer af landsbestyrelsen er delegerede.</a:t>
            </a:r>
          </a:p>
          <a:p>
            <a:r>
              <a:rPr lang="da-DK" sz="1200" kern="1200" dirty="0">
                <a:solidFill>
                  <a:schemeClr val="tx1"/>
                </a:solidFill>
                <a:effectLst/>
                <a:latin typeface="+mn-lt"/>
                <a:ea typeface="+mn-ea"/>
                <a:cs typeface="+mn-cs"/>
              </a:rPr>
              <a:t>Landsbestyrelsen består af 9 medlemmer, som vælges for 3-årige perioder. Alle bestyrelsesposter – lokalt og på landsplan – bestrides af frivillige og er ulønnede poster.</a:t>
            </a:r>
          </a:p>
          <a:p>
            <a:endParaRPr lang="da-DK" sz="1200" b="1"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Forslag til dialogspørgsmål:</a:t>
            </a:r>
          </a:p>
          <a:p>
            <a:pPr marL="228600" indent="-228600">
              <a:buFont typeface="+mj-lt"/>
              <a:buAutoNum type="arabicPeriod"/>
            </a:pPr>
            <a:r>
              <a:rPr lang="da-DK" sz="1200" kern="1200" dirty="0">
                <a:solidFill>
                  <a:schemeClr val="tx1"/>
                </a:solidFill>
                <a:effectLst/>
                <a:latin typeface="+mn-lt"/>
                <a:ea typeface="+mn-ea"/>
                <a:cs typeface="+mn-cs"/>
              </a:rPr>
              <a:t>Drøft med en makker, om I ved, hvem der er jeres lokalformand, og hvem du kan kontakte i lokalbestyrelsen, hvis du har spørgsmål</a:t>
            </a:r>
          </a:p>
          <a:p>
            <a:pPr marL="228600" indent="-228600">
              <a:buFont typeface="+mj-lt"/>
              <a:buAutoNum type="arabicPeriod"/>
            </a:pPr>
            <a:r>
              <a:rPr lang="da-DK" sz="1200" kern="1200" dirty="0">
                <a:solidFill>
                  <a:schemeClr val="tx1"/>
                </a:solidFill>
                <a:effectLst/>
                <a:latin typeface="+mn-lt"/>
                <a:ea typeface="+mn-ea"/>
                <a:cs typeface="+mn-cs"/>
              </a:rPr>
              <a:t>Hvad hedder Ældre Sagens nuværende landsformand?</a:t>
            </a:r>
          </a:p>
          <a:p>
            <a:pPr marL="228600" indent="-228600">
              <a:buFont typeface="+mj-lt"/>
              <a:buAutoNum type="arabicPeriod"/>
            </a:pPr>
            <a:r>
              <a:rPr lang="da-DK" sz="1200" kern="1200" dirty="0">
                <a:solidFill>
                  <a:schemeClr val="tx1"/>
                </a:solidFill>
                <a:effectLst/>
                <a:latin typeface="+mn-lt"/>
                <a:ea typeface="+mn-ea"/>
                <a:cs typeface="+mn-cs"/>
              </a:rPr>
              <a:t>Har du nogensinde selv deltaget på et af lokalafdelingens årsmøder?</a:t>
            </a:r>
          </a:p>
          <a:p>
            <a:pPr marL="228600" indent="-228600">
              <a:buFont typeface="+mj-lt"/>
              <a:buAutoNum type="arabicPeriod"/>
            </a:pPr>
            <a:r>
              <a:rPr lang="da-DK" sz="1200" kern="1200" dirty="0">
                <a:solidFill>
                  <a:schemeClr val="tx1"/>
                </a:solidFill>
                <a:effectLst/>
                <a:latin typeface="+mn-lt"/>
                <a:ea typeface="+mn-ea"/>
                <a:cs typeface="+mn-cs"/>
              </a:rPr>
              <a:t>Har du nogensinde selv deltaget i organisatorisk arbejde f.eks. siddet i en bestyrelse i en boligforening, været frivillig fodboldtræner eller lign.? </a:t>
            </a:r>
          </a:p>
        </p:txBody>
      </p:sp>
      <p:sp>
        <p:nvSpPr>
          <p:cNvPr id="4" name="Slide Number Placeholder 3">
            <a:extLst>
              <a:ext uri="{FF2B5EF4-FFF2-40B4-BE49-F238E27FC236}">
                <a16:creationId xmlns:a16="http://schemas.microsoft.com/office/drawing/2014/main" id="{9CAD7E65-0548-CC6F-D10D-E608005A77F7}"/>
              </a:ext>
            </a:extLst>
          </p:cNvPr>
          <p:cNvSpPr>
            <a:spLocks noGrp="1"/>
          </p:cNvSpPr>
          <p:nvPr>
            <p:ph type="sldNum" sz="quarter" idx="5"/>
          </p:nvPr>
        </p:nvSpPr>
        <p:spPr/>
        <p:txBody>
          <a:bodyPr/>
          <a:lstStyle/>
          <a:p>
            <a:fld id="{C2C98BBF-BBF0-4DE9-8547-883D9E224976}" type="slidenum">
              <a:rPr lang="da-DK" smtClean="0"/>
              <a:t>3</a:t>
            </a:fld>
            <a:endParaRPr lang="da-DK" dirty="0"/>
          </a:p>
        </p:txBody>
      </p:sp>
    </p:spTree>
    <p:extLst>
      <p:ext uri="{BB962C8B-B14F-4D97-AF65-F5344CB8AC3E}">
        <p14:creationId xmlns:p14="http://schemas.microsoft.com/office/powerpoint/2010/main" val="333016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66A33-C568-7514-71DE-11F4247F0C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A47B2A-8C68-E6A3-1167-A923EA5CF7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462EB-9F96-71E0-2220-5F2703536332}"/>
              </a:ext>
            </a:extLst>
          </p:cNvPr>
          <p:cNvSpPr>
            <a:spLocks noGrp="1"/>
          </p:cNvSpPr>
          <p:nvPr>
            <p:ph type="body" idx="1"/>
          </p:nvPr>
        </p:nvSpPr>
        <p:spPr/>
        <p:txBody>
          <a:bodyPr/>
          <a:lstStyle/>
          <a:p>
            <a:r>
              <a:rPr lang="da-DK" sz="1200" b="1" kern="1200" dirty="0">
                <a:solidFill>
                  <a:schemeClr val="tx1"/>
                </a:solidFill>
                <a:effectLst/>
                <a:latin typeface="IBM Plex Sans" panose="020B0503050203000203" pitchFamily="34" charset="0"/>
                <a:ea typeface="+mn-ea"/>
                <a:cs typeface="+mn-cs"/>
              </a:rPr>
              <a:t>Medlemmer– nationalt og lokalt</a:t>
            </a:r>
            <a:endParaRPr lang="da-DK" sz="1200" kern="1200" dirty="0">
              <a:solidFill>
                <a:schemeClr val="tx1"/>
              </a:solidFill>
              <a:effectLst/>
              <a:latin typeface="IBM Plex Sans" panose="020B0503050203000203" pitchFamily="34" charset="0"/>
              <a:ea typeface="+mn-ea"/>
              <a:cs typeface="+mn-cs"/>
            </a:endParaRPr>
          </a:p>
          <a:p>
            <a:r>
              <a:rPr lang="da-DK" sz="1200" b="1" kern="1200" dirty="0">
                <a:solidFill>
                  <a:schemeClr val="tx1"/>
                </a:solidFill>
                <a:effectLst/>
                <a:latin typeface="IBM Plex Sans" panose="020B0503050203000203" pitchFamily="34" charset="0"/>
                <a:ea typeface="+mn-ea"/>
                <a:cs typeface="+mn-cs"/>
              </a:rPr>
              <a:t> </a:t>
            </a:r>
            <a:endParaRPr lang="da-DK" sz="1200" kern="1200" dirty="0">
              <a:solidFill>
                <a:schemeClr val="tx1"/>
              </a:solidFill>
              <a:effectLst/>
              <a:latin typeface="IBM Plex Sans" panose="020B0503050203000203" pitchFamily="34" charset="0"/>
              <a:ea typeface="+mn-ea"/>
              <a:cs typeface="+mn-cs"/>
            </a:endParaRPr>
          </a:p>
          <a:p>
            <a:r>
              <a:rPr lang="da-DK" sz="1200" b="1" kern="1200" dirty="0">
                <a:solidFill>
                  <a:schemeClr val="tx1"/>
                </a:solidFill>
                <a:effectLst/>
                <a:latin typeface="IBM Plex Sans" panose="020B0503050203000203" pitchFamily="34" charset="0"/>
                <a:ea typeface="+mn-ea"/>
                <a:cs typeface="+mn-cs"/>
              </a:rPr>
              <a:t>Medlemmer af Ældre Sagen </a:t>
            </a:r>
            <a:r>
              <a:rPr lang="da-DK" sz="1200" kern="1200" dirty="0">
                <a:solidFill>
                  <a:schemeClr val="tx1"/>
                </a:solidFill>
                <a:effectLst/>
                <a:latin typeface="IBM Plex Sans" panose="020B0503050203000203" pitchFamily="34" charset="0"/>
                <a:ea typeface="+mn-ea"/>
                <a:cs typeface="+mn-cs"/>
              </a:rPr>
              <a:t>er medlemmer i landsforeningen Ældre Sagen. </a:t>
            </a:r>
            <a:r>
              <a:rPr lang="da-DK" sz="1200" kern="1200" dirty="0" err="1">
                <a:solidFill>
                  <a:schemeClr val="tx1"/>
                </a:solidFill>
                <a:effectLst/>
                <a:latin typeface="IBM Plex Sans" panose="020B0503050203000203" pitchFamily="34" charset="0"/>
                <a:ea typeface="+mn-ea"/>
                <a:cs typeface="+mn-cs"/>
              </a:rPr>
              <a:t>Medlemsskabet</a:t>
            </a:r>
            <a:r>
              <a:rPr lang="da-DK" sz="1200" kern="1200" dirty="0">
                <a:solidFill>
                  <a:schemeClr val="tx1"/>
                </a:solidFill>
                <a:effectLst/>
                <a:latin typeface="IBM Plex Sans" panose="020B0503050203000203" pitchFamily="34" charset="0"/>
                <a:ea typeface="+mn-ea"/>
                <a:cs typeface="+mn-cs"/>
              </a:rPr>
              <a:t> er således landsdækkende, men man registreres efter sin bopæl, og dermed under den lokalafdeling, der geografisk omfatter ens adresse.</a:t>
            </a:r>
          </a:p>
          <a:p>
            <a:endParaRPr lang="da-DK" sz="1200" kern="1200" dirty="0">
              <a:solidFill>
                <a:schemeClr val="tx1"/>
              </a:solidFill>
              <a:effectLst/>
              <a:latin typeface="IBM Plex Sans" panose="020B0503050203000203" pitchFamily="34" charset="0"/>
              <a:ea typeface="+mn-ea"/>
              <a:cs typeface="+mn-cs"/>
            </a:endParaRPr>
          </a:p>
          <a:p>
            <a:r>
              <a:rPr lang="da-DK" sz="1200" b="1" kern="1200" dirty="0">
                <a:solidFill>
                  <a:schemeClr val="tx1"/>
                </a:solidFill>
                <a:effectLst/>
                <a:latin typeface="IBM Plex Sans" panose="020B0503050203000203" pitchFamily="34" charset="0"/>
                <a:ea typeface="+mn-ea"/>
                <a:cs typeface="+mn-cs"/>
              </a:rPr>
              <a:t>Medlemstallet. </a:t>
            </a:r>
            <a:r>
              <a:rPr lang="da-DK" sz="1200" kern="1200" dirty="0">
                <a:solidFill>
                  <a:schemeClr val="tx1"/>
                </a:solidFill>
                <a:effectLst/>
                <a:latin typeface="IBM Plex Sans" panose="020B0503050203000203" pitchFamily="34" charset="0"/>
                <a:ea typeface="+mn-ea"/>
                <a:cs typeface="+mn-cs"/>
              </a:rPr>
              <a:t>Siden starten er Ældre Sagens medlemstal vokset kraftigt år efter år. I løbet af de første tre måneder af 1987 meldte næsten 60.000 sig ind, og efter et år var medlemstallet på 100.000. Op gennem 90’erne fortsatte væksten og landsforeningen gik ind i det nye årtusinde med 430.000 medlemmer.</a:t>
            </a:r>
          </a:p>
          <a:p>
            <a:r>
              <a:rPr lang="da-DK" sz="1200" kern="1200" dirty="0">
                <a:solidFill>
                  <a:schemeClr val="tx1"/>
                </a:solidFill>
                <a:effectLst/>
                <a:latin typeface="IBM Plex Sans" panose="020B0503050203000203" pitchFamily="34" charset="0"/>
                <a:ea typeface="+mn-ea"/>
                <a:cs typeface="+mn-cs"/>
              </a:rPr>
              <a:t>Ved 25 års jubilæet i 2011 havde Ældre Sagen næsten 600.000 medlemmer og 11.000 frivillige. I 2026 er vi over 1 million medlemmer, og mere end 21.000 frivillige. </a:t>
            </a:r>
          </a:p>
          <a:p>
            <a:endParaRPr lang="da-DK" sz="1200" b="1" kern="1200" dirty="0">
              <a:solidFill>
                <a:schemeClr val="tx1"/>
              </a:solidFill>
              <a:effectLst/>
              <a:latin typeface="IBM Plex Sans" panose="020B0503050203000203" pitchFamily="34" charset="0"/>
              <a:ea typeface="+mn-ea"/>
              <a:cs typeface="+mn-cs"/>
            </a:endParaRPr>
          </a:p>
          <a:p>
            <a:r>
              <a:rPr lang="da-DK" sz="1200" b="1" kern="1200" dirty="0">
                <a:solidFill>
                  <a:schemeClr val="tx1"/>
                </a:solidFill>
                <a:effectLst/>
                <a:latin typeface="IBM Plex Sans" panose="020B0503050203000203" pitchFamily="34" charset="0"/>
                <a:ea typeface="+mn-ea"/>
                <a:cs typeface="+mn-cs"/>
              </a:rPr>
              <a:t>Vores lokalafdeling </a:t>
            </a:r>
            <a:r>
              <a:rPr lang="da-DK" sz="1200" kern="1200" dirty="0">
                <a:solidFill>
                  <a:schemeClr val="tx1"/>
                </a:solidFill>
                <a:effectLst/>
                <a:latin typeface="IBM Plex Sans" panose="020B0503050203000203" pitchFamily="34" charset="0"/>
                <a:ea typeface="+mn-ea"/>
                <a:cs typeface="+mn-cs"/>
              </a:rPr>
              <a:t>er én ud af i alt 215. Vi har i dag _____ medlemmer og ___ frivillige (find aktuelle tal på Frivilligportalen via listeværktøjet). </a:t>
            </a:r>
            <a:br>
              <a:rPr lang="da-DK" sz="1200" kern="1200" dirty="0">
                <a:solidFill>
                  <a:schemeClr val="tx1"/>
                </a:solidFill>
                <a:effectLst/>
                <a:latin typeface="IBM Plex Sans" panose="020B0503050203000203" pitchFamily="34" charset="0"/>
                <a:ea typeface="+mn-ea"/>
                <a:cs typeface="+mn-cs"/>
              </a:rPr>
            </a:br>
            <a:r>
              <a:rPr lang="da-DK" sz="1200" kern="1200" dirty="0">
                <a:solidFill>
                  <a:schemeClr val="tx1"/>
                </a:solidFill>
                <a:effectLst/>
                <a:latin typeface="IBM Plex Sans" panose="020B0503050203000203" pitchFamily="34" charset="0"/>
                <a:ea typeface="+mn-ea"/>
                <a:cs typeface="+mn-cs"/>
              </a:rPr>
              <a:t>Vores afdeling blev etableret i 19___ og hører til i Ældre Sagens distrikt ___ .</a:t>
            </a:r>
          </a:p>
          <a:p>
            <a:endParaRPr lang="da-DK" sz="1200" kern="1200" dirty="0">
              <a:solidFill>
                <a:schemeClr val="tx1"/>
              </a:solidFill>
              <a:effectLst/>
              <a:latin typeface="IBM Plex Sans" panose="020B0503050203000203" pitchFamily="34" charset="0"/>
              <a:ea typeface="+mn-ea"/>
              <a:cs typeface="+mn-cs"/>
            </a:endParaRPr>
          </a:p>
          <a:p>
            <a:r>
              <a:rPr lang="da-DK" sz="1200" b="1" kern="1200" dirty="0">
                <a:solidFill>
                  <a:schemeClr val="tx1"/>
                </a:solidFill>
                <a:effectLst/>
                <a:latin typeface="IBM Plex Sans" panose="020B0503050203000203" pitchFamily="34" charset="0"/>
                <a:ea typeface="+mn-ea"/>
                <a:cs typeface="+mn-cs"/>
              </a:rPr>
              <a:t>Ældre Sagen har 10 distrikter </a:t>
            </a:r>
            <a:r>
              <a:rPr lang="da-DK" sz="1200" kern="1200" dirty="0">
                <a:solidFill>
                  <a:schemeClr val="tx1"/>
                </a:solidFill>
                <a:effectLst/>
                <a:latin typeface="IBM Plex Sans" panose="020B0503050203000203" pitchFamily="34" charset="0"/>
                <a:ea typeface="+mn-ea"/>
                <a:cs typeface="+mn-cs"/>
              </a:rPr>
              <a:t>(6 i vest og 4 øst for Storebælt). De har hver mellem 14 og 30 lokalafdelinger.</a:t>
            </a:r>
          </a:p>
          <a:p>
            <a:endParaRPr lang="da-DK" sz="1200" b="1" i="1" kern="1200" dirty="0">
              <a:solidFill>
                <a:schemeClr val="tx1"/>
              </a:solidFill>
              <a:effectLst/>
              <a:latin typeface="IBM Plex Sans" panose="020B0503050203000203" pitchFamily="34" charset="0"/>
              <a:ea typeface="+mn-ea"/>
              <a:cs typeface="+mn-cs"/>
            </a:endParaRPr>
          </a:p>
          <a:p>
            <a:r>
              <a:rPr lang="da-DK" sz="1200" b="1" i="1" kern="1200" dirty="0">
                <a:solidFill>
                  <a:schemeClr val="tx1"/>
                </a:solidFill>
                <a:effectLst/>
                <a:latin typeface="IBM Plex Sans" panose="020B0503050203000203" pitchFamily="34" charset="0"/>
                <a:ea typeface="+mn-ea"/>
                <a:cs typeface="+mn-cs"/>
              </a:rPr>
              <a:t>Forslag til dialogspørgsmål:</a:t>
            </a:r>
            <a:endParaRPr lang="da-DK" sz="1200" kern="1200" dirty="0">
              <a:solidFill>
                <a:schemeClr val="tx1"/>
              </a:solidFill>
              <a:effectLst/>
              <a:latin typeface="IBM Plex Sans" panose="020B0503050203000203" pitchFamily="34" charset="0"/>
              <a:ea typeface="+mn-ea"/>
              <a:cs typeface="+mn-cs"/>
            </a:endParaRPr>
          </a:p>
          <a:p>
            <a:pPr marL="228600" lvl="0" indent="-228600">
              <a:buFont typeface="+mj-lt"/>
              <a:buAutoNum type="arabicPeriod"/>
            </a:pPr>
            <a:r>
              <a:rPr lang="da-DK" sz="1200" kern="1200" dirty="0">
                <a:solidFill>
                  <a:schemeClr val="tx1"/>
                </a:solidFill>
                <a:effectLst/>
                <a:latin typeface="IBM Plex Sans" panose="020B0503050203000203" pitchFamily="34" charset="0"/>
                <a:ea typeface="+mn-ea"/>
                <a:cs typeface="+mn-cs"/>
              </a:rPr>
              <a:t>Fortæl om jeres medlemstilgang – og hvordan I tager mod nye medlemmer – fx om I holder medlemsmøder eller sender velkomstbrev til nye medlemmer.</a:t>
            </a:r>
          </a:p>
          <a:p>
            <a:pPr marL="228600" lvl="0" indent="-228600">
              <a:buFont typeface="+mj-lt"/>
              <a:buAutoNum type="arabicPeriod"/>
            </a:pPr>
            <a:r>
              <a:rPr lang="da-DK" sz="1200" kern="1200" dirty="0">
                <a:solidFill>
                  <a:schemeClr val="tx1"/>
                </a:solidFill>
                <a:effectLst/>
                <a:latin typeface="IBM Plex Sans" panose="020B0503050203000203" pitchFamily="34" charset="0"/>
                <a:ea typeface="+mn-ea"/>
                <a:cs typeface="+mn-cs"/>
              </a:rPr>
              <a:t>Hvornår er du/I selv blevet medlem af Ældre Sagen (husk du kan godt være frivillig i ÆS uden at være medlem – dog ikke hvis du vil være frivillig i bestyrelsen).</a:t>
            </a:r>
          </a:p>
          <a:p>
            <a:pPr marL="228600" lvl="0" indent="-228600">
              <a:buFont typeface="+mj-lt"/>
              <a:buAutoNum type="arabicPeriod"/>
            </a:pPr>
            <a:r>
              <a:rPr lang="da-DK" sz="1200" kern="1200" dirty="0">
                <a:solidFill>
                  <a:schemeClr val="tx1"/>
                </a:solidFill>
                <a:effectLst/>
                <a:latin typeface="IBM Plex Sans" panose="020B0503050203000203" pitchFamily="34" charset="0"/>
                <a:ea typeface="+mn-ea"/>
                <a:cs typeface="+mn-cs"/>
              </a:rPr>
              <a:t>Er I en lokalafdeling med flere naboafdelinger i samme kommune og et Koordinationsudvalg – så kan det eventuelt være relevant at fortælle lidt om, hvordan I arbejder sammen. </a:t>
            </a:r>
          </a:p>
        </p:txBody>
      </p:sp>
      <p:sp>
        <p:nvSpPr>
          <p:cNvPr id="4" name="Slide Number Placeholder 3">
            <a:extLst>
              <a:ext uri="{FF2B5EF4-FFF2-40B4-BE49-F238E27FC236}">
                <a16:creationId xmlns:a16="http://schemas.microsoft.com/office/drawing/2014/main" id="{8E5DD7A6-B417-AABF-1531-51A642E447B8}"/>
              </a:ext>
            </a:extLst>
          </p:cNvPr>
          <p:cNvSpPr>
            <a:spLocks noGrp="1"/>
          </p:cNvSpPr>
          <p:nvPr>
            <p:ph type="sldNum" sz="quarter" idx="5"/>
          </p:nvPr>
        </p:nvSpPr>
        <p:spPr/>
        <p:txBody>
          <a:bodyPr/>
          <a:lstStyle/>
          <a:p>
            <a:fld id="{C2C98BBF-BBF0-4DE9-8547-883D9E224976}" type="slidenum">
              <a:rPr lang="da-DK" smtClean="0"/>
              <a:t>4</a:t>
            </a:fld>
            <a:endParaRPr lang="da-DK" dirty="0"/>
          </a:p>
        </p:txBody>
      </p:sp>
    </p:spTree>
    <p:extLst>
      <p:ext uri="{BB962C8B-B14F-4D97-AF65-F5344CB8AC3E}">
        <p14:creationId xmlns:p14="http://schemas.microsoft.com/office/powerpoint/2010/main" val="376732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E1DF9-3E93-AC70-E067-4287331289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170A2B-4B44-E5DD-12AF-95FEAD8A6C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BF1B68-B81A-11A5-A21B-B457ED0FF13F}"/>
              </a:ext>
            </a:extLst>
          </p:cNvPr>
          <p:cNvSpPr>
            <a:spLocks noGrp="1"/>
          </p:cNvSpPr>
          <p:nvPr>
            <p:ph type="body" idx="1"/>
          </p:nvPr>
        </p:nvSpPr>
        <p:spPr/>
        <p:txBody>
          <a:bodyPr/>
          <a:lstStyle/>
          <a:p>
            <a:r>
              <a:rPr lang="da-DK" sz="1200" b="1" kern="1200" dirty="0">
                <a:solidFill>
                  <a:schemeClr val="tx1"/>
                </a:solidFill>
                <a:effectLst/>
                <a:latin typeface="IBM Plex Sans" panose="020B0503050203000203" pitchFamily="34" charset="0"/>
                <a:ea typeface="+mn-ea"/>
                <a:cs typeface="+mn-cs"/>
              </a:rPr>
              <a:t>Frivillige– skaber livskvalitet for medborgere og for sig selv</a:t>
            </a:r>
            <a:endParaRPr lang="da-DK" sz="1200" kern="1200" dirty="0">
              <a:solidFill>
                <a:schemeClr val="tx1"/>
              </a:solidFill>
              <a:effectLst/>
              <a:latin typeface="IBM Plex Sans" panose="020B0503050203000203" pitchFamily="34" charset="0"/>
              <a:ea typeface="+mn-ea"/>
              <a:cs typeface="+mn-cs"/>
            </a:endParaRPr>
          </a:p>
          <a:p>
            <a:r>
              <a:rPr lang="da-DK" sz="1200" b="1" kern="1200" dirty="0">
                <a:solidFill>
                  <a:schemeClr val="tx1"/>
                </a:solidFill>
                <a:effectLst/>
                <a:latin typeface="IBM Plex Sans" panose="020B0503050203000203" pitchFamily="34" charset="0"/>
                <a:ea typeface="+mn-ea"/>
                <a:cs typeface="+mn-cs"/>
              </a:rPr>
              <a:t> </a:t>
            </a:r>
            <a:endParaRPr lang="da-DK" sz="1200" kern="1200" dirty="0">
              <a:solidFill>
                <a:schemeClr val="tx1"/>
              </a:solidFill>
              <a:effectLst/>
              <a:latin typeface="IBM Plex Sans" panose="020B0503050203000203" pitchFamily="34" charset="0"/>
              <a:ea typeface="+mn-ea"/>
              <a:cs typeface="+mn-cs"/>
            </a:endParaRPr>
          </a:p>
          <a:p>
            <a:r>
              <a:rPr lang="da-DK" sz="1200" b="1" kern="1200" dirty="0">
                <a:solidFill>
                  <a:schemeClr val="tx1"/>
                </a:solidFill>
                <a:effectLst/>
                <a:latin typeface="IBM Plex Sans" panose="020B0503050203000203" pitchFamily="34" charset="0"/>
                <a:ea typeface="+mn-ea"/>
                <a:cs typeface="+mn-cs"/>
              </a:rPr>
              <a:t>Omdrejningspunktet: </a:t>
            </a:r>
            <a:r>
              <a:rPr lang="da-DK" sz="1200" kern="1200" dirty="0">
                <a:solidFill>
                  <a:schemeClr val="tx1"/>
                </a:solidFill>
                <a:effectLst/>
                <a:latin typeface="IBM Plex Sans" panose="020B0503050203000203" pitchFamily="34" charset="0"/>
                <a:ea typeface="+mn-ea"/>
                <a:cs typeface="+mn-cs"/>
              </a:rPr>
              <a:t>I Ældre Sagens 215 lokalafdelinger er det vores mange engagerede og dedikerede frivillige, som dagligt skaber livskvalitet for rigtig mange ældre mennesker. Samtidig oplever frivillige at være en del af et netværk og føler deres indsats gør en forskel. Det skaber mening i ens eget liv.</a:t>
            </a:r>
          </a:p>
          <a:p>
            <a:endParaRPr lang="da-DK" sz="1200" b="1" kern="1200" dirty="0">
              <a:solidFill>
                <a:schemeClr val="tx1"/>
              </a:solidFill>
              <a:effectLst/>
              <a:latin typeface="IBM Plex Sans" panose="020B0503050203000203" pitchFamily="34" charset="0"/>
              <a:ea typeface="+mn-ea"/>
              <a:cs typeface="+mn-cs"/>
            </a:endParaRPr>
          </a:p>
          <a:p>
            <a:r>
              <a:rPr lang="da-DK" sz="1200" b="1" kern="1200" dirty="0">
                <a:solidFill>
                  <a:schemeClr val="tx1"/>
                </a:solidFill>
                <a:effectLst/>
                <a:latin typeface="IBM Plex Sans" panose="020B0503050203000203" pitchFamily="34" charset="0"/>
                <a:ea typeface="+mn-ea"/>
                <a:cs typeface="+mn-cs"/>
              </a:rPr>
              <a:t>På </a:t>
            </a:r>
            <a:r>
              <a:rPr lang="da-DK" sz="1200" b="1" kern="1200" dirty="0" err="1">
                <a:solidFill>
                  <a:schemeClr val="tx1"/>
                </a:solidFill>
                <a:effectLst/>
                <a:latin typeface="IBM Plex Sans" panose="020B0503050203000203" pitchFamily="34" charset="0"/>
                <a:ea typeface="+mn-ea"/>
                <a:cs typeface="+mn-cs"/>
              </a:rPr>
              <a:t>landplan</a:t>
            </a:r>
            <a:r>
              <a:rPr lang="da-DK" sz="1200" b="1" kern="1200" dirty="0">
                <a:solidFill>
                  <a:schemeClr val="tx1"/>
                </a:solidFill>
                <a:effectLst/>
                <a:latin typeface="IBM Plex Sans" panose="020B0503050203000203" pitchFamily="34" charset="0"/>
                <a:ea typeface="+mn-ea"/>
                <a:cs typeface="+mn-cs"/>
              </a:rPr>
              <a:t> og lokalt: </a:t>
            </a:r>
            <a:r>
              <a:rPr lang="da-DK" sz="1200" kern="1200" dirty="0">
                <a:solidFill>
                  <a:schemeClr val="tx1"/>
                </a:solidFill>
                <a:effectLst/>
                <a:latin typeface="IBM Plex Sans" panose="020B0503050203000203" pitchFamily="34" charset="0"/>
                <a:ea typeface="+mn-ea"/>
                <a:cs typeface="+mn-cs"/>
              </a:rPr>
              <a:t>Vi bliver flere frivillige – i januar 2026 er der over 21.000 frivillige, og i vores lokalafdeling er vi____ antal frivillige (Find tallet via listeværktøjet). Der er uendeligt mange muligheder for at blive en del af et meningsfuldt fællesskab – og hvert år arrangerer frivillige over 100.000 forskellige aktiviteter til glæde og gavn.</a:t>
            </a:r>
          </a:p>
          <a:p>
            <a:endParaRPr lang="da-DK" sz="1200" b="1" i="1" kern="1200" dirty="0">
              <a:solidFill>
                <a:schemeClr val="tx1"/>
              </a:solidFill>
              <a:effectLst/>
              <a:latin typeface="IBM Plex Sans" panose="020B0503050203000203" pitchFamily="34" charset="0"/>
              <a:ea typeface="+mn-ea"/>
              <a:cs typeface="+mn-cs"/>
            </a:endParaRPr>
          </a:p>
          <a:p>
            <a:r>
              <a:rPr lang="da-DK" sz="1200" b="1" i="1" kern="1200" dirty="0">
                <a:solidFill>
                  <a:schemeClr val="tx1"/>
                </a:solidFill>
                <a:effectLst/>
                <a:latin typeface="IBM Plex Sans" panose="020B0503050203000203" pitchFamily="34" charset="0"/>
                <a:ea typeface="+mn-ea"/>
                <a:cs typeface="+mn-cs"/>
              </a:rPr>
              <a:t>Forslag til dialogspørgsmål:</a:t>
            </a:r>
            <a:endParaRPr lang="da-DK" sz="1200" kern="1200" dirty="0">
              <a:solidFill>
                <a:schemeClr val="tx1"/>
              </a:solidFill>
              <a:effectLst/>
              <a:latin typeface="IBM Plex Sans" panose="020B0503050203000203" pitchFamily="34" charset="0"/>
              <a:ea typeface="+mn-ea"/>
              <a:cs typeface="+mn-cs"/>
            </a:endParaRPr>
          </a:p>
          <a:p>
            <a:pPr marL="228600" lvl="0" indent="-228600">
              <a:buFont typeface="+mj-lt"/>
              <a:buAutoNum type="arabicPeriod"/>
            </a:pPr>
            <a:r>
              <a:rPr lang="da-DK" sz="1200" kern="1200" dirty="0">
                <a:solidFill>
                  <a:schemeClr val="tx1"/>
                </a:solidFill>
                <a:effectLst/>
                <a:latin typeface="IBM Plex Sans" panose="020B0503050203000203" pitchFamily="34" charset="0"/>
                <a:ea typeface="+mn-ea"/>
                <a:cs typeface="+mn-cs"/>
              </a:rPr>
              <a:t>Hvilke aktiviteter kender du/I som Ældre Sagen står for?</a:t>
            </a:r>
          </a:p>
          <a:p>
            <a:pPr marL="228600" lvl="0" indent="-228600">
              <a:buFont typeface="+mj-lt"/>
              <a:buAutoNum type="arabicPeriod"/>
            </a:pPr>
            <a:r>
              <a:rPr lang="da-DK" sz="1200" kern="1200" dirty="0">
                <a:solidFill>
                  <a:schemeClr val="tx1"/>
                </a:solidFill>
                <a:effectLst/>
                <a:latin typeface="IBM Plex Sans" panose="020B0503050203000203" pitchFamily="34" charset="0"/>
                <a:ea typeface="+mn-ea"/>
                <a:cs typeface="+mn-cs"/>
              </a:rPr>
              <a:t>Er der områder/aktiviteter som du/I særligt har interesse for?</a:t>
            </a:r>
          </a:p>
          <a:p>
            <a:pPr marL="228600" lvl="0" indent="-228600">
              <a:buFont typeface="+mj-lt"/>
              <a:buAutoNum type="arabicPeriod"/>
            </a:pPr>
            <a:r>
              <a:rPr lang="da-DK" sz="1200" kern="1200" dirty="0">
                <a:solidFill>
                  <a:schemeClr val="tx1"/>
                </a:solidFill>
                <a:effectLst/>
                <a:latin typeface="IBM Plex Sans" panose="020B0503050203000203" pitchFamily="34" charset="0"/>
                <a:ea typeface="+mn-ea"/>
                <a:cs typeface="+mn-cs"/>
              </a:rPr>
              <a:t>Er der nogle nye aktiviteter, som du/I drømmer om at starte op?</a:t>
            </a:r>
          </a:p>
          <a:p>
            <a:pPr marL="228600" lvl="0" indent="-228600">
              <a:buFont typeface="+mj-lt"/>
              <a:buAutoNum type="arabicPeriod"/>
            </a:pPr>
            <a:r>
              <a:rPr lang="da-DK" sz="1200" kern="1200" dirty="0">
                <a:solidFill>
                  <a:schemeClr val="tx1"/>
                </a:solidFill>
                <a:effectLst/>
                <a:latin typeface="IBM Plex Sans" panose="020B0503050203000203" pitchFamily="34" charset="0"/>
                <a:ea typeface="+mn-ea"/>
                <a:cs typeface="+mn-cs"/>
              </a:rPr>
              <a:t>Hvordan vil du/I gerne involveres – (er der fx ønsker om 1:1 aktivitet, del af gruppe, ad-hoc frivillig osv.)?</a:t>
            </a:r>
          </a:p>
        </p:txBody>
      </p:sp>
      <p:sp>
        <p:nvSpPr>
          <p:cNvPr id="4" name="Slide Number Placeholder 3">
            <a:extLst>
              <a:ext uri="{FF2B5EF4-FFF2-40B4-BE49-F238E27FC236}">
                <a16:creationId xmlns:a16="http://schemas.microsoft.com/office/drawing/2014/main" id="{7F814786-7655-858C-0886-F23BE0C09ACF}"/>
              </a:ext>
            </a:extLst>
          </p:cNvPr>
          <p:cNvSpPr>
            <a:spLocks noGrp="1"/>
          </p:cNvSpPr>
          <p:nvPr>
            <p:ph type="sldNum" sz="quarter" idx="5"/>
          </p:nvPr>
        </p:nvSpPr>
        <p:spPr/>
        <p:txBody>
          <a:bodyPr/>
          <a:lstStyle/>
          <a:p>
            <a:fld id="{C2C98BBF-BBF0-4DE9-8547-883D9E224976}" type="slidenum">
              <a:rPr lang="da-DK" smtClean="0"/>
              <a:t>5</a:t>
            </a:fld>
            <a:endParaRPr lang="da-DK" dirty="0"/>
          </a:p>
        </p:txBody>
      </p:sp>
    </p:spTree>
    <p:extLst>
      <p:ext uri="{BB962C8B-B14F-4D97-AF65-F5344CB8AC3E}">
        <p14:creationId xmlns:p14="http://schemas.microsoft.com/office/powerpoint/2010/main" val="345306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F56D6-B4DD-1216-74B3-CA6C540DDC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36C00-D0EE-640F-FFA4-DC1A2E7D4E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73773-53F9-2BFD-1E0E-60DDF7C43B95}"/>
              </a:ext>
            </a:extLst>
          </p:cNvPr>
          <p:cNvSpPr>
            <a:spLocks noGrp="1"/>
          </p:cNvSpPr>
          <p:nvPr>
            <p:ph type="body" idx="1"/>
          </p:nvPr>
        </p:nvSpPr>
        <p:spPr/>
        <p:txBody>
          <a:bodyPr/>
          <a:lstStyle/>
          <a:p>
            <a:r>
              <a:rPr lang="da-DK" sz="1200" b="1" kern="1200" dirty="0">
                <a:solidFill>
                  <a:schemeClr val="tx1"/>
                </a:solidFill>
                <a:effectLst/>
                <a:latin typeface="+mn-lt"/>
                <a:ea typeface="+mn-ea"/>
                <a:cs typeface="+mn-cs"/>
              </a:rPr>
              <a:t>Lokalafdelingens opgaver </a:t>
            </a:r>
            <a:endParaRPr lang="da-DK"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Sociale aktiviteter </a:t>
            </a:r>
            <a:r>
              <a:rPr lang="da-DK" sz="1200" kern="1200" dirty="0">
                <a:solidFill>
                  <a:schemeClr val="tx1"/>
                </a:solidFill>
                <a:effectLst/>
                <a:latin typeface="+mn-lt"/>
                <a:ea typeface="+mn-ea"/>
                <a:cs typeface="+mn-cs"/>
              </a:rPr>
              <a:t>– også social-humanitær (SH) indsats er den største indsats i det lokale arbejde. Rigtig mange frivillige bidrager på landsplan til at løfte indsatsen på de mange områder – mest kendt er nok vores besøgsvenner – men, gå med- spise-  plejehjems- og demensvenner, bidrager også ligesom handymænd, bisiddere og mange andre aktiviteter er med i den mangfoldige palet af socialhumanitære aktiviteter. Udover sociale aktiviteter har vi en række IT-frivillige,  mange motionsfrivillige, samt generationsfrivillige der hygger med børn i skoler og børnehaver.</a:t>
            </a:r>
          </a:p>
          <a:p>
            <a:endParaRPr lang="da-DK"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Ældrepolitisk indsats – eller lokal indflydelse</a:t>
            </a:r>
            <a:r>
              <a:rPr lang="da-DK" sz="1200" kern="1200" dirty="0">
                <a:solidFill>
                  <a:schemeClr val="tx1"/>
                </a:solidFill>
                <a:effectLst/>
                <a:latin typeface="+mn-lt"/>
                <a:ea typeface="+mn-ea"/>
                <a:cs typeface="+mn-cs"/>
              </a:rPr>
              <a:t>. Medlemmerne regner med, at Ældre Sagen kæmper for de svageste ældre – på landsplan og lokalt. Og der er nok at tage fat i rundt omkring, hvor velfærden er under pres, og kommunerne sparer på hjælp og pleje til de mest sårbare ældre. Lokalafdelingerne ved, hvor ”skoen trykker” lokalt – bl.a. fordi vores mange frivillige lægger ører og øjne til konsekvenserne af nedskæringer og via den tætte kontakt til lokalafdelingens mange medlemmer. På baggrund af den viden som lokalafdelingerne har, forsøger lokalafdelingen at forbedre ældres forhold i kommunen. I kommuner med flere end en lokalafdeling, er der dannet et Koordinationsudvalg, så Ældre Sagen altid står samlet og taler med ”en stemme” i kommunen.</a:t>
            </a:r>
          </a:p>
          <a:p>
            <a:endParaRPr lang="da-DK"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Aktiviteter og arrangementer </a:t>
            </a:r>
            <a:r>
              <a:rPr lang="da-DK" sz="1200" kern="1200" dirty="0">
                <a:solidFill>
                  <a:schemeClr val="tx1"/>
                </a:solidFill>
                <a:effectLst/>
                <a:latin typeface="+mn-lt"/>
                <a:ea typeface="+mn-ea"/>
                <a:cs typeface="+mn-cs"/>
              </a:rPr>
              <a:t>– ÆS står for over 100.000 lokale arrangementer fordelt rundt i det ganske land. Der er en mangfoldighed i udbuddet, og det er suverænt den lokale afdeling, der bestemmer, hvilke aktiviteter der udbydes. Eksempelvis spænder det fra foredrag, over ture/rejser til søndagscafeer og motionsaktiviteter. Det økonomiske fundament for aktiviteter i lokalafdelingerne er baseret dels på kontingentmidler og  deltagerbetaling. Kontingentandelen til lokalafdelingerne beregnes på grundlag af antal medlemmer (medlemmer x sats) i en kommune plus et arealtillæg (km2 x sats). </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Trivsel</a:t>
            </a:r>
            <a:r>
              <a:rPr lang="da-DK" sz="1200" kern="1200" dirty="0">
                <a:solidFill>
                  <a:schemeClr val="tx1"/>
                </a:solidFill>
                <a:effectLst/>
                <a:latin typeface="+mn-lt"/>
                <a:ea typeface="+mn-ea"/>
                <a:cs typeface="+mn-cs"/>
              </a:rPr>
              <a:t> – Frivilliges trivsel er afgørende for hele Ældre Sagens virke, så derfor har lokalafdelingen også en væsentlig opgave som ifølge vedtægten består i at </a:t>
            </a:r>
            <a:r>
              <a:rPr lang="da-DK" sz="1200" i="1" kern="1200" dirty="0">
                <a:solidFill>
                  <a:schemeClr val="tx1"/>
                </a:solidFill>
                <a:effectLst/>
                <a:latin typeface="+mn-lt"/>
                <a:ea typeface="+mn-ea"/>
                <a:cs typeface="+mn-cs"/>
              </a:rPr>
              <a:t>fremme frivilliges trivsel.</a:t>
            </a:r>
            <a:r>
              <a:rPr lang="da-DK" sz="1200" kern="1200" dirty="0">
                <a:solidFill>
                  <a:schemeClr val="tx1"/>
                </a:solidFill>
                <a:effectLst/>
                <a:latin typeface="+mn-lt"/>
                <a:ea typeface="+mn-ea"/>
                <a:cs typeface="+mn-cs"/>
              </a:rPr>
              <a:t> På Frivilligportalen findes en række ideer til hvordan lokalafdelingen kan sætte fokus på trivsel lokalt.</a:t>
            </a:r>
            <a:r>
              <a:rPr lang="da-DK" sz="1200" b="1"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Forslag til dialog:</a:t>
            </a:r>
            <a:endParaRPr lang="da-DK" sz="1200" kern="1200" dirty="0">
              <a:solidFill>
                <a:schemeClr val="tx1"/>
              </a:solidFill>
              <a:effectLst/>
              <a:latin typeface="+mn-lt"/>
              <a:ea typeface="+mn-ea"/>
              <a:cs typeface="+mn-cs"/>
            </a:endParaRPr>
          </a:p>
          <a:p>
            <a:pPr marL="228600" lvl="0" indent="-228600">
              <a:buFont typeface="+mj-lt"/>
              <a:buAutoNum type="arabicPeriod"/>
            </a:pPr>
            <a:r>
              <a:rPr lang="da-DK" sz="1200" kern="1200" dirty="0">
                <a:solidFill>
                  <a:schemeClr val="tx1"/>
                </a:solidFill>
                <a:effectLst/>
                <a:latin typeface="+mn-lt"/>
                <a:ea typeface="+mn-ea"/>
                <a:cs typeface="+mn-cs"/>
              </a:rPr>
              <a:t>Spørg hvilke aktiviteter de nye frivillige særligt kender og er interesseret i at høre mere om.</a:t>
            </a:r>
          </a:p>
          <a:p>
            <a:pPr marL="228600" lvl="0" indent="-228600">
              <a:buFont typeface="+mj-lt"/>
              <a:buAutoNum type="arabicPeriod"/>
            </a:pPr>
            <a:r>
              <a:rPr lang="da-DK" sz="1200" kern="1200" dirty="0">
                <a:solidFill>
                  <a:schemeClr val="tx1"/>
                </a:solidFill>
                <a:effectLst/>
                <a:latin typeface="+mn-lt"/>
                <a:ea typeface="+mn-ea"/>
                <a:cs typeface="+mn-cs"/>
              </a:rPr>
              <a:t>Giv eksempler på aktiviteter I har i dag – spørg/drøft om der er nye ideer til fremtidige aktiviteter.</a:t>
            </a:r>
          </a:p>
          <a:p>
            <a:pPr marL="228600" lvl="0" indent="-228600">
              <a:buFont typeface="+mj-lt"/>
              <a:buAutoNum type="arabicPeriod"/>
            </a:pPr>
            <a:r>
              <a:rPr lang="da-DK" sz="1200" kern="1200" dirty="0">
                <a:solidFill>
                  <a:schemeClr val="tx1"/>
                </a:solidFill>
                <a:effectLst/>
                <a:latin typeface="+mn-lt"/>
                <a:ea typeface="+mn-ea"/>
                <a:cs typeface="+mn-cs"/>
              </a:rPr>
              <a:t>Er der noget, der overrasker dig i forhold til, hvad du vidste i forvejen om Ældre Sagen – nationalt eller lokalt? </a:t>
            </a:r>
          </a:p>
        </p:txBody>
      </p:sp>
      <p:sp>
        <p:nvSpPr>
          <p:cNvPr id="4" name="Slide Number Placeholder 3">
            <a:extLst>
              <a:ext uri="{FF2B5EF4-FFF2-40B4-BE49-F238E27FC236}">
                <a16:creationId xmlns:a16="http://schemas.microsoft.com/office/drawing/2014/main" id="{55BC4ED7-6F3C-BAE3-CE8E-BD8488E8E936}"/>
              </a:ext>
            </a:extLst>
          </p:cNvPr>
          <p:cNvSpPr>
            <a:spLocks noGrp="1"/>
          </p:cNvSpPr>
          <p:nvPr>
            <p:ph type="sldNum" sz="quarter" idx="5"/>
          </p:nvPr>
        </p:nvSpPr>
        <p:spPr/>
        <p:txBody>
          <a:bodyPr/>
          <a:lstStyle/>
          <a:p>
            <a:fld id="{C2C98BBF-BBF0-4DE9-8547-883D9E224976}" type="slidenum">
              <a:rPr lang="da-DK" smtClean="0"/>
              <a:t>6</a:t>
            </a:fld>
            <a:endParaRPr lang="da-DK" dirty="0"/>
          </a:p>
        </p:txBody>
      </p:sp>
    </p:spTree>
    <p:extLst>
      <p:ext uri="{BB962C8B-B14F-4D97-AF65-F5344CB8AC3E}">
        <p14:creationId xmlns:p14="http://schemas.microsoft.com/office/powerpoint/2010/main" val="394538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E1C0B-55FE-32CE-347D-49AA82B7BA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372639-6853-4E26-FF39-B3378A697B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838890-B04A-F2D5-8F7C-8A7A4027E125}"/>
              </a:ext>
            </a:extLst>
          </p:cNvPr>
          <p:cNvSpPr>
            <a:spLocks noGrp="1"/>
          </p:cNvSpPr>
          <p:nvPr>
            <p:ph type="body" idx="1"/>
          </p:nvPr>
        </p:nvSpPr>
        <p:spPr/>
        <p:txBody>
          <a:bodyPr/>
          <a:lstStyle/>
          <a:p>
            <a:r>
              <a:rPr lang="da-DK" sz="1200" b="1" kern="1200" dirty="0">
                <a:solidFill>
                  <a:schemeClr val="tx1"/>
                </a:solidFill>
                <a:effectLst/>
                <a:latin typeface="IBM Plex Sans" panose="020B0503050203000203" pitchFamily="34" charset="0"/>
                <a:ea typeface="+mn-ea"/>
                <a:cs typeface="+mn-cs"/>
              </a:rPr>
              <a:t>Værdier</a:t>
            </a:r>
            <a:r>
              <a:rPr lang="da-DK" sz="1200" b="0" kern="1200" dirty="0">
                <a:solidFill>
                  <a:schemeClr val="tx1"/>
                </a:solidFill>
                <a:effectLst/>
                <a:latin typeface="IBM Plex Sans" panose="020B0503050203000203" pitchFamily="34" charset="0"/>
                <a:ea typeface="+mn-ea"/>
                <a:cs typeface="+mn-cs"/>
              </a:rPr>
              <a:t> </a:t>
            </a:r>
            <a:r>
              <a:rPr lang="da-DK" sz="1200" b="1" kern="1200" dirty="0">
                <a:solidFill>
                  <a:schemeClr val="tx1"/>
                </a:solidFill>
                <a:effectLst/>
                <a:latin typeface="IBM Plex Sans" panose="020B0503050203000203" pitchFamily="34" charset="0"/>
                <a:ea typeface="+mn-ea"/>
                <a:cs typeface="+mn-cs"/>
              </a:rPr>
              <a:t>– Ældre Sagen bygger på 3 værdier, som er en slags leveregler. Vi forstår værdierne som:</a:t>
            </a:r>
            <a:endParaRPr lang="da-DK" sz="1200" kern="1200" dirty="0">
              <a:solidFill>
                <a:schemeClr val="tx1"/>
              </a:solidFill>
              <a:effectLst/>
              <a:latin typeface="IBM Plex Sans" panose="020B0503050203000203" pitchFamily="34" charset="0"/>
              <a:ea typeface="+mn-ea"/>
              <a:cs typeface="+mn-cs"/>
            </a:endParaRPr>
          </a:p>
          <a:p>
            <a:r>
              <a:rPr lang="da-DK" sz="1200" b="1" kern="1200" dirty="0">
                <a:solidFill>
                  <a:schemeClr val="tx1"/>
                </a:solidFill>
                <a:effectLst/>
                <a:latin typeface="IBM Plex Sans" panose="020B0503050203000203" pitchFamily="34" charset="0"/>
                <a:ea typeface="+mn-ea"/>
                <a:cs typeface="+mn-cs"/>
              </a:rPr>
              <a:t> </a:t>
            </a:r>
            <a:endParaRPr lang="da-DK" sz="1200" kern="1200" dirty="0">
              <a:solidFill>
                <a:schemeClr val="tx1"/>
              </a:solidFill>
              <a:effectLst/>
              <a:latin typeface="IBM Plex Sans" panose="020B0503050203000203" pitchFamily="34" charset="0"/>
              <a:ea typeface="+mn-ea"/>
              <a:cs typeface="+mn-cs"/>
            </a:endParaRPr>
          </a:p>
          <a:p>
            <a:r>
              <a:rPr lang="da-DK" sz="1200" b="1" kern="1200" dirty="0">
                <a:solidFill>
                  <a:schemeClr val="tx1"/>
                </a:solidFill>
                <a:effectLst/>
                <a:latin typeface="IBM Plex Sans" panose="020B0503050203000203" pitchFamily="34" charset="0"/>
                <a:ea typeface="+mn-ea"/>
                <a:cs typeface="+mn-cs"/>
              </a:rPr>
              <a:t>Nærvær: </a:t>
            </a:r>
            <a:r>
              <a:rPr lang="da-DK" sz="1200" kern="1200" dirty="0">
                <a:solidFill>
                  <a:schemeClr val="tx1"/>
                </a:solidFill>
                <a:effectLst/>
                <a:latin typeface="IBM Plex Sans" panose="020B0503050203000203" pitchFamily="34" charset="0"/>
                <a:ea typeface="+mn-ea"/>
                <a:cs typeface="+mn-cs"/>
              </a:rPr>
              <a:t>Vi engagerer os i mennesker og lytter til den enkelte. </a:t>
            </a:r>
          </a:p>
          <a:p>
            <a:r>
              <a:rPr lang="da-DK" sz="1200" b="1" kern="1200" dirty="0">
                <a:solidFill>
                  <a:schemeClr val="tx1"/>
                </a:solidFill>
                <a:effectLst/>
                <a:latin typeface="IBM Plex Sans" panose="020B0503050203000203" pitchFamily="34" charset="0"/>
                <a:ea typeface="+mn-ea"/>
                <a:cs typeface="+mn-cs"/>
              </a:rPr>
              <a:t>Indsigt: </a:t>
            </a:r>
            <a:r>
              <a:rPr lang="da-DK" sz="1200" kern="1200" dirty="0">
                <a:solidFill>
                  <a:schemeClr val="tx1"/>
                </a:solidFill>
                <a:effectLst/>
                <a:latin typeface="IBM Plex Sans" panose="020B0503050203000203" pitchFamily="34" charset="0"/>
                <a:ea typeface="+mn-ea"/>
                <a:cs typeface="+mn-cs"/>
              </a:rPr>
              <a:t>Vi udbygger og udvikle vores viden – i dybden og i bredden. </a:t>
            </a:r>
          </a:p>
          <a:p>
            <a:r>
              <a:rPr lang="da-DK" sz="1200" b="1" kern="1200" dirty="0">
                <a:solidFill>
                  <a:schemeClr val="tx1"/>
                </a:solidFill>
                <a:effectLst/>
                <a:latin typeface="IBM Plex Sans" panose="020B0503050203000203" pitchFamily="34" charset="0"/>
                <a:ea typeface="+mn-ea"/>
                <a:cs typeface="+mn-cs"/>
              </a:rPr>
              <a:t>Handlekraft: </a:t>
            </a:r>
            <a:r>
              <a:rPr lang="da-DK" sz="1200" kern="1200" dirty="0">
                <a:solidFill>
                  <a:schemeClr val="tx1"/>
                </a:solidFill>
                <a:effectLst/>
                <a:latin typeface="IBM Plex Sans" panose="020B0503050203000203" pitchFamily="34" charset="0"/>
                <a:ea typeface="+mn-ea"/>
                <a:cs typeface="+mn-cs"/>
              </a:rPr>
              <a:t>Vi tager ansvar ved at omsætte viden og erfaring til handling. Vi har viljen og evnen til at gøre en klar forskel og få ting til at ske.</a:t>
            </a:r>
          </a:p>
          <a:p>
            <a:r>
              <a:rPr lang="da-DK" sz="1200" i="1" kern="1200" dirty="0">
                <a:solidFill>
                  <a:schemeClr val="tx1"/>
                </a:solidFill>
                <a:effectLst/>
                <a:latin typeface="IBM Plex Sans" panose="020B0503050203000203" pitchFamily="34" charset="0"/>
                <a:ea typeface="+mn-ea"/>
                <a:cs typeface="+mn-cs"/>
              </a:rPr>
              <a:t>Eksempelvis hører og ser frivillige lokalt, hvordan borgere lades i stikken, når det gælder værdig pleje. Den indsigt kan bruges lokalt til at udfordre kommunens ansvarlige – og nationalt kan vi bringe spørgsmål til relevante ministre og selv iværksætte initiativer. </a:t>
            </a:r>
          </a:p>
          <a:p>
            <a:endParaRPr lang="da-DK" sz="1200" kern="1200" dirty="0">
              <a:solidFill>
                <a:schemeClr val="tx1"/>
              </a:solidFill>
              <a:effectLst/>
              <a:latin typeface="IBM Plex Sans" panose="020B0503050203000203" pitchFamily="34" charset="0"/>
              <a:ea typeface="+mn-ea"/>
              <a:cs typeface="+mn-cs"/>
            </a:endParaRPr>
          </a:p>
          <a:p>
            <a:r>
              <a:rPr lang="da-DK" sz="1200" b="1" i="1" kern="1200" dirty="0">
                <a:solidFill>
                  <a:schemeClr val="tx1"/>
                </a:solidFill>
                <a:effectLst/>
                <a:latin typeface="IBM Plex Sans" panose="020B0503050203000203" pitchFamily="34" charset="0"/>
                <a:ea typeface="+mn-ea"/>
                <a:cs typeface="+mn-cs"/>
              </a:rPr>
              <a:t>Forslag til dialogspørgsmål:</a:t>
            </a:r>
            <a:endParaRPr lang="da-DK" sz="1200" kern="1200" dirty="0">
              <a:solidFill>
                <a:schemeClr val="tx1"/>
              </a:solidFill>
              <a:effectLst/>
              <a:latin typeface="IBM Plex Sans" panose="020B0503050203000203" pitchFamily="34" charset="0"/>
              <a:ea typeface="+mn-ea"/>
              <a:cs typeface="+mn-cs"/>
            </a:endParaRPr>
          </a:p>
          <a:p>
            <a:pPr marL="228600" lvl="0" indent="-228600">
              <a:buFont typeface="+mj-lt"/>
              <a:buAutoNum type="arabicPeriod"/>
            </a:pPr>
            <a:r>
              <a:rPr lang="da-DK" sz="1200" kern="1200" dirty="0">
                <a:solidFill>
                  <a:schemeClr val="tx1"/>
                </a:solidFill>
                <a:effectLst/>
                <a:latin typeface="IBM Plex Sans" panose="020B0503050203000203" pitchFamily="34" charset="0"/>
                <a:ea typeface="+mn-ea"/>
                <a:cs typeface="+mn-cs"/>
              </a:rPr>
              <a:t>Hvordan opfatter I ordene, nærvær, indsigt og handlekraft?</a:t>
            </a:r>
          </a:p>
          <a:p>
            <a:pPr marL="228600" lvl="0" indent="-228600">
              <a:buFont typeface="+mj-lt"/>
              <a:buAutoNum type="arabicPeriod"/>
            </a:pPr>
            <a:r>
              <a:rPr lang="da-DK" sz="1200" kern="1200" dirty="0">
                <a:solidFill>
                  <a:schemeClr val="tx1"/>
                </a:solidFill>
                <a:effectLst/>
                <a:latin typeface="IBM Plex Sans" panose="020B0503050203000203" pitchFamily="34" charset="0"/>
                <a:ea typeface="+mn-ea"/>
                <a:cs typeface="+mn-cs"/>
              </a:rPr>
              <a:t>Er der eksempler I kan komme i tanke om, hvor I ser de 3 værdier praktiseres lokalt?</a:t>
            </a:r>
          </a:p>
          <a:p>
            <a:pPr marL="228600" lvl="0" indent="-228600">
              <a:buFont typeface="+mj-lt"/>
              <a:buAutoNum type="arabicPeriod"/>
            </a:pPr>
            <a:r>
              <a:rPr lang="da-DK" sz="1200" kern="1200" dirty="0">
                <a:solidFill>
                  <a:schemeClr val="tx1"/>
                </a:solidFill>
                <a:effectLst/>
                <a:latin typeface="IBM Plex Sans" panose="020B0503050203000203" pitchFamily="34" charset="0"/>
                <a:ea typeface="+mn-ea"/>
                <a:cs typeface="+mn-cs"/>
              </a:rPr>
              <a:t>Er der ideer til emner/områder som I synes skal prioriteres lokalt (med afsæt i værdierne)?</a:t>
            </a:r>
          </a:p>
        </p:txBody>
      </p:sp>
      <p:sp>
        <p:nvSpPr>
          <p:cNvPr id="4" name="Slide Number Placeholder 3">
            <a:extLst>
              <a:ext uri="{FF2B5EF4-FFF2-40B4-BE49-F238E27FC236}">
                <a16:creationId xmlns:a16="http://schemas.microsoft.com/office/drawing/2014/main" id="{FC792B4D-884F-22A9-51AB-1D30F8A966F0}"/>
              </a:ext>
            </a:extLst>
          </p:cNvPr>
          <p:cNvSpPr>
            <a:spLocks noGrp="1"/>
          </p:cNvSpPr>
          <p:nvPr>
            <p:ph type="sldNum" sz="quarter" idx="5"/>
          </p:nvPr>
        </p:nvSpPr>
        <p:spPr/>
        <p:txBody>
          <a:bodyPr/>
          <a:lstStyle/>
          <a:p>
            <a:fld id="{C2C98BBF-BBF0-4DE9-8547-883D9E224976}" type="slidenum">
              <a:rPr lang="da-DK" smtClean="0"/>
              <a:t>7</a:t>
            </a:fld>
            <a:endParaRPr lang="da-DK" dirty="0"/>
          </a:p>
        </p:txBody>
      </p:sp>
    </p:spTree>
    <p:extLst>
      <p:ext uri="{BB962C8B-B14F-4D97-AF65-F5344CB8AC3E}">
        <p14:creationId xmlns:p14="http://schemas.microsoft.com/office/powerpoint/2010/main" val="1144720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6C1E-56CA-22AF-713D-A88F1F3EA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13A245-55AB-75F5-C629-18F2275D6A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1A1524-2D13-FAD6-7EBD-B415B3156D73}"/>
              </a:ext>
            </a:extLst>
          </p:cNvPr>
          <p:cNvSpPr>
            <a:spLocks noGrp="1"/>
          </p:cNvSpPr>
          <p:nvPr>
            <p:ph type="body" idx="1"/>
          </p:nvPr>
        </p:nvSpPr>
        <p:spPr/>
        <p:txBody>
          <a:bodyPr/>
          <a:lstStyle/>
          <a:p>
            <a:r>
              <a:rPr lang="da-DK" sz="1200" b="1" kern="1200" dirty="0">
                <a:solidFill>
                  <a:schemeClr val="tx1"/>
                </a:solidFill>
                <a:effectLst/>
                <a:latin typeface="+mn-lt"/>
                <a:ea typeface="+mn-ea"/>
                <a:cs typeface="+mn-cs"/>
              </a:rPr>
              <a:t>Frivillig i Ældre Sagen– Det skal være nemt, trygt og motiverende at være frivillig i Ældre Sagen.</a:t>
            </a:r>
            <a:endParaRPr lang="da-DK"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Nemt </a:t>
            </a:r>
            <a:r>
              <a:rPr lang="da-DK" sz="1200" kern="1200" dirty="0">
                <a:solidFill>
                  <a:schemeClr val="tx1"/>
                </a:solidFill>
                <a:effectLst/>
                <a:latin typeface="+mn-lt"/>
                <a:ea typeface="+mn-ea"/>
                <a:cs typeface="+mn-cs"/>
              </a:rPr>
              <a:t>fordi frivilligheden drives af lyst. Og det skal være forbundet med glæde og give mening at være frivillig i ÆS. Og det er afgørende for frivilliges engagement, at  det er ukompliceret at komme i gang, og nemt at finde ud at være frivillig – uagtet hvilken frivillig opgave du påtager dig.</a:t>
            </a:r>
          </a:p>
          <a:p>
            <a:endParaRPr lang="da-DK"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Trygt </a:t>
            </a:r>
            <a:r>
              <a:rPr lang="da-DK" sz="1200" kern="1200" dirty="0">
                <a:solidFill>
                  <a:schemeClr val="tx1"/>
                </a:solidFill>
                <a:effectLst/>
                <a:latin typeface="+mn-lt"/>
                <a:ea typeface="+mn-ea"/>
                <a:cs typeface="+mn-cs"/>
              </a:rPr>
              <a:t>da de får en introduktion til det at være frivillig, så de hurtigt føler, de har styr på, hvad de skal, hvem de kan henvende sig til og er klar over, hvordan rammerne for deres frivillige indsats er. Det betyder også, at der skal afstemmes forventninger helt fra starten. Særligt for frivillige, som kommer ud i borgernes hjem, skal der etableres kontakt til områdets kontaktperson, så der underskrives en aftale om det at komme i private hjem. (Og alle frivillige er dækket af Ældre Sagens forsikring i forbindelse med at udføre frivillig indsats i regi af Ældre Sagen – hvis særlig interesse for emnet, så tjek Frivilligportalen for yderligere info).</a:t>
            </a:r>
          </a:p>
          <a:p>
            <a:endParaRPr lang="da-DK"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Motiverende </a:t>
            </a:r>
            <a:r>
              <a:rPr lang="da-DK" sz="1200" kern="1200" dirty="0">
                <a:solidFill>
                  <a:schemeClr val="tx1"/>
                </a:solidFill>
                <a:effectLst/>
                <a:latin typeface="+mn-lt"/>
                <a:ea typeface="+mn-ea"/>
                <a:cs typeface="+mn-cs"/>
              </a:rPr>
              <a:t>fordi man som frivillig i ÆS har indflydelse på sin frivillige opgave, tilbydes relevante kurser og temadage og bliver en del af et stort fællesskab og netværk. Frivillige skal opleve, at deres frivillige indsats bliver anerkendt og føle sig set og hørt. Frivillige ledes af frivillige og kan påtage sig opgaver, men aldrig pålægges uønskede opgaver. Og møder man udfordringer og har brug for hjælp, ved man altid, hvor og hvem man kan henvende sig til.</a:t>
            </a:r>
          </a:p>
          <a:p>
            <a:r>
              <a:rPr lang="da-DK" sz="1200" b="1" i="1" kern="1200" dirty="0">
                <a:solidFill>
                  <a:schemeClr val="tx1"/>
                </a:solidFill>
                <a:effectLst/>
                <a:latin typeface="+mn-lt"/>
                <a:ea typeface="+mn-ea"/>
                <a:cs typeface="+mn-cs"/>
              </a:rPr>
              <a:t>Forslag til dialogspørgsmål:</a:t>
            </a:r>
            <a:endParaRPr lang="da-DK" sz="1200" kern="1200" dirty="0">
              <a:solidFill>
                <a:schemeClr val="tx1"/>
              </a:solidFill>
              <a:effectLst/>
              <a:latin typeface="+mn-lt"/>
              <a:ea typeface="+mn-ea"/>
              <a:cs typeface="+mn-cs"/>
            </a:endParaRPr>
          </a:p>
          <a:p>
            <a:pPr marL="228600" lvl="0" indent="-228600">
              <a:buFont typeface="+mj-lt"/>
              <a:buAutoNum type="arabicPeriod"/>
            </a:pPr>
            <a:r>
              <a:rPr lang="da-DK" sz="1200" b="1" kern="1200" dirty="0">
                <a:solidFill>
                  <a:schemeClr val="tx1"/>
                </a:solidFill>
                <a:effectLst/>
                <a:latin typeface="+mn-lt"/>
                <a:ea typeface="+mn-ea"/>
                <a:cs typeface="+mn-cs"/>
              </a:rPr>
              <a:t>Snak sammen parvis eller 3 og 3 i 5 – 10 min.</a:t>
            </a:r>
            <a:endParaRPr lang="da-DK" sz="1200" kern="1200" dirty="0">
              <a:solidFill>
                <a:schemeClr val="tx1"/>
              </a:solidFill>
              <a:effectLst/>
              <a:latin typeface="+mn-lt"/>
              <a:ea typeface="+mn-ea"/>
              <a:cs typeface="+mn-cs"/>
            </a:endParaRPr>
          </a:p>
          <a:p>
            <a:pPr marL="685800" lvl="1" indent="-228600">
              <a:buFont typeface="+mj-lt"/>
              <a:buAutoNum type="arabicPeriod"/>
            </a:pPr>
            <a:r>
              <a:rPr lang="da-DK" sz="1200" kern="1200" dirty="0">
                <a:solidFill>
                  <a:schemeClr val="tx1"/>
                </a:solidFill>
                <a:effectLst/>
                <a:latin typeface="+mn-lt"/>
                <a:ea typeface="+mn-ea"/>
                <a:cs typeface="+mn-cs"/>
              </a:rPr>
              <a:t>Hvordan fik du ideen til at blive frivillig i ÆS?</a:t>
            </a:r>
          </a:p>
          <a:p>
            <a:pPr marL="685800" lvl="1" indent="-228600">
              <a:buFont typeface="+mj-lt"/>
              <a:buAutoNum type="arabicPeriod"/>
            </a:pPr>
            <a:r>
              <a:rPr lang="da-DK" sz="1200" kern="1200" dirty="0">
                <a:solidFill>
                  <a:schemeClr val="tx1"/>
                </a:solidFill>
                <a:effectLst/>
                <a:latin typeface="+mn-lt"/>
                <a:ea typeface="+mn-ea"/>
                <a:cs typeface="+mn-cs"/>
              </a:rPr>
              <a:t>Hvilke opgaver har du særlig lyst til at påtage dig?</a:t>
            </a:r>
          </a:p>
          <a:p>
            <a:pPr marL="685800" lvl="1" indent="-228600">
              <a:buFont typeface="+mj-lt"/>
              <a:buAutoNum type="arabicPeriod"/>
            </a:pPr>
            <a:r>
              <a:rPr lang="da-DK" sz="1200" kern="1200" dirty="0">
                <a:solidFill>
                  <a:schemeClr val="tx1"/>
                </a:solidFill>
                <a:effectLst/>
                <a:latin typeface="+mn-lt"/>
                <a:ea typeface="+mn-ea"/>
                <a:cs typeface="+mn-cs"/>
              </a:rPr>
              <a:t>Er der noget, du gerne vil spørge om?</a:t>
            </a:r>
          </a:p>
          <a:p>
            <a:pPr marL="228600" lvl="0" indent="-228600">
              <a:buFont typeface="+mj-lt"/>
              <a:buAutoNum type="arabicPeriod"/>
            </a:pPr>
            <a:r>
              <a:rPr lang="da-DK" sz="1200" b="1" kern="1200" dirty="0">
                <a:solidFill>
                  <a:schemeClr val="tx1"/>
                </a:solidFill>
                <a:effectLst/>
                <a:latin typeface="+mn-lt"/>
                <a:ea typeface="+mn-ea"/>
                <a:cs typeface="+mn-cs"/>
              </a:rPr>
              <a:t>Opsamling i plenum</a:t>
            </a:r>
            <a:endParaRPr lang="da-DK" sz="1200" kern="1200" dirty="0">
              <a:solidFill>
                <a:schemeClr val="tx1"/>
              </a:solidFill>
              <a:effectLst/>
              <a:latin typeface="+mn-lt"/>
              <a:ea typeface="+mn-ea"/>
              <a:cs typeface="+mn-cs"/>
            </a:endParaRPr>
          </a:p>
          <a:p>
            <a:pPr marL="228600" lvl="0" indent="-228600">
              <a:buFont typeface="+mj-lt"/>
              <a:buAutoNum type="arabicPeriod"/>
            </a:pPr>
            <a:r>
              <a:rPr lang="da-DK" sz="1200" b="1" kern="1200" dirty="0">
                <a:solidFill>
                  <a:schemeClr val="tx1"/>
                </a:solidFill>
                <a:effectLst/>
                <a:latin typeface="+mn-lt"/>
                <a:ea typeface="+mn-ea"/>
                <a:cs typeface="+mn-cs"/>
              </a:rPr>
              <a:t>Sørge for at alle er klar over ”næste step”, når de går fra velkomstarrangementet.</a:t>
            </a:r>
            <a:r>
              <a:rPr lang="da-DK"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98AB6FF5-27C8-CD56-038F-2D3F4E72CA65}"/>
              </a:ext>
            </a:extLst>
          </p:cNvPr>
          <p:cNvSpPr>
            <a:spLocks noGrp="1"/>
          </p:cNvSpPr>
          <p:nvPr>
            <p:ph type="sldNum" sz="quarter" idx="5"/>
          </p:nvPr>
        </p:nvSpPr>
        <p:spPr/>
        <p:txBody>
          <a:bodyPr/>
          <a:lstStyle/>
          <a:p>
            <a:fld id="{C2C98BBF-BBF0-4DE9-8547-883D9E224976}" type="slidenum">
              <a:rPr lang="da-DK" smtClean="0"/>
              <a:t>8</a:t>
            </a:fld>
            <a:endParaRPr lang="da-DK" dirty="0"/>
          </a:p>
        </p:txBody>
      </p:sp>
    </p:spTree>
    <p:extLst>
      <p:ext uri="{BB962C8B-B14F-4D97-AF65-F5344CB8AC3E}">
        <p14:creationId xmlns:p14="http://schemas.microsoft.com/office/powerpoint/2010/main" val="3652962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623DE-82DD-4599-152C-43BE24395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D4D7D2-4A48-8BFC-996E-9F0D05269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447F59-3D9A-C672-CD78-D6A0A0D9FFE1}"/>
              </a:ext>
            </a:extLst>
          </p:cNvPr>
          <p:cNvSpPr>
            <a:spLocks noGrp="1"/>
          </p:cNvSpPr>
          <p:nvPr>
            <p:ph type="body" idx="1"/>
          </p:nvPr>
        </p:nvSpPr>
        <p:spPr/>
        <p:txBody>
          <a:bodyPr/>
          <a:lstStyle/>
          <a:p>
            <a:r>
              <a:rPr lang="da-DK" sz="1200" b="1" kern="1200" dirty="0">
                <a:solidFill>
                  <a:schemeClr val="tx1"/>
                </a:solidFill>
                <a:effectLst/>
                <a:latin typeface="IBM Plex Sans" panose="020B0503050203000203" pitchFamily="34" charset="0"/>
                <a:ea typeface="+mn-ea"/>
                <a:cs typeface="+mn-cs"/>
              </a:rPr>
              <a:t>Et godt liv – hele livet</a:t>
            </a:r>
            <a:endParaRPr lang="da-DK" sz="1200" kern="1200" dirty="0">
              <a:solidFill>
                <a:schemeClr val="tx1"/>
              </a:solidFill>
              <a:effectLst/>
              <a:latin typeface="IBM Plex Sans" panose="020B0503050203000203" pitchFamily="34" charset="0"/>
              <a:ea typeface="+mn-ea"/>
              <a:cs typeface="+mn-cs"/>
            </a:endParaRPr>
          </a:p>
          <a:p>
            <a:r>
              <a:rPr lang="da-DK" sz="1200" b="1" kern="1200" dirty="0">
                <a:solidFill>
                  <a:schemeClr val="tx1"/>
                </a:solidFill>
                <a:effectLst/>
                <a:latin typeface="IBM Plex Sans" panose="020B0503050203000203" pitchFamily="34" charset="0"/>
                <a:ea typeface="+mn-ea"/>
                <a:cs typeface="+mn-cs"/>
              </a:rPr>
              <a:t>Det er Ældre Sagens mission hele livets længde i alle livets facetter </a:t>
            </a:r>
            <a:endParaRPr lang="da-DK" sz="1200" kern="1200" dirty="0">
              <a:solidFill>
                <a:schemeClr val="tx1"/>
              </a:solidFill>
              <a:effectLst/>
              <a:latin typeface="IBM Plex Sans" panose="020B0503050203000203" pitchFamily="34" charset="0"/>
              <a:ea typeface="+mn-ea"/>
              <a:cs typeface="+mn-cs"/>
            </a:endParaRPr>
          </a:p>
          <a:p>
            <a:r>
              <a:rPr lang="da-DK" sz="1200" b="1" kern="1200" dirty="0">
                <a:solidFill>
                  <a:schemeClr val="tx1"/>
                </a:solidFill>
                <a:effectLst/>
                <a:latin typeface="IBM Plex Sans" panose="020B0503050203000203" pitchFamily="34" charset="0"/>
                <a:ea typeface="+mn-ea"/>
                <a:cs typeface="+mn-cs"/>
              </a:rPr>
              <a:t>og i sammenhæng med Ældre Sagen.</a:t>
            </a:r>
            <a:endParaRPr lang="da-DK" sz="1200" kern="1200" dirty="0">
              <a:solidFill>
                <a:schemeClr val="tx1"/>
              </a:solidFill>
              <a:effectLst/>
              <a:latin typeface="IBM Plex Sans" panose="020B0503050203000203" pitchFamily="34" charset="0"/>
              <a:ea typeface="+mn-ea"/>
              <a:cs typeface="+mn-cs"/>
            </a:endParaRPr>
          </a:p>
          <a:p>
            <a:r>
              <a:rPr lang="da-DK" sz="1200" b="1" kern="1200" dirty="0">
                <a:solidFill>
                  <a:schemeClr val="tx1"/>
                </a:solidFill>
                <a:effectLst/>
                <a:latin typeface="IBM Plex Sans" panose="020B0503050203000203" pitchFamily="34" charset="0"/>
                <a:ea typeface="+mn-ea"/>
                <a:cs typeface="+mn-cs"/>
              </a:rPr>
              <a:t> </a:t>
            </a:r>
            <a:endParaRPr lang="da-DK" sz="1200" kern="1200" dirty="0">
              <a:solidFill>
                <a:schemeClr val="tx1"/>
              </a:solidFill>
              <a:effectLst/>
              <a:latin typeface="IBM Plex Sans" panose="020B0503050203000203" pitchFamily="34" charset="0"/>
              <a:ea typeface="+mn-ea"/>
              <a:cs typeface="+mn-cs"/>
            </a:endParaRPr>
          </a:p>
          <a:p>
            <a:r>
              <a:rPr lang="da-DK" sz="1200" b="1" kern="1200" dirty="0">
                <a:solidFill>
                  <a:schemeClr val="tx1"/>
                </a:solidFill>
                <a:effectLst/>
                <a:latin typeface="IBM Plex Sans" panose="020B0503050203000203" pitchFamily="34" charset="0"/>
                <a:ea typeface="+mn-ea"/>
                <a:cs typeface="+mn-cs"/>
              </a:rPr>
              <a:t>Formål: Ældre Sagen er stiftet med det formå</a:t>
            </a:r>
            <a:r>
              <a:rPr lang="da-DK" sz="1200" kern="1200" dirty="0">
                <a:solidFill>
                  <a:schemeClr val="tx1"/>
                </a:solidFill>
                <a:effectLst/>
                <a:latin typeface="IBM Plex Sans" panose="020B0503050203000203" pitchFamily="34" charset="0"/>
                <a:ea typeface="+mn-ea"/>
                <a:cs typeface="+mn-cs"/>
              </a:rPr>
              <a:t>l at virke for ældres sag, at sikre medindflydelse og medbestemmelse, at opnå størst mulig tilslutning i befolkningen, tale ældres sag for regering og folketing – kommuner og regioner, at medvirke til at sikre ældres frihed og forudsætninger for at klare sig selv bedst og længst muligt på egne betingelser, så de har mulighed for livskvalitet og ligeværdighed. Det er uddrag af vores formål (se eventuelt § 2 i Ældre Sagens vedtægt).</a:t>
            </a:r>
          </a:p>
          <a:p>
            <a:endParaRPr lang="da-DK" sz="1200" kern="1200" dirty="0">
              <a:solidFill>
                <a:schemeClr val="tx1"/>
              </a:solidFill>
              <a:effectLst/>
              <a:latin typeface="IBM Plex Sans" panose="020B0503050203000203" pitchFamily="34" charset="0"/>
              <a:ea typeface="+mn-ea"/>
              <a:cs typeface="+mn-cs"/>
            </a:endParaRPr>
          </a:p>
          <a:p>
            <a:r>
              <a:rPr lang="da-DK" sz="1200" b="1" kern="1200" dirty="0">
                <a:solidFill>
                  <a:schemeClr val="tx1"/>
                </a:solidFill>
                <a:effectLst/>
                <a:latin typeface="IBM Plex Sans" panose="020B0503050203000203" pitchFamily="34" charset="0"/>
                <a:ea typeface="+mn-ea"/>
                <a:cs typeface="+mn-cs"/>
              </a:rPr>
              <a:t>Idegrundlag: </a:t>
            </a:r>
            <a:r>
              <a:rPr lang="da-DK" sz="1200" kern="1200" dirty="0">
                <a:solidFill>
                  <a:schemeClr val="tx1"/>
                </a:solidFill>
                <a:effectLst/>
                <a:latin typeface="IBM Plex Sans" panose="020B0503050203000203" pitchFamily="34" charset="0"/>
                <a:ea typeface="+mn-ea"/>
                <a:cs typeface="+mn-cs"/>
              </a:rPr>
              <a:t>Helt fra starten af Ældre Sagens historie blev der formuleret et idegrundlag, som fortsat lever og er en del af vores selvforståelse. Det er grundlaget for at opfylde vores formål.  Vi er åbne for alle over 18 år – vi er medlemsstyret gennem lokalafdelingerne og </a:t>
            </a:r>
            <a:r>
              <a:rPr lang="da-DK" sz="1200" kern="1200" dirty="0" err="1">
                <a:solidFill>
                  <a:schemeClr val="tx1"/>
                </a:solidFill>
                <a:effectLst/>
                <a:latin typeface="IBM Plex Sans" panose="020B0503050203000203" pitchFamily="34" charset="0"/>
                <a:ea typeface="+mn-ea"/>
                <a:cs typeface="+mn-cs"/>
              </a:rPr>
              <a:t>delegeretforsamlingen</a:t>
            </a:r>
            <a:r>
              <a:rPr lang="da-DK" sz="1200" kern="1200" dirty="0">
                <a:solidFill>
                  <a:schemeClr val="tx1"/>
                </a:solidFill>
                <a:effectLst/>
                <a:latin typeface="IBM Plex Sans" panose="020B0503050203000203" pitchFamily="34" charset="0"/>
                <a:ea typeface="+mn-ea"/>
                <a:cs typeface="+mn-cs"/>
              </a:rPr>
              <a:t>, vi er etnisk og religiøst neutrale, ligesom vi er uafhængige af </a:t>
            </a:r>
            <a:r>
              <a:rPr lang="da-DK" sz="1200" kern="1200" dirty="0" err="1">
                <a:solidFill>
                  <a:schemeClr val="tx1"/>
                </a:solidFill>
                <a:effectLst/>
                <a:latin typeface="IBM Plex Sans" panose="020B0503050203000203" pitchFamily="34" charset="0"/>
                <a:ea typeface="+mn-ea"/>
                <a:cs typeface="+mn-cs"/>
              </a:rPr>
              <a:t>partipolitik</a:t>
            </a:r>
            <a:r>
              <a:rPr lang="da-DK" sz="1200" kern="1200" dirty="0">
                <a:solidFill>
                  <a:schemeClr val="tx1"/>
                </a:solidFill>
                <a:effectLst/>
                <a:latin typeface="IBM Plex Sans" panose="020B0503050203000203" pitchFamily="34" charset="0"/>
                <a:ea typeface="+mn-ea"/>
                <a:cs typeface="+mn-cs"/>
              </a:rPr>
              <a:t>.  Fællesskaber er en vigtig del i Ældre Sagen– alle har brug for at være en del af et fællesskab. Vi kæmper for en god sag – det siger vores medlemmer, og de lægger vægt på den indflydelse, vi har nationalt og lokalt. Medlemmerne er grundlaget i Ældre Sagens arbejde – jo flere medlemmer jo stærkere bliver den folkelige forankring.</a:t>
            </a:r>
          </a:p>
          <a:p>
            <a:endParaRPr lang="da-DK" sz="1200" kern="1200" dirty="0">
              <a:solidFill>
                <a:schemeClr val="tx1"/>
              </a:solidFill>
              <a:effectLst/>
              <a:latin typeface="IBM Plex Sans" panose="020B0503050203000203" pitchFamily="34" charset="0"/>
              <a:ea typeface="+mn-ea"/>
              <a:cs typeface="+mn-cs"/>
            </a:endParaRPr>
          </a:p>
          <a:p>
            <a:r>
              <a:rPr lang="da-DK" sz="1200" b="1" i="1" kern="1200" dirty="0">
                <a:solidFill>
                  <a:schemeClr val="tx1"/>
                </a:solidFill>
                <a:effectLst/>
                <a:latin typeface="IBM Plex Sans" panose="020B0503050203000203" pitchFamily="34" charset="0"/>
                <a:ea typeface="+mn-ea"/>
                <a:cs typeface="+mn-cs"/>
              </a:rPr>
              <a:t>Forslag til dialogspørgsmål:</a:t>
            </a:r>
            <a:endParaRPr lang="da-DK" sz="1200" kern="1200" dirty="0">
              <a:solidFill>
                <a:schemeClr val="tx1"/>
              </a:solidFill>
              <a:effectLst/>
              <a:latin typeface="IBM Plex Sans" panose="020B0503050203000203" pitchFamily="34" charset="0"/>
              <a:ea typeface="+mn-ea"/>
              <a:cs typeface="+mn-cs"/>
            </a:endParaRPr>
          </a:p>
          <a:p>
            <a:pPr marL="228600" lvl="0" indent="-228600">
              <a:buFont typeface="+mj-lt"/>
              <a:buAutoNum type="arabicPeriod"/>
            </a:pPr>
            <a:r>
              <a:rPr lang="da-DK" sz="1200" kern="1200" dirty="0">
                <a:solidFill>
                  <a:schemeClr val="tx1"/>
                </a:solidFill>
                <a:effectLst/>
                <a:latin typeface="IBM Plex Sans" panose="020B0503050203000203" pitchFamily="34" charset="0"/>
                <a:ea typeface="+mn-ea"/>
                <a:cs typeface="+mn-cs"/>
              </a:rPr>
              <a:t>Hvad tænker du om Ældre Sagens formål og idegrundlag?</a:t>
            </a:r>
          </a:p>
          <a:p>
            <a:pPr marL="228600" lvl="0" indent="-228600">
              <a:buFont typeface="+mj-lt"/>
              <a:buAutoNum type="arabicPeriod"/>
            </a:pPr>
            <a:r>
              <a:rPr lang="da-DK" sz="1200" kern="1200" dirty="0">
                <a:solidFill>
                  <a:schemeClr val="tx1"/>
                </a:solidFill>
                <a:effectLst/>
                <a:latin typeface="IBM Plex Sans" panose="020B0503050203000203" pitchFamily="34" charset="0"/>
                <a:ea typeface="+mn-ea"/>
                <a:cs typeface="+mn-cs"/>
              </a:rPr>
              <a:t>Hvordan kender du Ældre Sagen – hvad har du om hørt før i dag?</a:t>
            </a:r>
          </a:p>
          <a:p>
            <a:pPr marL="228600" lvl="0" indent="-228600">
              <a:buFont typeface="+mj-lt"/>
              <a:buAutoNum type="arabicPeriod"/>
            </a:pPr>
            <a:r>
              <a:rPr lang="da-DK" sz="1200" kern="1200" dirty="0">
                <a:solidFill>
                  <a:schemeClr val="tx1"/>
                </a:solidFill>
                <a:effectLst/>
                <a:latin typeface="IBM Plex Sans" panose="020B0503050203000203" pitchFamily="34" charset="0"/>
                <a:ea typeface="+mn-ea"/>
                <a:cs typeface="+mn-cs"/>
              </a:rPr>
              <a:t>Er der noget i det her, der ”spænder ben” for, at du kan være frivillig </a:t>
            </a:r>
            <a:br>
              <a:rPr lang="da-DK" sz="1200" kern="1200" dirty="0">
                <a:solidFill>
                  <a:schemeClr val="tx1"/>
                </a:solidFill>
                <a:effectLst/>
                <a:latin typeface="IBM Plex Sans" panose="020B0503050203000203" pitchFamily="34" charset="0"/>
                <a:ea typeface="+mn-ea"/>
                <a:cs typeface="+mn-cs"/>
              </a:rPr>
            </a:br>
            <a:r>
              <a:rPr lang="da-DK" sz="1200" kern="1200" dirty="0">
                <a:solidFill>
                  <a:schemeClr val="tx1"/>
                </a:solidFill>
                <a:effectLst/>
                <a:latin typeface="IBM Plex Sans" panose="020B0503050203000203" pitchFamily="34" charset="0"/>
                <a:ea typeface="+mn-ea"/>
                <a:cs typeface="+mn-cs"/>
              </a:rPr>
              <a:t>sammen med os? </a:t>
            </a:r>
          </a:p>
          <a:p>
            <a:endParaRPr lang="da-DK" noProof="0" dirty="0">
              <a:solidFill>
                <a:schemeClr val="accent2"/>
              </a:solidFill>
            </a:endParaRPr>
          </a:p>
        </p:txBody>
      </p:sp>
      <p:sp>
        <p:nvSpPr>
          <p:cNvPr id="4" name="Slide Number Placeholder 3">
            <a:extLst>
              <a:ext uri="{FF2B5EF4-FFF2-40B4-BE49-F238E27FC236}">
                <a16:creationId xmlns:a16="http://schemas.microsoft.com/office/drawing/2014/main" id="{A9C88BCB-DCF8-09C1-3449-3F2555BBDBFB}"/>
              </a:ext>
            </a:extLst>
          </p:cNvPr>
          <p:cNvSpPr>
            <a:spLocks noGrp="1"/>
          </p:cNvSpPr>
          <p:nvPr>
            <p:ph type="sldNum" sz="quarter" idx="5"/>
          </p:nvPr>
        </p:nvSpPr>
        <p:spPr/>
        <p:txBody>
          <a:bodyPr/>
          <a:lstStyle/>
          <a:p>
            <a:fld id="{C2C98BBF-BBF0-4DE9-8547-883D9E224976}" type="slidenum">
              <a:rPr lang="da-DK" smtClean="0"/>
              <a:t>9</a:t>
            </a:fld>
            <a:endParaRPr lang="da-DK" dirty="0"/>
          </a:p>
        </p:txBody>
      </p:sp>
    </p:spTree>
    <p:extLst>
      <p:ext uri="{BB962C8B-B14F-4D97-AF65-F5344CB8AC3E}">
        <p14:creationId xmlns:p14="http://schemas.microsoft.com/office/powerpoint/2010/main" val="3286357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bg>
      <p:bgPr>
        <a:solidFill>
          <a:srgbClr val="DEE2E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C6E8-63BD-9AF0-C249-1557AAB880AF}"/>
              </a:ext>
            </a:extLst>
          </p:cNvPr>
          <p:cNvSpPr>
            <a:spLocks noGrp="1"/>
          </p:cNvSpPr>
          <p:nvPr>
            <p:ph type="ctrTitle" hasCustomPrompt="1"/>
          </p:nvPr>
        </p:nvSpPr>
        <p:spPr>
          <a:xfrm>
            <a:off x="830263" y="2091640"/>
            <a:ext cx="4433887" cy="2519363"/>
          </a:xfrm>
        </p:spPr>
        <p:txBody>
          <a:bodyPr anchor="b"/>
          <a:lstStyle>
            <a:lvl1pPr algn="l">
              <a:defRPr sz="4200"/>
            </a:lvl1pPr>
          </a:lstStyle>
          <a:p>
            <a:r>
              <a:rPr lang="da-DK" dirty="0"/>
              <a:t>Klik for at redigere titeltypografien i masteren</a:t>
            </a:r>
          </a:p>
        </p:txBody>
      </p:sp>
      <p:sp>
        <p:nvSpPr>
          <p:cNvPr id="3" name="Subtitle 2">
            <a:extLst>
              <a:ext uri="{FF2B5EF4-FFF2-40B4-BE49-F238E27FC236}">
                <a16:creationId xmlns:a16="http://schemas.microsoft.com/office/drawing/2014/main" id="{07105BED-AEC6-7489-627D-C4BD36A60476}"/>
              </a:ext>
            </a:extLst>
          </p:cNvPr>
          <p:cNvSpPr>
            <a:spLocks noGrp="1"/>
          </p:cNvSpPr>
          <p:nvPr>
            <p:ph type="subTitle" idx="1" hasCustomPrompt="1"/>
          </p:nvPr>
        </p:nvSpPr>
        <p:spPr>
          <a:xfrm>
            <a:off x="830263" y="4891991"/>
            <a:ext cx="4433887" cy="558799"/>
          </a:xfrm>
          <a:prstGeom prst="rect">
            <a:avLst/>
          </a:prstGeom>
        </p:spPr>
        <p:txBody>
          <a:bodyPr/>
          <a:lstStyle>
            <a:lvl1pPr marL="0" indent="0" algn="l">
              <a:buNone/>
              <a:defRPr sz="2200">
                <a:latin typeface="IBM Plex Sans Medium" panose="020B060305020300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pic>
        <p:nvPicPr>
          <p:cNvPr id="41" name="ÆS_logo_POS_CMYK.pdf">
            <a:extLst>
              <a:ext uri="{FF2B5EF4-FFF2-40B4-BE49-F238E27FC236}">
                <a16:creationId xmlns:a16="http://schemas.microsoft.com/office/drawing/2014/main" id="{A5CC1B76-24ED-ABAE-B38B-EF2B5A0F547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30564" y="778110"/>
            <a:ext cx="1663699" cy="286017"/>
          </a:xfrm>
          <a:prstGeom prst="rect">
            <a:avLst/>
          </a:prstGeom>
          <a:ln w="12700">
            <a:miter lim="400000"/>
          </a:ln>
        </p:spPr>
      </p:pic>
      <p:pic>
        <p:nvPicPr>
          <p:cNvPr id="4" name="ÆS_logo_POS_CMYK.pdf">
            <a:extLst>
              <a:ext uri="{FF2B5EF4-FFF2-40B4-BE49-F238E27FC236}">
                <a16:creationId xmlns:a16="http://schemas.microsoft.com/office/drawing/2014/main" id="{A5F93397-A5E6-2F20-FA54-23E0A9E4517D}"/>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30564" y="778110"/>
            <a:ext cx="1663699" cy="286017"/>
          </a:xfrm>
          <a:prstGeom prst="rect">
            <a:avLst/>
          </a:prstGeom>
          <a:ln w="12700">
            <a:miter lim="400000"/>
          </a:ln>
        </p:spPr>
      </p:pic>
      <p:sp>
        <p:nvSpPr>
          <p:cNvPr id="10" name="Pladsholder til billede 9">
            <a:extLst>
              <a:ext uri="{FF2B5EF4-FFF2-40B4-BE49-F238E27FC236}">
                <a16:creationId xmlns:a16="http://schemas.microsoft.com/office/drawing/2014/main" id="{9F211235-3CF8-607C-8C75-5C8B6F0BFE45}"/>
              </a:ext>
            </a:extLst>
          </p:cNvPr>
          <p:cNvSpPr>
            <a:spLocks noGrp="1"/>
          </p:cNvSpPr>
          <p:nvPr>
            <p:ph type="pic" sz="quarter" idx="10"/>
          </p:nvPr>
        </p:nvSpPr>
        <p:spPr>
          <a:xfrm>
            <a:off x="6076524" y="0"/>
            <a:ext cx="6115477" cy="6858000"/>
          </a:xfrm>
          <a:custGeom>
            <a:avLst/>
            <a:gdLst>
              <a:gd name="connsiteX0" fmla="*/ 3097942 w 6115477"/>
              <a:gd name="connsiteY0" fmla="*/ 360991 h 6858000"/>
              <a:gd name="connsiteX1" fmla="*/ 5048086 w 6115477"/>
              <a:gd name="connsiteY1" fmla="*/ 1133487 h 6858000"/>
              <a:gd name="connsiteX2" fmla="*/ 4484764 w 6115477"/>
              <a:gd name="connsiteY2" fmla="*/ 4212194 h 6858000"/>
              <a:gd name="connsiteX3" fmla="*/ 4387400 w 6115477"/>
              <a:gd name="connsiteY3" fmla="*/ 4226220 h 6858000"/>
              <a:gd name="connsiteX4" fmla="*/ 3796261 w 6115477"/>
              <a:gd name="connsiteY4" fmla="*/ 3903622 h 6858000"/>
              <a:gd name="connsiteX5" fmla="*/ 3754534 w 6115477"/>
              <a:gd name="connsiteY5" fmla="*/ 3763362 h 6858000"/>
              <a:gd name="connsiteX6" fmla="*/ 3726715 w 6115477"/>
              <a:gd name="connsiteY6" fmla="*/ 3742323 h 6858000"/>
              <a:gd name="connsiteX7" fmla="*/ 3719760 w 6115477"/>
              <a:gd name="connsiteY7" fmla="*/ 3749336 h 6858000"/>
              <a:gd name="connsiteX8" fmla="*/ 3712806 w 6115477"/>
              <a:gd name="connsiteY8" fmla="*/ 3756349 h 6858000"/>
              <a:gd name="connsiteX9" fmla="*/ 3698897 w 6115477"/>
              <a:gd name="connsiteY9" fmla="*/ 3791414 h 6858000"/>
              <a:gd name="connsiteX10" fmla="*/ 4867266 w 6115477"/>
              <a:gd name="connsiteY10" fmla="*/ 4639987 h 6858000"/>
              <a:gd name="connsiteX11" fmla="*/ 6068128 w 6115477"/>
              <a:gd name="connsiteY11" fmla="*/ 3719238 h 6858000"/>
              <a:gd name="connsiteX12" fmla="*/ 6115477 w 6115477"/>
              <a:gd name="connsiteY12" fmla="*/ 3623370 h 6858000"/>
              <a:gd name="connsiteX13" fmla="*/ 6115477 w 6115477"/>
              <a:gd name="connsiteY13" fmla="*/ 6155481 h 6858000"/>
              <a:gd name="connsiteX14" fmla="*/ 6032540 w 6115477"/>
              <a:gd name="connsiteY14" fmla="*/ 6197000 h 6858000"/>
              <a:gd name="connsiteX15" fmla="*/ 2808711 w 6115477"/>
              <a:gd name="connsiteY15" fmla="*/ 5705963 h 6858000"/>
              <a:gd name="connsiteX16" fmla="*/ 3372032 w 6115477"/>
              <a:gd name="connsiteY16" fmla="*/ 2627256 h 6858000"/>
              <a:gd name="connsiteX17" fmla="*/ 3476350 w 6115477"/>
              <a:gd name="connsiteY17" fmla="*/ 2620243 h 6858000"/>
              <a:gd name="connsiteX18" fmla="*/ 4060535 w 6115477"/>
              <a:gd name="connsiteY18" fmla="*/ 2935828 h 6858000"/>
              <a:gd name="connsiteX19" fmla="*/ 4109217 w 6115477"/>
              <a:gd name="connsiteY19" fmla="*/ 3076088 h 6858000"/>
              <a:gd name="connsiteX20" fmla="*/ 4137036 w 6115477"/>
              <a:gd name="connsiteY20" fmla="*/ 3097127 h 6858000"/>
              <a:gd name="connsiteX21" fmla="*/ 4164854 w 6115477"/>
              <a:gd name="connsiteY21" fmla="*/ 3055049 h 6858000"/>
              <a:gd name="connsiteX22" fmla="*/ 3246265 w 6115477"/>
              <a:gd name="connsiteY22" fmla="*/ 2172370 h 6858000"/>
              <a:gd name="connsiteX23" fmla="*/ 2989530 w 6115477"/>
              <a:gd name="connsiteY23" fmla="*/ 2199463 h 6858000"/>
              <a:gd name="connsiteX24" fmla="*/ 1612523 w 6115477"/>
              <a:gd name="connsiteY24" fmla="*/ 3545959 h 6858000"/>
              <a:gd name="connsiteX25" fmla="*/ 2732210 w 6115477"/>
              <a:gd name="connsiteY25" fmla="*/ 6540510 h 6858000"/>
              <a:gd name="connsiteX26" fmla="*/ 3281622 w 6115477"/>
              <a:gd name="connsiteY26" fmla="*/ 6843823 h 6858000"/>
              <a:gd name="connsiteX27" fmla="*/ 3320286 w 6115477"/>
              <a:gd name="connsiteY27" fmla="*/ 6858000 h 6858000"/>
              <a:gd name="connsiteX28" fmla="*/ 1738891 w 6115477"/>
              <a:gd name="connsiteY28" fmla="*/ 6858000 h 6858000"/>
              <a:gd name="connsiteX29" fmla="*/ 1726405 w 6115477"/>
              <a:gd name="connsiteY29" fmla="*/ 6850836 h 6858000"/>
              <a:gd name="connsiteX30" fmla="*/ 381563 w 6115477"/>
              <a:gd name="connsiteY30" fmla="*/ 5348300 h 6858000"/>
              <a:gd name="connsiteX31" fmla="*/ 145107 w 6115477"/>
              <a:gd name="connsiteY31" fmla="*/ 2676347 h 6858000"/>
              <a:gd name="connsiteX32" fmla="*/ 3097942 w 6115477"/>
              <a:gd name="connsiteY32" fmla="*/ 360991 h 6858000"/>
              <a:gd name="connsiteX33" fmla="*/ 4590885 w 6115477"/>
              <a:gd name="connsiteY33" fmla="*/ 0 h 6858000"/>
              <a:gd name="connsiteX34" fmla="*/ 6115477 w 6115477"/>
              <a:gd name="connsiteY34" fmla="*/ 0 h 6858000"/>
              <a:gd name="connsiteX35" fmla="*/ 6115477 w 6115477"/>
              <a:gd name="connsiteY35" fmla="*/ 1478397 h 6858000"/>
              <a:gd name="connsiteX36" fmla="*/ 6086069 w 6115477"/>
              <a:gd name="connsiteY36" fmla="*/ 1413064 h 6858000"/>
              <a:gd name="connsiteX37" fmla="*/ 5124586 w 6115477"/>
              <a:gd name="connsiteY37" fmla="*/ 298940 h 6858000"/>
              <a:gd name="connsiteX38" fmla="*/ 4722511 w 6115477"/>
              <a:gd name="connsiteY38" fmla="*/ 597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115477" h="6858000">
                <a:moveTo>
                  <a:pt x="3097942" y="360991"/>
                </a:moveTo>
                <a:cubicBezTo>
                  <a:pt x="3783738" y="359646"/>
                  <a:pt x="4476724" y="600718"/>
                  <a:pt x="5048086" y="1133487"/>
                </a:cubicBezTo>
                <a:cubicBezTo>
                  <a:pt x="6035636" y="2045177"/>
                  <a:pt x="5938272" y="4029856"/>
                  <a:pt x="4484764" y="4212194"/>
                </a:cubicBezTo>
                <a:cubicBezTo>
                  <a:pt x="4449992" y="4219207"/>
                  <a:pt x="4422173" y="4219207"/>
                  <a:pt x="4387400" y="4226220"/>
                </a:cubicBezTo>
                <a:cubicBezTo>
                  <a:pt x="4143990" y="4226220"/>
                  <a:pt x="3914489" y="4135051"/>
                  <a:pt x="3796261" y="3903622"/>
                </a:cubicBezTo>
                <a:cubicBezTo>
                  <a:pt x="3775397" y="3847518"/>
                  <a:pt x="3754534" y="3763362"/>
                  <a:pt x="3754534" y="3763362"/>
                </a:cubicBezTo>
                <a:cubicBezTo>
                  <a:pt x="3747579" y="3749336"/>
                  <a:pt x="3740624" y="3742323"/>
                  <a:pt x="3726715" y="3742323"/>
                </a:cubicBezTo>
                <a:cubicBezTo>
                  <a:pt x="3726715" y="3742323"/>
                  <a:pt x="3719760" y="3742323"/>
                  <a:pt x="3719760" y="3749336"/>
                </a:cubicBezTo>
                <a:cubicBezTo>
                  <a:pt x="3712806" y="3749336"/>
                  <a:pt x="3712806" y="3756349"/>
                  <a:pt x="3712806" y="3756349"/>
                </a:cubicBezTo>
                <a:cubicBezTo>
                  <a:pt x="3705852" y="3763362"/>
                  <a:pt x="3698897" y="3777388"/>
                  <a:pt x="3698897" y="3791414"/>
                </a:cubicBezTo>
                <a:cubicBezTo>
                  <a:pt x="3538942" y="4408558"/>
                  <a:pt x="4171808" y="4780247"/>
                  <a:pt x="4867266" y="4639987"/>
                </a:cubicBezTo>
                <a:cubicBezTo>
                  <a:pt x="5308013" y="4560214"/>
                  <a:pt x="5771715" y="4272106"/>
                  <a:pt x="6068128" y="3719238"/>
                </a:cubicBezTo>
                <a:lnTo>
                  <a:pt x="6115477" y="3623370"/>
                </a:lnTo>
                <a:lnTo>
                  <a:pt x="6115477" y="6155481"/>
                </a:lnTo>
                <a:lnTo>
                  <a:pt x="6032540" y="6197000"/>
                </a:lnTo>
                <a:cubicBezTo>
                  <a:pt x="5009917" y="6670716"/>
                  <a:pt x="3747579" y="6577767"/>
                  <a:pt x="2808711" y="5705963"/>
                </a:cubicBezTo>
                <a:cubicBezTo>
                  <a:pt x="1828115" y="4801286"/>
                  <a:pt x="1918525" y="2809594"/>
                  <a:pt x="3372032" y="2627256"/>
                </a:cubicBezTo>
                <a:cubicBezTo>
                  <a:pt x="3406804" y="2620243"/>
                  <a:pt x="3441578" y="2620243"/>
                  <a:pt x="3476350" y="2620243"/>
                </a:cubicBezTo>
                <a:cubicBezTo>
                  <a:pt x="3712806" y="2613230"/>
                  <a:pt x="3942307" y="2704399"/>
                  <a:pt x="4060535" y="2935828"/>
                </a:cubicBezTo>
                <a:cubicBezTo>
                  <a:pt x="4088353" y="2991932"/>
                  <a:pt x="4109217" y="3076088"/>
                  <a:pt x="4109217" y="3076088"/>
                </a:cubicBezTo>
                <a:cubicBezTo>
                  <a:pt x="4109217" y="3076088"/>
                  <a:pt x="4123126" y="3097127"/>
                  <a:pt x="4137036" y="3097127"/>
                </a:cubicBezTo>
                <a:cubicBezTo>
                  <a:pt x="4143990" y="3097127"/>
                  <a:pt x="4157899" y="3083101"/>
                  <a:pt x="4164854" y="3055049"/>
                </a:cubicBezTo>
                <a:cubicBezTo>
                  <a:pt x="4304815" y="2508912"/>
                  <a:pt x="3832447" y="2161440"/>
                  <a:pt x="3246265" y="2172370"/>
                </a:cubicBezTo>
                <a:cubicBezTo>
                  <a:pt x="3162525" y="2173932"/>
                  <a:pt x="3076462" y="2182807"/>
                  <a:pt x="2989530" y="2199463"/>
                </a:cubicBezTo>
                <a:cubicBezTo>
                  <a:pt x="2447072" y="2304658"/>
                  <a:pt x="1876797" y="2711412"/>
                  <a:pt x="1612523" y="3545959"/>
                </a:cubicBezTo>
                <a:cubicBezTo>
                  <a:pt x="1243930" y="4724143"/>
                  <a:pt x="1800297" y="5874275"/>
                  <a:pt x="2732210" y="6540510"/>
                </a:cubicBezTo>
                <a:cubicBezTo>
                  <a:pt x="2906075" y="6663238"/>
                  <a:pt x="3090371" y="6763173"/>
                  <a:pt x="3281622" y="6843823"/>
                </a:cubicBezTo>
                <a:lnTo>
                  <a:pt x="3320286" y="6858000"/>
                </a:lnTo>
                <a:lnTo>
                  <a:pt x="1738891" y="6858000"/>
                </a:lnTo>
                <a:lnTo>
                  <a:pt x="1726405" y="6850836"/>
                </a:lnTo>
                <a:cubicBezTo>
                  <a:pt x="1134396" y="6482653"/>
                  <a:pt x="652791" y="5951418"/>
                  <a:pt x="381563" y="5348300"/>
                </a:cubicBezTo>
                <a:cubicBezTo>
                  <a:pt x="-56576" y="4352454"/>
                  <a:pt x="-91349" y="3440764"/>
                  <a:pt x="145107" y="2676347"/>
                </a:cubicBezTo>
                <a:cubicBezTo>
                  <a:pt x="505659" y="1249640"/>
                  <a:pt x="1788697" y="363557"/>
                  <a:pt x="3097942" y="360991"/>
                </a:cubicBezTo>
                <a:close/>
                <a:moveTo>
                  <a:pt x="4590885" y="0"/>
                </a:moveTo>
                <a:lnTo>
                  <a:pt x="6115477" y="0"/>
                </a:lnTo>
                <a:lnTo>
                  <a:pt x="6115477" y="1478397"/>
                </a:lnTo>
                <a:lnTo>
                  <a:pt x="6086069" y="1413064"/>
                </a:lnTo>
                <a:cubicBezTo>
                  <a:pt x="5868129" y="974517"/>
                  <a:pt x="5532298" y="590418"/>
                  <a:pt x="5124586" y="298940"/>
                </a:cubicBezTo>
                <a:cubicBezTo>
                  <a:pt x="4996796" y="206895"/>
                  <a:pt x="4862159" y="127670"/>
                  <a:pt x="4722511" y="59786"/>
                </a:cubicBezTo>
                <a:close/>
              </a:path>
            </a:pathLst>
          </a:custGeom>
          <a:solidFill>
            <a:schemeClr val="bg1"/>
          </a:solidFill>
        </p:spPr>
        <p:txBody>
          <a:bodyPr wrap="square" anchor="ctr">
            <a:noAutofit/>
          </a:bodyPr>
          <a:lstStyle>
            <a:lvl1pPr algn="ctr">
              <a:defRPr>
                <a:solidFill>
                  <a:schemeClr val="tx2"/>
                </a:solidFill>
              </a:defRPr>
            </a:lvl1pPr>
          </a:lstStyle>
          <a:p>
            <a:r>
              <a:rPr lang="da-DK"/>
              <a:t>Klik på ikonet for at tilføje et billede</a:t>
            </a:r>
            <a:endParaRPr lang="en-US" dirty="0"/>
          </a:p>
        </p:txBody>
      </p:sp>
    </p:spTree>
    <p:extLst>
      <p:ext uri="{BB962C8B-B14F-4D97-AF65-F5344CB8AC3E}">
        <p14:creationId xmlns:p14="http://schemas.microsoft.com/office/powerpoint/2010/main" val="2225143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e indholdsobjek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99C70A-A1F0-0A58-7768-0C0F705AE5B1}"/>
              </a:ext>
            </a:extLst>
          </p:cNvPr>
          <p:cNvSpPr>
            <a:spLocks noGrp="1"/>
          </p:cNvSpPr>
          <p:nvPr>
            <p:ph sz="half" idx="1" hasCustomPrompt="1"/>
          </p:nvPr>
        </p:nvSpPr>
        <p:spPr>
          <a:xfrm>
            <a:off x="414338" y="1677988"/>
            <a:ext cx="3602037" cy="4479925"/>
          </a:xfrm>
          <a:prstGeom prst="rect">
            <a:avLst/>
          </a:prstGeo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a:extLst>
              <a:ext uri="{FF2B5EF4-FFF2-40B4-BE49-F238E27FC236}">
                <a16:creationId xmlns:a16="http://schemas.microsoft.com/office/drawing/2014/main" id="{0237FFD1-9811-9F57-D161-689CE381A12A}"/>
              </a:ext>
            </a:extLst>
          </p:cNvPr>
          <p:cNvSpPr>
            <a:spLocks noGrp="1"/>
          </p:cNvSpPr>
          <p:nvPr>
            <p:ph sz="half" idx="2" hasCustomPrompt="1"/>
          </p:nvPr>
        </p:nvSpPr>
        <p:spPr>
          <a:xfrm>
            <a:off x="4296913" y="1677988"/>
            <a:ext cx="3602037" cy="4479925"/>
          </a:xfrm>
          <a:prstGeom prst="rect">
            <a:avLst/>
          </a:prstGeo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laceholder 4">
            <a:extLst>
              <a:ext uri="{FF2B5EF4-FFF2-40B4-BE49-F238E27FC236}">
                <a16:creationId xmlns:a16="http://schemas.microsoft.com/office/drawing/2014/main" id="{07BBB4DF-61EE-0348-8960-6AB1CC8558AF}"/>
              </a:ext>
            </a:extLst>
          </p:cNvPr>
          <p:cNvSpPr>
            <a:spLocks noGrp="1"/>
          </p:cNvSpPr>
          <p:nvPr>
            <p:ph type="dt" sz="half" idx="10"/>
          </p:nvPr>
        </p:nvSpPr>
        <p:spPr/>
        <p:txBody>
          <a:bodyPr/>
          <a:lstStyle/>
          <a:p>
            <a:fld id="{F62FD97E-0BB8-44DA-9DA7-8AC671A82CAA}" type="datetime1">
              <a:rPr lang="da-DK" smtClean="0"/>
              <a:t>12-02-2026</a:t>
            </a:fld>
            <a:endParaRPr lang="da-DK" dirty="0"/>
          </a:p>
        </p:txBody>
      </p:sp>
      <p:sp>
        <p:nvSpPr>
          <p:cNvPr id="6" name="Footer Placeholder 5">
            <a:extLst>
              <a:ext uri="{FF2B5EF4-FFF2-40B4-BE49-F238E27FC236}">
                <a16:creationId xmlns:a16="http://schemas.microsoft.com/office/drawing/2014/main" id="{ADF3376F-7DC1-B2D3-28B1-B9BA294D30A0}"/>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11ACF4-5257-F553-73C6-99F7A7A81F88}"/>
              </a:ext>
            </a:extLst>
          </p:cNvPr>
          <p:cNvSpPr>
            <a:spLocks noGrp="1"/>
          </p:cNvSpPr>
          <p:nvPr>
            <p:ph type="sldNum" sz="quarter" idx="12"/>
          </p:nvPr>
        </p:nvSpPr>
        <p:spPr/>
        <p:txBody>
          <a:bodyPr/>
          <a:lstStyle/>
          <a:p>
            <a:fld id="{0E8862F4-759C-4937-98C7-CDEB1EE77131}" type="slidenum">
              <a:rPr lang="da-DK" smtClean="0"/>
              <a:pPr/>
              <a:t>‹nr.›</a:t>
            </a:fld>
            <a:endParaRPr lang="da-DK" dirty="0"/>
          </a:p>
        </p:txBody>
      </p:sp>
      <p:sp>
        <p:nvSpPr>
          <p:cNvPr id="8" name="Titel 7">
            <a:extLst>
              <a:ext uri="{FF2B5EF4-FFF2-40B4-BE49-F238E27FC236}">
                <a16:creationId xmlns:a16="http://schemas.microsoft.com/office/drawing/2014/main" id="{72CD10C1-81ED-AB89-EAF8-B022AE7DA109}"/>
              </a:ext>
            </a:extLst>
          </p:cNvPr>
          <p:cNvSpPr>
            <a:spLocks noGrp="1"/>
          </p:cNvSpPr>
          <p:nvPr>
            <p:ph type="title" hasCustomPrompt="1"/>
          </p:nvPr>
        </p:nvSpPr>
        <p:spPr/>
        <p:txBody>
          <a:bodyPr/>
          <a:lstStyle/>
          <a:p>
            <a:r>
              <a:rPr lang="da-DK" dirty="0"/>
              <a:t>Klik for at redigere titeltypografien i masteren</a:t>
            </a:r>
          </a:p>
        </p:txBody>
      </p:sp>
      <p:sp>
        <p:nvSpPr>
          <p:cNvPr id="9" name="Content Placeholder 3">
            <a:extLst>
              <a:ext uri="{FF2B5EF4-FFF2-40B4-BE49-F238E27FC236}">
                <a16:creationId xmlns:a16="http://schemas.microsoft.com/office/drawing/2014/main" id="{D3E80DA8-52D5-4DFA-7BA2-3A66929D657E}"/>
              </a:ext>
            </a:extLst>
          </p:cNvPr>
          <p:cNvSpPr>
            <a:spLocks noGrp="1"/>
          </p:cNvSpPr>
          <p:nvPr>
            <p:ph sz="half" idx="13" hasCustomPrompt="1"/>
          </p:nvPr>
        </p:nvSpPr>
        <p:spPr>
          <a:xfrm>
            <a:off x="8173244" y="1677988"/>
            <a:ext cx="3602037" cy="4479925"/>
          </a:xfrm>
          <a:prstGeom prst="rect">
            <a:avLst/>
          </a:prstGeo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405801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 og bille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99C70A-A1F0-0A58-7768-0C0F705AE5B1}"/>
              </a:ext>
            </a:extLst>
          </p:cNvPr>
          <p:cNvSpPr>
            <a:spLocks noGrp="1"/>
          </p:cNvSpPr>
          <p:nvPr>
            <p:ph sz="half" idx="1" hasCustomPrompt="1"/>
          </p:nvPr>
        </p:nvSpPr>
        <p:spPr>
          <a:xfrm>
            <a:off x="414338" y="1677988"/>
            <a:ext cx="5541962" cy="4479925"/>
          </a:xfrm>
          <a:prstGeom prst="rect">
            <a:avLst/>
          </a:prstGeo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laceholder 4">
            <a:extLst>
              <a:ext uri="{FF2B5EF4-FFF2-40B4-BE49-F238E27FC236}">
                <a16:creationId xmlns:a16="http://schemas.microsoft.com/office/drawing/2014/main" id="{07BBB4DF-61EE-0348-8960-6AB1CC8558AF}"/>
              </a:ext>
            </a:extLst>
          </p:cNvPr>
          <p:cNvSpPr>
            <a:spLocks noGrp="1"/>
          </p:cNvSpPr>
          <p:nvPr>
            <p:ph type="dt" sz="half" idx="10"/>
          </p:nvPr>
        </p:nvSpPr>
        <p:spPr/>
        <p:txBody>
          <a:bodyPr/>
          <a:lstStyle/>
          <a:p>
            <a:fld id="{80CF806E-5202-4939-91DC-FB45EBF365F0}" type="datetime1">
              <a:rPr lang="da-DK" smtClean="0"/>
              <a:t>12-02-2026</a:t>
            </a:fld>
            <a:endParaRPr lang="da-DK" dirty="0"/>
          </a:p>
        </p:txBody>
      </p:sp>
      <p:sp>
        <p:nvSpPr>
          <p:cNvPr id="6" name="Footer Placeholder 5">
            <a:extLst>
              <a:ext uri="{FF2B5EF4-FFF2-40B4-BE49-F238E27FC236}">
                <a16:creationId xmlns:a16="http://schemas.microsoft.com/office/drawing/2014/main" id="{ADF3376F-7DC1-B2D3-28B1-B9BA294D30A0}"/>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11ACF4-5257-F553-73C6-99F7A7A81F88}"/>
              </a:ext>
            </a:extLst>
          </p:cNvPr>
          <p:cNvSpPr>
            <a:spLocks noGrp="1"/>
          </p:cNvSpPr>
          <p:nvPr>
            <p:ph type="sldNum" sz="quarter" idx="12"/>
          </p:nvPr>
        </p:nvSpPr>
        <p:spPr/>
        <p:txBody>
          <a:bodyPr/>
          <a:lstStyle/>
          <a:p>
            <a:fld id="{0E8862F4-759C-4937-98C7-CDEB1EE77131}" type="slidenum">
              <a:rPr lang="da-DK" smtClean="0"/>
              <a:pPr/>
              <a:t>‹nr.›</a:t>
            </a:fld>
            <a:endParaRPr lang="da-DK" dirty="0"/>
          </a:p>
        </p:txBody>
      </p:sp>
      <p:sp>
        <p:nvSpPr>
          <p:cNvPr id="8" name="Titel 7">
            <a:extLst>
              <a:ext uri="{FF2B5EF4-FFF2-40B4-BE49-F238E27FC236}">
                <a16:creationId xmlns:a16="http://schemas.microsoft.com/office/drawing/2014/main" id="{72CD10C1-81ED-AB89-EAF8-B022AE7DA109}"/>
              </a:ext>
            </a:extLst>
          </p:cNvPr>
          <p:cNvSpPr>
            <a:spLocks noGrp="1"/>
          </p:cNvSpPr>
          <p:nvPr>
            <p:ph type="title" hasCustomPrompt="1"/>
          </p:nvPr>
        </p:nvSpPr>
        <p:spPr>
          <a:xfrm>
            <a:off x="414337" y="419100"/>
            <a:ext cx="5541963" cy="839788"/>
          </a:xfrm>
        </p:spPr>
        <p:txBody>
          <a:bodyPr/>
          <a:lstStyle/>
          <a:p>
            <a:r>
              <a:rPr lang="da-DK" dirty="0"/>
              <a:t>Klik for at redigere titeltypografien i masteren</a:t>
            </a:r>
          </a:p>
        </p:txBody>
      </p:sp>
      <p:sp>
        <p:nvSpPr>
          <p:cNvPr id="9" name="Picture Placeholder 8">
            <a:extLst>
              <a:ext uri="{FF2B5EF4-FFF2-40B4-BE49-F238E27FC236}">
                <a16:creationId xmlns:a16="http://schemas.microsoft.com/office/drawing/2014/main" id="{DA1E378B-6CF1-3C3E-3A6C-080C9D87B9DF}"/>
              </a:ext>
            </a:extLst>
          </p:cNvPr>
          <p:cNvSpPr>
            <a:spLocks noGrp="1"/>
          </p:cNvSpPr>
          <p:nvPr>
            <p:ph type="pic" sz="quarter" idx="13"/>
          </p:nvPr>
        </p:nvSpPr>
        <p:spPr>
          <a:xfrm>
            <a:off x="6234113" y="419100"/>
            <a:ext cx="5541962" cy="5738813"/>
          </a:xfrm>
          <a:solidFill>
            <a:schemeClr val="bg2"/>
          </a:solidFill>
        </p:spPr>
        <p:txBody>
          <a:bodyPr anchor="ctr"/>
          <a:lstStyle>
            <a:lvl1pPr algn="ctr">
              <a:defRPr/>
            </a:lvl1pPr>
          </a:lstStyle>
          <a:p>
            <a:r>
              <a:rPr lang="da-DK"/>
              <a:t>Klik på ikonet for at tilføje et billede</a:t>
            </a:r>
            <a:endParaRPr lang="en-US"/>
          </a:p>
        </p:txBody>
      </p:sp>
    </p:spTree>
    <p:extLst>
      <p:ext uri="{BB962C8B-B14F-4D97-AF65-F5344CB8AC3E}">
        <p14:creationId xmlns:p14="http://schemas.microsoft.com/office/powerpoint/2010/main" val="2867891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hold med indholds bille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99C70A-A1F0-0A58-7768-0C0F705AE5B1}"/>
              </a:ext>
            </a:extLst>
          </p:cNvPr>
          <p:cNvSpPr>
            <a:spLocks noGrp="1"/>
          </p:cNvSpPr>
          <p:nvPr>
            <p:ph sz="half" idx="1" hasCustomPrompt="1"/>
          </p:nvPr>
        </p:nvSpPr>
        <p:spPr>
          <a:xfrm>
            <a:off x="414338" y="1677988"/>
            <a:ext cx="5541962" cy="4479925"/>
          </a:xfrm>
          <a:prstGeom prst="rect">
            <a:avLst/>
          </a:prstGeo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laceholder 4">
            <a:extLst>
              <a:ext uri="{FF2B5EF4-FFF2-40B4-BE49-F238E27FC236}">
                <a16:creationId xmlns:a16="http://schemas.microsoft.com/office/drawing/2014/main" id="{07BBB4DF-61EE-0348-8960-6AB1CC8558AF}"/>
              </a:ext>
            </a:extLst>
          </p:cNvPr>
          <p:cNvSpPr>
            <a:spLocks noGrp="1"/>
          </p:cNvSpPr>
          <p:nvPr>
            <p:ph type="dt" sz="half" idx="10"/>
          </p:nvPr>
        </p:nvSpPr>
        <p:spPr/>
        <p:txBody>
          <a:bodyPr/>
          <a:lstStyle/>
          <a:p>
            <a:fld id="{64571749-1273-4AC7-814C-2DAAF45F35CD}" type="datetime1">
              <a:rPr lang="da-DK" smtClean="0"/>
              <a:t>12-02-2026</a:t>
            </a:fld>
            <a:endParaRPr lang="da-DK" dirty="0"/>
          </a:p>
        </p:txBody>
      </p:sp>
      <p:sp>
        <p:nvSpPr>
          <p:cNvPr id="6" name="Footer Placeholder 5">
            <a:extLst>
              <a:ext uri="{FF2B5EF4-FFF2-40B4-BE49-F238E27FC236}">
                <a16:creationId xmlns:a16="http://schemas.microsoft.com/office/drawing/2014/main" id="{ADF3376F-7DC1-B2D3-28B1-B9BA294D30A0}"/>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11ACF4-5257-F553-73C6-99F7A7A81F88}"/>
              </a:ext>
            </a:extLst>
          </p:cNvPr>
          <p:cNvSpPr>
            <a:spLocks noGrp="1"/>
          </p:cNvSpPr>
          <p:nvPr>
            <p:ph type="sldNum" sz="quarter" idx="12"/>
          </p:nvPr>
        </p:nvSpPr>
        <p:spPr/>
        <p:txBody>
          <a:bodyPr/>
          <a:lstStyle/>
          <a:p>
            <a:fld id="{0E8862F4-759C-4937-98C7-CDEB1EE77131}" type="slidenum">
              <a:rPr lang="da-DK" smtClean="0"/>
              <a:pPr/>
              <a:t>‹nr.›</a:t>
            </a:fld>
            <a:endParaRPr lang="da-DK" dirty="0"/>
          </a:p>
        </p:txBody>
      </p:sp>
      <p:sp>
        <p:nvSpPr>
          <p:cNvPr id="8" name="Titel 7">
            <a:extLst>
              <a:ext uri="{FF2B5EF4-FFF2-40B4-BE49-F238E27FC236}">
                <a16:creationId xmlns:a16="http://schemas.microsoft.com/office/drawing/2014/main" id="{72CD10C1-81ED-AB89-EAF8-B022AE7DA109}"/>
              </a:ext>
            </a:extLst>
          </p:cNvPr>
          <p:cNvSpPr>
            <a:spLocks noGrp="1"/>
          </p:cNvSpPr>
          <p:nvPr>
            <p:ph type="title" hasCustomPrompt="1"/>
          </p:nvPr>
        </p:nvSpPr>
        <p:spPr>
          <a:xfrm>
            <a:off x="414338" y="419100"/>
            <a:ext cx="11361738" cy="839788"/>
          </a:xfrm>
        </p:spPr>
        <p:txBody>
          <a:bodyPr/>
          <a:lstStyle/>
          <a:p>
            <a:r>
              <a:rPr lang="da-DK" dirty="0"/>
              <a:t>Klik for at redigere titeltypografien i masteren</a:t>
            </a:r>
          </a:p>
        </p:txBody>
      </p:sp>
      <p:sp>
        <p:nvSpPr>
          <p:cNvPr id="9" name="Picture Placeholder 8">
            <a:extLst>
              <a:ext uri="{FF2B5EF4-FFF2-40B4-BE49-F238E27FC236}">
                <a16:creationId xmlns:a16="http://schemas.microsoft.com/office/drawing/2014/main" id="{DA1E378B-6CF1-3C3E-3A6C-080C9D87B9DF}"/>
              </a:ext>
            </a:extLst>
          </p:cNvPr>
          <p:cNvSpPr>
            <a:spLocks noGrp="1"/>
          </p:cNvSpPr>
          <p:nvPr>
            <p:ph type="pic" sz="quarter" idx="13"/>
          </p:nvPr>
        </p:nvSpPr>
        <p:spPr>
          <a:xfrm>
            <a:off x="6234113" y="1677988"/>
            <a:ext cx="5541962" cy="4479925"/>
          </a:xfrm>
          <a:solidFill>
            <a:schemeClr val="bg2"/>
          </a:solidFill>
        </p:spPr>
        <p:txBody>
          <a:bodyPr anchor="ctr"/>
          <a:lstStyle>
            <a:lvl1pPr algn="ctr">
              <a:defRPr/>
            </a:lvl1pPr>
          </a:lstStyle>
          <a:p>
            <a:r>
              <a:rPr lang="da-DK"/>
              <a:t>Klik på ikonet for at tilføje et billede</a:t>
            </a:r>
            <a:endParaRPr lang="en-US"/>
          </a:p>
        </p:txBody>
      </p:sp>
    </p:spTree>
    <p:extLst>
      <p:ext uri="{BB962C8B-B14F-4D97-AF65-F5344CB8AC3E}">
        <p14:creationId xmlns:p14="http://schemas.microsoft.com/office/powerpoint/2010/main" val="2789489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B1FEB7-81CF-0755-490B-C17BD37E1F36}"/>
              </a:ext>
            </a:extLst>
          </p:cNvPr>
          <p:cNvSpPr>
            <a:spLocks noGrp="1"/>
          </p:cNvSpPr>
          <p:nvPr>
            <p:ph type="body" idx="1" hasCustomPrompt="1"/>
          </p:nvPr>
        </p:nvSpPr>
        <p:spPr>
          <a:xfrm>
            <a:off x="414339" y="1677988"/>
            <a:ext cx="5541962" cy="618173"/>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4" name="Content Placeholder 3">
            <a:extLst>
              <a:ext uri="{FF2B5EF4-FFF2-40B4-BE49-F238E27FC236}">
                <a16:creationId xmlns:a16="http://schemas.microsoft.com/office/drawing/2014/main" id="{F1762049-B8F7-13AF-4B0E-706AFE0EB249}"/>
              </a:ext>
            </a:extLst>
          </p:cNvPr>
          <p:cNvSpPr>
            <a:spLocks noGrp="1"/>
          </p:cNvSpPr>
          <p:nvPr>
            <p:ph sz="half" idx="2" hasCustomPrompt="1"/>
          </p:nvPr>
        </p:nvSpPr>
        <p:spPr>
          <a:xfrm>
            <a:off x="414339" y="2517775"/>
            <a:ext cx="5541962" cy="3640138"/>
          </a:xfrm>
          <a:prstGeom prst="rect">
            <a:avLst/>
          </a:prstGeo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Text Placeholder 4">
            <a:extLst>
              <a:ext uri="{FF2B5EF4-FFF2-40B4-BE49-F238E27FC236}">
                <a16:creationId xmlns:a16="http://schemas.microsoft.com/office/drawing/2014/main" id="{AA00EA7F-859C-B039-CB57-83760701FF5B}"/>
              </a:ext>
            </a:extLst>
          </p:cNvPr>
          <p:cNvSpPr>
            <a:spLocks noGrp="1"/>
          </p:cNvSpPr>
          <p:nvPr>
            <p:ph type="body" sz="quarter" idx="3" hasCustomPrompt="1"/>
          </p:nvPr>
        </p:nvSpPr>
        <p:spPr>
          <a:xfrm>
            <a:off x="6234112" y="1677988"/>
            <a:ext cx="5541963" cy="618173"/>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6" name="Content Placeholder 5">
            <a:extLst>
              <a:ext uri="{FF2B5EF4-FFF2-40B4-BE49-F238E27FC236}">
                <a16:creationId xmlns:a16="http://schemas.microsoft.com/office/drawing/2014/main" id="{6103ABD9-CCBE-8281-3BFE-AE34A9D8F06C}"/>
              </a:ext>
            </a:extLst>
          </p:cNvPr>
          <p:cNvSpPr>
            <a:spLocks noGrp="1"/>
          </p:cNvSpPr>
          <p:nvPr>
            <p:ph sz="quarter" idx="4" hasCustomPrompt="1"/>
          </p:nvPr>
        </p:nvSpPr>
        <p:spPr>
          <a:xfrm>
            <a:off x="6234112" y="2517775"/>
            <a:ext cx="5541963" cy="3640138"/>
          </a:xfrm>
          <a:prstGeom prst="rect">
            <a:avLst/>
          </a:prstGeo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 Placeholder 6">
            <a:extLst>
              <a:ext uri="{FF2B5EF4-FFF2-40B4-BE49-F238E27FC236}">
                <a16:creationId xmlns:a16="http://schemas.microsoft.com/office/drawing/2014/main" id="{4EEE389F-05A7-795B-3EA5-FDE2744ADC75}"/>
              </a:ext>
            </a:extLst>
          </p:cNvPr>
          <p:cNvSpPr>
            <a:spLocks noGrp="1"/>
          </p:cNvSpPr>
          <p:nvPr>
            <p:ph type="dt" sz="half" idx="10"/>
          </p:nvPr>
        </p:nvSpPr>
        <p:spPr/>
        <p:txBody>
          <a:bodyPr/>
          <a:lstStyle/>
          <a:p>
            <a:fld id="{4BC5E4F5-30C3-4EA4-A5A2-06FB4943C120}" type="datetime1">
              <a:rPr lang="da-DK" smtClean="0"/>
              <a:t>12-02-2026</a:t>
            </a:fld>
            <a:endParaRPr lang="da-DK" dirty="0"/>
          </a:p>
        </p:txBody>
      </p:sp>
      <p:sp>
        <p:nvSpPr>
          <p:cNvPr id="8" name="Footer Placeholder 7">
            <a:extLst>
              <a:ext uri="{FF2B5EF4-FFF2-40B4-BE49-F238E27FC236}">
                <a16:creationId xmlns:a16="http://schemas.microsoft.com/office/drawing/2014/main" id="{49168A9E-8F50-7596-35B4-0F1D5BEE51D2}"/>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2F914F73-FE74-B45F-0B29-A7D2C6461793}"/>
              </a:ext>
            </a:extLst>
          </p:cNvPr>
          <p:cNvSpPr>
            <a:spLocks noGrp="1"/>
          </p:cNvSpPr>
          <p:nvPr>
            <p:ph type="sldNum" sz="quarter" idx="12"/>
          </p:nvPr>
        </p:nvSpPr>
        <p:spPr/>
        <p:txBody>
          <a:bodyPr/>
          <a:lstStyle/>
          <a:p>
            <a:fld id="{0E8862F4-759C-4937-98C7-CDEB1EE77131}" type="slidenum">
              <a:rPr lang="da-DK" smtClean="0"/>
              <a:pPr/>
              <a:t>‹nr.›</a:t>
            </a:fld>
            <a:endParaRPr lang="da-DK" dirty="0"/>
          </a:p>
        </p:txBody>
      </p:sp>
      <p:sp>
        <p:nvSpPr>
          <p:cNvPr id="10" name="Titel 9">
            <a:extLst>
              <a:ext uri="{FF2B5EF4-FFF2-40B4-BE49-F238E27FC236}">
                <a16:creationId xmlns:a16="http://schemas.microsoft.com/office/drawing/2014/main" id="{5E7B53BF-4DC0-5FDB-1039-C35AF634255D}"/>
              </a:ext>
            </a:extLst>
          </p:cNvPr>
          <p:cNvSpPr>
            <a:spLocks noGrp="1"/>
          </p:cNvSpPr>
          <p:nvPr>
            <p:ph type="title" hasCustomPrompt="1"/>
          </p:nvPr>
        </p:nvSpPr>
        <p:spPr/>
        <p:txBody>
          <a:bodyPr/>
          <a:lstStyle/>
          <a:p>
            <a:r>
              <a:rPr lang="da-DK" dirty="0"/>
              <a:t>Klik for at redigere titeltypografien i masteren</a:t>
            </a:r>
          </a:p>
        </p:txBody>
      </p:sp>
    </p:spTree>
    <p:extLst>
      <p:ext uri="{BB962C8B-B14F-4D97-AF65-F5344CB8AC3E}">
        <p14:creationId xmlns:p14="http://schemas.microsoft.com/office/powerpoint/2010/main" val="2702057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78EC-B021-7464-1BF3-731F2D6DD87A}"/>
              </a:ext>
            </a:extLst>
          </p:cNvPr>
          <p:cNvSpPr>
            <a:spLocks noGrp="1"/>
          </p:cNvSpPr>
          <p:nvPr>
            <p:ph type="title" hasCustomPrompt="1"/>
          </p:nvPr>
        </p:nvSpPr>
        <p:spPr/>
        <p:txBody>
          <a:bodyPr/>
          <a:lstStyle/>
          <a:p>
            <a:r>
              <a:rPr lang="da-DK" dirty="0"/>
              <a:t>Klik for at redigere titeltypografien i masteren</a:t>
            </a:r>
          </a:p>
        </p:txBody>
      </p:sp>
      <p:sp>
        <p:nvSpPr>
          <p:cNvPr id="3" name="Date Placeholder 2">
            <a:extLst>
              <a:ext uri="{FF2B5EF4-FFF2-40B4-BE49-F238E27FC236}">
                <a16:creationId xmlns:a16="http://schemas.microsoft.com/office/drawing/2014/main" id="{FD622DCB-5FEB-2ECF-9492-27A9548FB489}"/>
              </a:ext>
            </a:extLst>
          </p:cNvPr>
          <p:cNvSpPr>
            <a:spLocks noGrp="1"/>
          </p:cNvSpPr>
          <p:nvPr>
            <p:ph type="dt" sz="half" idx="10"/>
          </p:nvPr>
        </p:nvSpPr>
        <p:spPr/>
        <p:txBody>
          <a:bodyPr/>
          <a:lstStyle/>
          <a:p>
            <a:fld id="{6D5D1A30-15C3-4239-83E6-F465C8049868}" type="datetime1">
              <a:rPr lang="da-DK" smtClean="0"/>
              <a:t>12-02-2026</a:t>
            </a:fld>
            <a:endParaRPr lang="da-DK" dirty="0"/>
          </a:p>
        </p:txBody>
      </p:sp>
      <p:sp>
        <p:nvSpPr>
          <p:cNvPr id="4" name="Footer Placeholder 3">
            <a:extLst>
              <a:ext uri="{FF2B5EF4-FFF2-40B4-BE49-F238E27FC236}">
                <a16:creationId xmlns:a16="http://schemas.microsoft.com/office/drawing/2014/main" id="{05EA7E87-0555-0CE2-B957-CA4A213A2344}"/>
              </a:ext>
            </a:extLst>
          </p:cNvPr>
          <p:cNvSpPr>
            <a:spLocks noGrp="1"/>
          </p:cNvSpPr>
          <p:nvPr>
            <p:ph type="ftr" sz="quarter" idx="11"/>
          </p:nvPr>
        </p:nvSpPr>
        <p:spPr/>
        <p:txBody>
          <a:bodyPr/>
          <a:lstStyle/>
          <a:p>
            <a:endParaRPr lang="da-DK" dirty="0"/>
          </a:p>
        </p:txBody>
      </p:sp>
      <p:sp>
        <p:nvSpPr>
          <p:cNvPr id="5" name="Slide Number Placeholder 4">
            <a:extLst>
              <a:ext uri="{FF2B5EF4-FFF2-40B4-BE49-F238E27FC236}">
                <a16:creationId xmlns:a16="http://schemas.microsoft.com/office/drawing/2014/main" id="{AE1C199D-18D3-3981-EA70-1E1D37AAC43C}"/>
              </a:ext>
            </a:extLst>
          </p:cNvPr>
          <p:cNvSpPr>
            <a:spLocks noGrp="1"/>
          </p:cNvSpPr>
          <p:nvPr>
            <p:ph type="sldNum" sz="quarter" idx="12"/>
          </p:nvPr>
        </p:nvSpPr>
        <p:spPr/>
        <p:txBody>
          <a:bodyPr/>
          <a:lstStyle/>
          <a:p>
            <a:fld id="{0E8862F4-759C-4937-98C7-CDEB1EE77131}" type="slidenum">
              <a:rPr lang="da-DK" smtClean="0"/>
              <a:pPr/>
              <a:t>‹nr.›</a:t>
            </a:fld>
            <a:endParaRPr lang="da-DK" dirty="0"/>
          </a:p>
        </p:txBody>
      </p:sp>
    </p:spTree>
    <p:extLst>
      <p:ext uri="{BB962C8B-B14F-4D97-AF65-F5344CB8AC3E}">
        <p14:creationId xmlns:p14="http://schemas.microsoft.com/office/powerpoint/2010/main" val="1026286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E1E62A-639D-621A-9430-7777049F56A2}"/>
              </a:ext>
            </a:extLst>
          </p:cNvPr>
          <p:cNvSpPr>
            <a:spLocks noGrp="1"/>
          </p:cNvSpPr>
          <p:nvPr>
            <p:ph type="dt" sz="half" idx="10"/>
          </p:nvPr>
        </p:nvSpPr>
        <p:spPr/>
        <p:txBody>
          <a:bodyPr/>
          <a:lstStyle/>
          <a:p>
            <a:fld id="{E56792C7-FB83-4951-A066-7E6F19046B9D}" type="datetime1">
              <a:rPr lang="da-DK" smtClean="0"/>
              <a:t>12-02-2026</a:t>
            </a:fld>
            <a:endParaRPr lang="da-DK" dirty="0"/>
          </a:p>
        </p:txBody>
      </p:sp>
      <p:sp>
        <p:nvSpPr>
          <p:cNvPr id="3" name="Footer Placeholder 2">
            <a:extLst>
              <a:ext uri="{FF2B5EF4-FFF2-40B4-BE49-F238E27FC236}">
                <a16:creationId xmlns:a16="http://schemas.microsoft.com/office/drawing/2014/main" id="{C6167648-3F4D-BFA4-7005-73BFC3C22D98}"/>
              </a:ext>
            </a:extLst>
          </p:cNvPr>
          <p:cNvSpPr>
            <a:spLocks noGrp="1"/>
          </p:cNvSpPr>
          <p:nvPr>
            <p:ph type="ftr" sz="quarter" idx="11"/>
          </p:nvPr>
        </p:nvSpPr>
        <p:spPr/>
        <p:txBody>
          <a:bodyPr/>
          <a:lstStyle/>
          <a:p>
            <a:endParaRPr lang="da-DK" dirty="0"/>
          </a:p>
        </p:txBody>
      </p:sp>
      <p:sp>
        <p:nvSpPr>
          <p:cNvPr id="4" name="Slide Number Placeholder 3">
            <a:extLst>
              <a:ext uri="{FF2B5EF4-FFF2-40B4-BE49-F238E27FC236}">
                <a16:creationId xmlns:a16="http://schemas.microsoft.com/office/drawing/2014/main" id="{F8D64F91-3C0D-2797-769A-BEFAB2FE0E7A}"/>
              </a:ext>
            </a:extLst>
          </p:cNvPr>
          <p:cNvSpPr>
            <a:spLocks noGrp="1"/>
          </p:cNvSpPr>
          <p:nvPr>
            <p:ph type="sldNum" sz="quarter" idx="12"/>
          </p:nvPr>
        </p:nvSpPr>
        <p:spPr/>
        <p:txBody>
          <a:bodyPr/>
          <a:lstStyle/>
          <a:p>
            <a:fld id="{0E8862F4-759C-4937-98C7-CDEB1EE77131}" type="slidenum">
              <a:rPr lang="da-DK" smtClean="0"/>
              <a:pPr/>
              <a:t>‹nr.›</a:t>
            </a:fld>
            <a:endParaRPr lang="da-DK" dirty="0"/>
          </a:p>
        </p:txBody>
      </p:sp>
    </p:spTree>
    <p:extLst>
      <p:ext uri="{BB962C8B-B14F-4D97-AF65-F5344CB8AC3E}">
        <p14:creationId xmlns:p14="http://schemas.microsoft.com/office/powerpoint/2010/main" val="1607871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rugerdefineret layout">
    <p:bg>
      <p:bgPr>
        <a:solidFill>
          <a:schemeClr val="tx2"/>
        </a:solidFill>
        <a:effectLst/>
      </p:bgPr>
    </p:bg>
    <p:spTree>
      <p:nvGrpSpPr>
        <p:cNvPr id="1" name=""/>
        <p:cNvGrpSpPr/>
        <p:nvPr/>
      </p:nvGrpSpPr>
      <p:grpSpPr>
        <a:xfrm>
          <a:off x="0" y="0"/>
          <a:ext cx="0" cy="0"/>
          <a:chOff x="0" y="0"/>
          <a:chExt cx="0" cy="0"/>
        </a:xfrm>
      </p:grpSpPr>
      <p:grpSp>
        <p:nvGrpSpPr>
          <p:cNvPr id="6" name="Gruppe 14">
            <a:extLst>
              <a:ext uri="{FF2B5EF4-FFF2-40B4-BE49-F238E27FC236}">
                <a16:creationId xmlns:a16="http://schemas.microsoft.com/office/drawing/2014/main" id="{9F79B45E-8217-B58D-3E89-3F617B2ADDF4}"/>
              </a:ext>
            </a:extLst>
          </p:cNvPr>
          <p:cNvGrpSpPr/>
          <p:nvPr userDrawn="1"/>
        </p:nvGrpSpPr>
        <p:grpSpPr>
          <a:xfrm>
            <a:off x="4198901" y="3001824"/>
            <a:ext cx="3794198" cy="654672"/>
            <a:chOff x="830263" y="777875"/>
            <a:chExt cx="1665288" cy="287338"/>
          </a:xfrm>
        </p:grpSpPr>
        <p:sp>
          <p:nvSpPr>
            <p:cNvPr id="7" name="Freeform 5">
              <a:extLst>
                <a:ext uri="{FF2B5EF4-FFF2-40B4-BE49-F238E27FC236}">
                  <a16:creationId xmlns:a16="http://schemas.microsoft.com/office/drawing/2014/main" id="{8304C4EE-1C4A-B0B1-DF89-75D5C48186D0}"/>
                </a:ext>
              </a:extLst>
            </p:cNvPr>
            <p:cNvSpPr>
              <a:spLocks/>
            </p:cNvSpPr>
            <p:nvPr userDrawn="1"/>
          </p:nvSpPr>
          <p:spPr bwMode="auto">
            <a:xfrm>
              <a:off x="1820863" y="809625"/>
              <a:ext cx="119063" cy="188913"/>
            </a:xfrm>
            <a:custGeom>
              <a:avLst/>
              <a:gdLst>
                <a:gd name="T0" fmla="*/ 195 w 724"/>
                <a:gd name="T1" fmla="*/ 316 h 1151"/>
                <a:gd name="T2" fmla="*/ 195 w 724"/>
                <a:gd name="T3" fmla="*/ 316 h 1151"/>
                <a:gd name="T4" fmla="*/ 420 w 724"/>
                <a:gd name="T5" fmla="*/ 149 h 1151"/>
                <a:gd name="T6" fmla="*/ 622 w 724"/>
                <a:gd name="T7" fmla="*/ 180 h 1151"/>
                <a:gd name="T8" fmla="*/ 632 w 724"/>
                <a:gd name="T9" fmla="*/ 20 h 1151"/>
                <a:gd name="T10" fmla="*/ 430 w 724"/>
                <a:gd name="T11" fmla="*/ 0 h 1151"/>
                <a:gd name="T12" fmla="*/ 9 w 724"/>
                <a:gd name="T13" fmla="*/ 332 h 1151"/>
                <a:gd name="T14" fmla="*/ 522 w 724"/>
                <a:gd name="T15" fmla="*/ 787 h 1151"/>
                <a:gd name="T16" fmla="*/ 286 w 724"/>
                <a:gd name="T17" fmla="*/ 995 h 1151"/>
                <a:gd name="T18" fmla="*/ 47 w 724"/>
                <a:gd name="T19" fmla="*/ 947 h 1151"/>
                <a:gd name="T20" fmla="*/ 44 w 724"/>
                <a:gd name="T21" fmla="*/ 1112 h 1151"/>
                <a:gd name="T22" fmla="*/ 269 w 724"/>
                <a:gd name="T23" fmla="*/ 1151 h 1151"/>
                <a:gd name="T24" fmla="*/ 715 w 724"/>
                <a:gd name="T25" fmla="*/ 767 h 1151"/>
                <a:gd name="T26" fmla="*/ 195 w 724"/>
                <a:gd name="T27" fmla="*/ 31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4" h="1151">
                  <a:moveTo>
                    <a:pt x="195" y="316"/>
                  </a:moveTo>
                  <a:lnTo>
                    <a:pt x="195" y="316"/>
                  </a:lnTo>
                  <a:cubicBezTo>
                    <a:pt x="195" y="212"/>
                    <a:pt x="281" y="149"/>
                    <a:pt x="420" y="149"/>
                  </a:cubicBezTo>
                  <a:cubicBezTo>
                    <a:pt x="486" y="149"/>
                    <a:pt x="557" y="160"/>
                    <a:pt x="622" y="180"/>
                  </a:cubicBezTo>
                  <a:lnTo>
                    <a:pt x="632" y="20"/>
                  </a:lnTo>
                  <a:cubicBezTo>
                    <a:pt x="564" y="8"/>
                    <a:pt x="496" y="0"/>
                    <a:pt x="430" y="0"/>
                  </a:cubicBezTo>
                  <a:cubicBezTo>
                    <a:pt x="170" y="0"/>
                    <a:pt x="0" y="140"/>
                    <a:pt x="9" y="332"/>
                  </a:cubicBezTo>
                  <a:cubicBezTo>
                    <a:pt x="25" y="692"/>
                    <a:pt x="494" y="537"/>
                    <a:pt x="522" y="787"/>
                  </a:cubicBezTo>
                  <a:cubicBezTo>
                    <a:pt x="536" y="917"/>
                    <a:pt x="408" y="995"/>
                    <a:pt x="286" y="995"/>
                  </a:cubicBezTo>
                  <a:cubicBezTo>
                    <a:pt x="205" y="995"/>
                    <a:pt x="110" y="970"/>
                    <a:pt x="47" y="947"/>
                  </a:cubicBezTo>
                  <a:lnTo>
                    <a:pt x="44" y="1112"/>
                  </a:lnTo>
                  <a:cubicBezTo>
                    <a:pt x="109" y="1129"/>
                    <a:pt x="188" y="1151"/>
                    <a:pt x="269" y="1151"/>
                  </a:cubicBezTo>
                  <a:cubicBezTo>
                    <a:pt x="536" y="1151"/>
                    <a:pt x="724" y="972"/>
                    <a:pt x="715" y="767"/>
                  </a:cubicBezTo>
                  <a:cubicBezTo>
                    <a:pt x="699" y="418"/>
                    <a:pt x="195" y="539"/>
                    <a:pt x="195" y="31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8" name="Freeform 6">
              <a:extLst>
                <a:ext uri="{FF2B5EF4-FFF2-40B4-BE49-F238E27FC236}">
                  <a16:creationId xmlns:a16="http://schemas.microsoft.com/office/drawing/2014/main" id="{57686CB7-A5E5-F2FF-814D-66791C8122D3}"/>
                </a:ext>
              </a:extLst>
            </p:cNvPr>
            <p:cNvSpPr>
              <a:spLocks noEditPoints="1"/>
            </p:cNvSpPr>
            <p:nvPr userDrawn="1"/>
          </p:nvSpPr>
          <p:spPr bwMode="auto">
            <a:xfrm>
              <a:off x="2246313" y="852488"/>
              <a:ext cx="112713" cy="144463"/>
            </a:xfrm>
            <a:custGeom>
              <a:avLst/>
              <a:gdLst>
                <a:gd name="T0" fmla="*/ 154 w 686"/>
                <a:gd name="T1" fmla="*/ 387 h 881"/>
                <a:gd name="T2" fmla="*/ 154 w 686"/>
                <a:gd name="T3" fmla="*/ 387 h 881"/>
                <a:gd name="T4" fmla="*/ 154 w 686"/>
                <a:gd name="T5" fmla="*/ 303 h 881"/>
                <a:gd name="T6" fmla="*/ 354 w 686"/>
                <a:gd name="T7" fmla="*/ 145 h 881"/>
                <a:gd name="T8" fmla="*/ 525 w 686"/>
                <a:gd name="T9" fmla="*/ 218 h 881"/>
                <a:gd name="T10" fmla="*/ 531 w 686"/>
                <a:gd name="T11" fmla="*/ 263 h 881"/>
                <a:gd name="T12" fmla="*/ 365 w 686"/>
                <a:gd name="T13" fmla="*/ 387 h 881"/>
                <a:gd name="T14" fmla="*/ 154 w 686"/>
                <a:gd name="T15" fmla="*/ 387 h 881"/>
                <a:gd name="T16" fmla="*/ 154 w 686"/>
                <a:gd name="T17" fmla="*/ 387 h 881"/>
                <a:gd name="T18" fmla="*/ 546 w 686"/>
                <a:gd name="T19" fmla="*/ 664 h 881"/>
                <a:gd name="T20" fmla="*/ 546 w 686"/>
                <a:gd name="T21" fmla="*/ 664 h 881"/>
                <a:gd name="T22" fmla="*/ 342 w 686"/>
                <a:gd name="T23" fmla="*/ 737 h 881"/>
                <a:gd name="T24" fmla="*/ 154 w 686"/>
                <a:gd name="T25" fmla="*/ 578 h 881"/>
                <a:gd name="T26" fmla="*/ 154 w 686"/>
                <a:gd name="T27" fmla="*/ 525 h 881"/>
                <a:gd name="T28" fmla="*/ 375 w 686"/>
                <a:gd name="T29" fmla="*/ 525 h 881"/>
                <a:gd name="T30" fmla="*/ 686 w 686"/>
                <a:gd name="T31" fmla="*/ 262 h 881"/>
                <a:gd name="T32" fmla="*/ 618 w 686"/>
                <a:gd name="T33" fmla="*/ 83 h 881"/>
                <a:gd name="T34" fmla="*/ 351 w 686"/>
                <a:gd name="T35" fmla="*/ 0 h 881"/>
                <a:gd name="T36" fmla="*/ 254 w 686"/>
                <a:gd name="T37" fmla="*/ 6 h 881"/>
                <a:gd name="T38" fmla="*/ 120 w 686"/>
                <a:gd name="T39" fmla="*/ 52 h 881"/>
                <a:gd name="T40" fmla="*/ 19 w 686"/>
                <a:gd name="T41" fmla="*/ 175 h 881"/>
                <a:gd name="T42" fmla="*/ 0 w 686"/>
                <a:gd name="T43" fmla="*/ 295 h 881"/>
                <a:gd name="T44" fmla="*/ 0 w 686"/>
                <a:gd name="T45" fmla="*/ 587 h 881"/>
                <a:gd name="T46" fmla="*/ 342 w 686"/>
                <a:gd name="T47" fmla="*/ 881 h 881"/>
                <a:gd name="T48" fmla="*/ 656 w 686"/>
                <a:gd name="T49" fmla="*/ 753 h 881"/>
                <a:gd name="T50" fmla="*/ 546 w 686"/>
                <a:gd name="T51" fmla="*/ 664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6" h="881">
                  <a:moveTo>
                    <a:pt x="154" y="387"/>
                  </a:moveTo>
                  <a:lnTo>
                    <a:pt x="154" y="387"/>
                  </a:lnTo>
                  <a:lnTo>
                    <a:pt x="154" y="303"/>
                  </a:lnTo>
                  <a:cubicBezTo>
                    <a:pt x="154" y="189"/>
                    <a:pt x="202" y="145"/>
                    <a:pt x="354" y="145"/>
                  </a:cubicBezTo>
                  <a:cubicBezTo>
                    <a:pt x="506" y="145"/>
                    <a:pt x="519" y="198"/>
                    <a:pt x="525" y="218"/>
                  </a:cubicBezTo>
                  <a:cubicBezTo>
                    <a:pt x="529" y="231"/>
                    <a:pt x="531" y="247"/>
                    <a:pt x="531" y="263"/>
                  </a:cubicBezTo>
                  <a:cubicBezTo>
                    <a:pt x="531" y="372"/>
                    <a:pt x="447" y="387"/>
                    <a:pt x="365" y="387"/>
                  </a:cubicBezTo>
                  <a:lnTo>
                    <a:pt x="154" y="387"/>
                  </a:lnTo>
                  <a:lnTo>
                    <a:pt x="154" y="387"/>
                  </a:lnTo>
                  <a:close/>
                  <a:moveTo>
                    <a:pt x="546" y="664"/>
                  </a:moveTo>
                  <a:lnTo>
                    <a:pt x="546" y="664"/>
                  </a:lnTo>
                  <a:cubicBezTo>
                    <a:pt x="493" y="720"/>
                    <a:pt x="440" y="737"/>
                    <a:pt x="342" y="737"/>
                  </a:cubicBezTo>
                  <a:cubicBezTo>
                    <a:pt x="207" y="737"/>
                    <a:pt x="154" y="692"/>
                    <a:pt x="154" y="578"/>
                  </a:cubicBezTo>
                  <a:lnTo>
                    <a:pt x="154" y="525"/>
                  </a:lnTo>
                  <a:lnTo>
                    <a:pt x="375" y="525"/>
                  </a:lnTo>
                  <a:cubicBezTo>
                    <a:pt x="569" y="525"/>
                    <a:pt x="686" y="427"/>
                    <a:pt x="686" y="262"/>
                  </a:cubicBezTo>
                  <a:cubicBezTo>
                    <a:pt x="686" y="191"/>
                    <a:pt x="661" y="126"/>
                    <a:pt x="618" y="83"/>
                  </a:cubicBezTo>
                  <a:cubicBezTo>
                    <a:pt x="561" y="23"/>
                    <a:pt x="493" y="0"/>
                    <a:pt x="351" y="0"/>
                  </a:cubicBezTo>
                  <a:cubicBezTo>
                    <a:pt x="308" y="0"/>
                    <a:pt x="282" y="2"/>
                    <a:pt x="254" y="6"/>
                  </a:cubicBezTo>
                  <a:cubicBezTo>
                    <a:pt x="196" y="14"/>
                    <a:pt x="152" y="29"/>
                    <a:pt x="120" y="52"/>
                  </a:cubicBezTo>
                  <a:cubicBezTo>
                    <a:pt x="72" y="81"/>
                    <a:pt x="38" y="123"/>
                    <a:pt x="19" y="175"/>
                  </a:cubicBezTo>
                  <a:cubicBezTo>
                    <a:pt x="6" y="210"/>
                    <a:pt x="0" y="250"/>
                    <a:pt x="0" y="295"/>
                  </a:cubicBezTo>
                  <a:lnTo>
                    <a:pt x="0" y="587"/>
                  </a:lnTo>
                  <a:cubicBezTo>
                    <a:pt x="0" y="843"/>
                    <a:pt x="214" y="881"/>
                    <a:pt x="342" y="881"/>
                  </a:cubicBezTo>
                  <a:cubicBezTo>
                    <a:pt x="468" y="881"/>
                    <a:pt x="558" y="865"/>
                    <a:pt x="656" y="753"/>
                  </a:cubicBezTo>
                  <a:lnTo>
                    <a:pt x="546" y="6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9" name="Freeform 7">
              <a:extLst>
                <a:ext uri="{FF2B5EF4-FFF2-40B4-BE49-F238E27FC236}">
                  <a16:creationId xmlns:a16="http://schemas.microsoft.com/office/drawing/2014/main" id="{2758C93F-719F-2B35-81D4-733D50A1EDA4}"/>
                </a:ext>
              </a:extLst>
            </p:cNvPr>
            <p:cNvSpPr>
              <a:spLocks noEditPoints="1"/>
            </p:cNvSpPr>
            <p:nvPr userDrawn="1"/>
          </p:nvSpPr>
          <p:spPr bwMode="auto">
            <a:xfrm>
              <a:off x="1387476" y="852488"/>
              <a:ext cx="111125" cy="144463"/>
            </a:xfrm>
            <a:custGeom>
              <a:avLst/>
              <a:gdLst>
                <a:gd name="T0" fmla="*/ 154 w 686"/>
                <a:gd name="T1" fmla="*/ 387 h 881"/>
                <a:gd name="T2" fmla="*/ 154 w 686"/>
                <a:gd name="T3" fmla="*/ 387 h 881"/>
                <a:gd name="T4" fmla="*/ 154 w 686"/>
                <a:gd name="T5" fmla="*/ 303 h 881"/>
                <a:gd name="T6" fmla="*/ 354 w 686"/>
                <a:gd name="T7" fmla="*/ 145 h 881"/>
                <a:gd name="T8" fmla="*/ 525 w 686"/>
                <a:gd name="T9" fmla="*/ 218 h 881"/>
                <a:gd name="T10" fmla="*/ 531 w 686"/>
                <a:gd name="T11" fmla="*/ 263 h 881"/>
                <a:gd name="T12" fmla="*/ 365 w 686"/>
                <a:gd name="T13" fmla="*/ 387 h 881"/>
                <a:gd name="T14" fmla="*/ 154 w 686"/>
                <a:gd name="T15" fmla="*/ 387 h 881"/>
                <a:gd name="T16" fmla="*/ 154 w 686"/>
                <a:gd name="T17" fmla="*/ 387 h 881"/>
                <a:gd name="T18" fmla="*/ 546 w 686"/>
                <a:gd name="T19" fmla="*/ 664 h 881"/>
                <a:gd name="T20" fmla="*/ 546 w 686"/>
                <a:gd name="T21" fmla="*/ 664 h 881"/>
                <a:gd name="T22" fmla="*/ 342 w 686"/>
                <a:gd name="T23" fmla="*/ 737 h 881"/>
                <a:gd name="T24" fmla="*/ 154 w 686"/>
                <a:gd name="T25" fmla="*/ 578 h 881"/>
                <a:gd name="T26" fmla="*/ 154 w 686"/>
                <a:gd name="T27" fmla="*/ 525 h 881"/>
                <a:gd name="T28" fmla="*/ 375 w 686"/>
                <a:gd name="T29" fmla="*/ 525 h 881"/>
                <a:gd name="T30" fmla="*/ 686 w 686"/>
                <a:gd name="T31" fmla="*/ 262 h 881"/>
                <a:gd name="T32" fmla="*/ 618 w 686"/>
                <a:gd name="T33" fmla="*/ 83 h 881"/>
                <a:gd name="T34" fmla="*/ 351 w 686"/>
                <a:gd name="T35" fmla="*/ 0 h 881"/>
                <a:gd name="T36" fmla="*/ 254 w 686"/>
                <a:gd name="T37" fmla="*/ 6 h 881"/>
                <a:gd name="T38" fmla="*/ 120 w 686"/>
                <a:gd name="T39" fmla="*/ 52 h 881"/>
                <a:gd name="T40" fmla="*/ 19 w 686"/>
                <a:gd name="T41" fmla="*/ 175 h 881"/>
                <a:gd name="T42" fmla="*/ 0 w 686"/>
                <a:gd name="T43" fmla="*/ 295 h 881"/>
                <a:gd name="T44" fmla="*/ 0 w 686"/>
                <a:gd name="T45" fmla="*/ 587 h 881"/>
                <a:gd name="T46" fmla="*/ 342 w 686"/>
                <a:gd name="T47" fmla="*/ 881 h 881"/>
                <a:gd name="T48" fmla="*/ 656 w 686"/>
                <a:gd name="T49" fmla="*/ 753 h 881"/>
                <a:gd name="T50" fmla="*/ 546 w 686"/>
                <a:gd name="T51" fmla="*/ 664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6" h="881">
                  <a:moveTo>
                    <a:pt x="154" y="387"/>
                  </a:moveTo>
                  <a:lnTo>
                    <a:pt x="154" y="387"/>
                  </a:lnTo>
                  <a:lnTo>
                    <a:pt x="154" y="303"/>
                  </a:lnTo>
                  <a:cubicBezTo>
                    <a:pt x="154" y="189"/>
                    <a:pt x="202" y="145"/>
                    <a:pt x="354" y="145"/>
                  </a:cubicBezTo>
                  <a:cubicBezTo>
                    <a:pt x="506" y="145"/>
                    <a:pt x="519" y="198"/>
                    <a:pt x="525" y="218"/>
                  </a:cubicBezTo>
                  <a:cubicBezTo>
                    <a:pt x="529" y="231"/>
                    <a:pt x="531" y="247"/>
                    <a:pt x="531" y="263"/>
                  </a:cubicBezTo>
                  <a:cubicBezTo>
                    <a:pt x="531" y="372"/>
                    <a:pt x="447" y="387"/>
                    <a:pt x="365" y="387"/>
                  </a:cubicBezTo>
                  <a:lnTo>
                    <a:pt x="154" y="387"/>
                  </a:lnTo>
                  <a:lnTo>
                    <a:pt x="154" y="387"/>
                  </a:lnTo>
                  <a:close/>
                  <a:moveTo>
                    <a:pt x="546" y="664"/>
                  </a:moveTo>
                  <a:lnTo>
                    <a:pt x="546" y="664"/>
                  </a:lnTo>
                  <a:cubicBezTo>
                    <a:pt x="493" y="720"/>
                    <a:pt x="440" y="737"/>
                    <a:pt x="342" y="737"/>
                  </a:cubicBezTo>
                  <a:cubicBezTo>
                    <a:pt x="207" y="737"/>
                    <a:pt x="154" y="692"/>
                    <a:pt x="154" y="578"/>
                  </a:cubicBezTo>
                  <a:lnTo>
                    <a:pt x="154" y="525"/>
                  </a:lnTo>
                  <a:lnTo>
                    <a:pt x="375" y="525"/>
                  </a:lnTo>
                  <a:cubicBezTo>
                    <a:pt x="569" y="525"/>
                    <a:pt x="686" y="427"/>
                    <a:pt x="686" y="262"/>
                  </a:cubicBezTo>
                  <a:cubicBezTo>
                    <a:pt x="686" y="191"/>
                    <a:pt x="661" y="126"/>
                    <a:pt x="618" y="83"/>
                  </a:cubicBezTo>
                  <a:cubicBezTo>
                    <a:pt x="561" y="23"/>
                    <a:pt x="493" y="0"/>
                    <a:pt x="351" y="0"/>
                  </a:cubicBezTo>
                  <a:cubicBezTo>
                    <a:pt x="308" y="0"/>
                    <a:pt x="282" y="2"/>
                    <a:pt x="254" y="6"/>
                  </a:cubicBezTo>
                  <a:cubicBezTo>
                    <a:pt x="196" y="14"/>
                    <a:pt x="151" y="29"/>
                    <a:pt x="120" y="52"/>
                  </a:cubicBezTo>
                  <a:cubicBezTo>
                    <a:pt x="72" y="81"/>
                    <a:pt x="38" y="123"/>
                    <a:pt x="19" y="175"/>
                  </a:cubicBezTo>
                  <a:cubicBezTo>
                    <a:pt x="6" y="210"/>
                    <a:pt x="0" y="250"/>
                    <a:pt x="0" y="295"/>
                  </a:cubicBezTo>
                  <a:lnTo>
                    <a:pt x="0" y="587"/>
                  </a:lnTo>
                  <a:cubicBezTo>
                    <a:pt x="0" y="843"/>
                    <a:pt x="214" y="881"/>
                    <a:pt x="342" y="881"/>
                  </a:cubicBezTo>
                  <a:cubicBezTo>
                    <a:pt x="468" y="881"/>
                    <a:pt x="558" y="865"/>
                    <a:pt x="656" y="753"/>
                  </a:cubicBezTo>
                  <a:lnTo>
                    <a:pt x="546" y="6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0" name="Freeform 8">
              <a:extLst>
                <a:ext uri="{FF2B5EF4-FFF2-40B4-BE49-F238E27FC236}">
                  <a16:creationId xmlns:a16="http://schemas.microsoft.com/office/drawing/2014/main" id="{EF5B63F4-89F6-AB3F-9E6B-D85799EF1991}"/>
                </a:ext>
              </a:extLst>
            </p:cNvPr>
            <p:cNvSpPr>
              <a:spLocks noEditPoints="1"/>
            </p:cNvSpPr>
            <p:nvPr userDrawn="1"/>
          </p:nvSpPr>
          <p:spPr bwMode="auto">
            <a:xfrm>
              <a:off x="1955801" y="852488"/>
              <a:ext cx="112713" cy="144463"/>
            </a:xfrm>
            <a:custGeom>
              <a:avLst/>
              <a:gdLst>
                <a:gd name="T0" fmla="*/ 532 w 687"/>
                <a:gd name="T1" fmla="*/ 494 h 881"/>
                <a:gd name="T2" fmla="*/ 532 w 687"/>
                <a:gd name="T3" fmla="*/ 494 h 881"/>
                <a:gd name="T4" fmla="*/ 532 w 687"/>
                <a:gd name="T5" fmla="*/ 578 h 881"/>
                <a:gd name="T6" fmla="*/ 332 w 687"/>
                <a:gd name="T7" fmla="*/ 737 h 881"/>
                <a:gd name="T8" fmla="*/ 161 w 687"/>
                <a:gd name="T9" fmla="*/ 663 h 881"/>
                <a:gd name="T10" fmla="*/ 155 w 687"/>
                <a:gd name="T11" fmla="*/ 618 h 881"/>
                <a:gd name="T12" fmla="*/ 321 w 687"/>
                <a:gd name="T13" fmla="*/ 494 h 881"/>
                <a:gd name="T14" fmla="*/ 532 w 687"/>
                <a:gd name="T15" fmla="*/ 494 h 881"/>
                <a:gd name="T16" fmla="*/ 532 w 687"/>
                <a:gd name="T17" fmla="*/ 494 h 881"/>
                <a:gd name="T18" fmla="*/ 140 w 687"/>
                <a:gd name="T19" fmla="*/ 218 h 881"/>
                <a:gd name="T20" fmla="*/ 140 w 687"/>
                <a:gd name="T21" fmla="*/ 218 h 881"/>
                <a:gd name="T22" fmla="*/ 344 w 687"/>
                <a:gd name="T23" fmla="*/ 145 h 881"/>
                <a:gd name="T24" fmla="*/ 532 w 687"/>
                <a:gd name="T25" fmla="*/ 303 h 881"/>
                <a:gd name="T26" fmla="*/ 532 w 687"/>
                <a:gd name="T27" fmla="*/ 356 h 881"/>
                <a:gd name="T28" fmla="*/ 312 w 687"/>
                <a:gd name="T29" fmla="*/ 356 h 881"/>
                <a:gd name="T30" fmla="*/ 0 w 687"/>
                <a:gd name="T31" fmla="*/ 620 h 881"/>
                <a:gd name="T32" fmla="*/ 68 w 687"/>
                <a:gd name="T33" fmla="*/ 798 h 881"/>
                <a:gd name="T34" fmla="*/ 336 w 687"/>
                <a:gd name="T35" fmla="*/ 881 h 881"/>
                <a:gd name="T36" fmla="*/ 433 w 687"/>
                <a:gd name="T37" fmla="*/ 875 h 881"/>
                <a:gd name="T38" fmla="*/ 566 w 687"/>
                <a:gd name="T39" fmla="*/ 829 h 881"/>
                <a:gd name="T40" fmla="*/ 667 w 687"/>
                <a:gd name="T41" fmla="*/ 706 h 881"/>
                <a:gd name="T42" fmla="*/ 687 w 687"/>
                <a:gd name="T43" fmla="*/ 587 h 881"/>
                <a:gd name="T44" fmla="*/ 687 w 687"/>
                <a:gd name="T45" fmla="*/ 295 h 881"/>
                <a:gd name="T46" fmla="*/ 344 w 687"/>
                <a:gd name="T47" fmla="*/ 0 h 881"/>
                <a:gd name="T48" fmla="*/ 31 w 687"/>
                <a:gd name="T49" fmla="*/ 129 h 881"/>
                <a:gd name="T50" fmla="*/ 140 w 687"/>
                <a:gd name="T51" fmla="*/ 21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7" h="881">
                  <a:moveTo>
                    <a:pt x="532" y="494"/>
                  </a:moveTo>
                  <a:lnTo>
                    <a:pt x="532" y="494"/>
                  </a:lnTo>
                  <a:lnTo>
                    <a:pt x="532" y="578"/>
                  </a:lnTo>
                  <a:cubicBezTo>
                    <a:pt x="532" y="692"/>
                    <a:pt x="484" y="737"/>
                    <a:pt x="332" y="737"/>
                  </a:cubicBezTo>
                  <a:cubicBezTo>
                    <a:pt x="181" y="737"/>
                    <a:pt x="167" y="683"/>
                    <a:pt x="161" y="663"/>
                  </a:cubicBezTo>
                  <a:cubicBezTo>
                    <a:pt x="157" y="650"/>
                    <a:pt x="155" y="635"/>
                    <a:pt x="155" y="618"/>
                  </a:cubicBezTo>
                  <a:cubicBezTo>
                    <a:pt x="155" y="509"/>
                    <a:pt x="239" y="494"/>
                    <a:pt x="321" y="494"/>
                  </a:cubicBezTo>
                  <a:lnTo>
                    <a:pt x="532" y="494"/>
                  </a:lnTo>
                  <a:lnTo>
                    <a:pt x="532" y="494"/>
                  </a:lnTo>
                  <a:close/>
                  <a:moveTo>
                    <a:pt x="140" y="218"/>
                  </a:moveTo>
                  <a:lnTo>
                    <a:pt x="140" y="218"/>
                  </a:lnTo>
                  <a:cubicBezTo>
                    <a:pt x="193" y="161"/>
                    <a:pt x="247" y="145"/>
                    <a:pt x="344" y="145"/>
                  </a:cubicBezTo>
                  <a:cubicBezTo>
                    <a:pt x="479" y="145"/>
                    <a:pt x="532" y="189"/>
                    <a:pt x="532" y="303"/>
                  </a:cubicBezTo>
                  <a:lnTo>
                    <a:pt x="532" y="356"/>
                  </a:lnTo>
                  <a:lnTo>
                    <a:pt x="312" y="356"/>
                  </a:lnTo>
                  <a:cubicBezTo>
                    <a:pt x="117" y="356"/>
                    <a:pt x="0" y="454"/>
                    <a:pt x="0" y="620"/>
                  </a:cubicBezTo>
                  <a:cubicBezTo>
                    <a:pt x="0" y="690"/>
                    <a:pt x="25" y="756"/>
                    <a:pt x="68" y="798"/>
                  </a:cubicBezTo>
                  <a:cubicBezTo>
                    <a:pt x="126" y="858"/>
                    <a:pt x="193" y="881"/>
                    <a:pt x="336" y="881"/>
                  </a:cubicBezTo>
                  <a:cubicBezTo>
                    <a:pt x="378" y="881"/>
                    <a:pt x="404" y="879"/>
                    <a:pt x="433" y="875"/>
                  </a:cubicBezTo>
                  <a:cubicBezTo>
                    <a:pt x="491" y="867"/>
                    <a:pt x="535" y="852"/>
                    <a:pt x="566" y="829"/>
                  </a:cubicBezTo>
                  <a:cubicBezTo>
                    <a:pt x="614" y="800"/>
                    <a:pt x="648" y="758"/>
                    <a:pt x="667" y="706"/>
                  </a:cubicBezTo>
                  <a:cubicBezTo>
                    <a:pt x="680" y="671"/>
                    <a:pt x="687" y="631"/>
                    <a:pt x="687" y="587"/>
                  </a:cubicBezTo>
                  <a:lnTo>
                    <a:pt x="687" y="295"/>
                  </a:lnTo>
                  <a:cubicBezTo>
                    <a:pt x="687" y="38"/>
                    <a:pt x="472" y="0"/>
                    <a:pt x="344" y="0"/>
                  </a:cubicBezTo>
                  <a:cubicBezTo>
                    <a:pt x="219" y="0"/>
                    <a:pt x="129" y="17"/>
                    <a:pt x="31" y="129"/>
                  </a:cubicBezTo>
                  <a:lnTo>
                    <a:pt x="140" y="21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1" name="Freeform 9">
              <a:extLst>
                <a:ext uri="{FF2B5EF4-FFF2-40B4-BE49-F238E27FC236}">
                  <a16:creationId xmlns:a16="http://schemas.microsoft.com/office/drawing/2014/main" id="{E9E614E6-1970-448B-1500-759C06FFC643}"/>
                </a:ext>
              </a:extLst>
            </p:cNvPr>
            <p:cNvSpPr>
              <a:spLocks/>
            </p:cNvSpPr>
            <p:nvPr userDrawn="1"/>
          </p:nvSpPr>
          <p:spPr bwMode="auto">
            <a:xfrm>
              <a:off x="1098551" y="811213"/>
              <a:ext cx="28575" cy="184150"/>
            </a:xfrm>
            <a:custGeom>
              <a:avLst/>
              <a:gdLst>
                <a:gd name="T0" fmla="*/ 0 w 177"/>
                <a:gd name="T1" fmla="*/ 0 h 1118"/>
                <a:gd name="T2" fmla="*/ 0 w 177"/>
                <a:gd name="T3" fmla="*/ 0 h 1118"/>
                <a:gd name="T4" fmla="*/ 177 w 177"/>
                <a:gd name="T5" fmla="*/ 0 h 1118"/>
                <a:gd name="T6" fmla="*/ 177 w 177"/>
                <a:gd name="T7" fmla="*/ 1118 h 1118"/>
                <a:gd name="T8" fmla="*/ 0 w 177"/>
                <a:gd name="T9" fmla="*/ 1118 h 1118"/>
                <a:gd name="T10" fmla="*/ 0 w 177"/>
                <a:gd name="T11" fmla="*/ 0 h 1118"/>
              </a:gdLst>
              <a:ahLst/>
              <a:cxnLst>
                <a:cxn ang="0">
                  <a:pos x="T0" y="T1"/>
                </a:cxn>
                <a:cxn ang="0">
                  <a:pos x="T2" y="T3"/>
                </a:cxn>
                <a:cxn ang="0">
                  <a:pos x="T4" y="T5"/>
                </a:cxn>
                <a:cxn ang="0">
                  <a:pos x="T6" y="T7"/>
                </a:cxn>
                <a:cxn ang="0">
                  <a:pos x="T8" y="T9"/>
                </a:cxn>
                <a:cxn ang="0">
                  <a:pos x="T10" y="T11"/>
                </a:cxn>
              </a:cxnLst>
              <a:rect l="0" t="0" r="r" b="b"/>
              <a:pathLst>
                <a:path w="177" h="1118">
                  <a:moveTo>
                    <a:pt x="0" y="0"/>
                  </a:moveTo>
                  <a:lnTo>
                    <a:pt x="0" y="0"/>
                  </a:lnTo>
                  <a:lnTo>
                    <a:pt x="177" y="0"/>
                  </a:lnTo>
                  <a:lnTo>
                    <a:pt x="177" y="1118"/>
                  </a:lnTo>
                  <a:lnTo>
                    <a:pt x="0" y="111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2" name="Freeform 10">
              <a:extLst>
                <a:ext uri="{FF2B5EF4-FFF2-40B4-BE49-F238E27FC236}">
                  <a16:creationId xmlns:a16="http://schemas.microsoft.com/office/drawing/2014/main" id="{A457392A-3531-BC47-42AF-E1B668775E68}"/>
                </a:ext>
              </a:extLst>
            </p:cNvPr>
            <p:cNvSpPr>
              <a:spLocks noEditPoints="1"/>
            </p:cNvSpPr>
            <p:nvPr userDrawn="1"/>
          </p:nvSpPr>
          <p:spPr bwMode="auto">
            <a:xfrm>
              <a:off x="2093913" y="852488"/>
              <a:ext cx="133350" cy="212725"/>
            </a:xfrm>
            <a:custGeom>
              <a:avLst/>
              <a:gdLst>
                <a:gd name="T0" fmla="*/ 367 w 816"/>
                <a:gd name="T1" fmla="*/ 133 h 1290"/>
                <a:gd name="T2" fmla="*/ 367 w 816"/>
                <a:gd name="T3" fmla="*/ 133 h 1290"/>
                <a:gd name="T4" fmla="*/ 552 w 816"/>
                <a:gd name="T5" fmla="*/ 310 h 1290"/>
                <a:gd name="T6" fmla="*/ 365 w 816"/>
                <a:gd name="T7" fmla="*/ 483 h 1290"/>
                <a:gd name="T8" fmla="*/ 176 w 816"/>
                <a:gd name="T9" fmla="*/ 309 h 1290"/>
                <a:gd name="T10" fmla="*/ 367 w 816"/>
                <a:gd name="T11" fmla="*/ 133 h 1290"/>
                <a:gd name="T12" fmla="*/ 367 w 816"/>
                <a:gd name="T13" fmla="*/ 133 h 1290"/>
                <a:gd name="T14" fmla="*/ 501 w 816"/>
                <a:gd name="T15" fmla="*/ 714 h 1290"/>
                <a:gd name="T16" fmla="*/ 501 w 816"/>
                <a:gd name="T17" fmla="*/ 714 h 1290"/>
                <a:gd name="T18" fmla="*/ 358 w 816"/>
                <a:gd name="T19" fmla="*/ 725 h 1290"/>
                <a:gd name="T20" fmla="*/ 218 w 816"/>
                <a:gd name="T21" fmla="*/ 663 h 1290"/>
                <a:gd name="T22" fmla="*/ 267 w 816"/>
                <a:gd name="T23" fmla="*/ 601 h 1290"/>
                <a:gd name="T24" fmla="*/ 363 w 816"/>
                <a:gd name="T25" fmla="*/ 609 h 1290"/>
                <a:gd name="T26" fmla="*/ 726 w 816"/>
                <a:gd name="T27" fmla="*/ 299 h 1290"/>
                <a:gd name="T28" fmla="*/ 683 w 816"/>
                <a:gd name="T29" fmla="*/ 148 h 1290"/>
                <a:gd name="T30" fmla="*/ 805 w 816"/>
                <a:gd name="T31" fmla="*/ 147 h 1290"/>
                <a:gd name="T32" fmla="*/ 805 w 816"/>
                <a:gd name="T33" fmla="*/ 1 h 1290"/>
                <a:gd name="T34" fmla="*/ 754 w 816"/>
                <a:gd name="T35" fmla="*/ 0 h 1290"/>
                <a:gd name="T36" fmla="*/ 748 w 816"/>
                <a:gd name="T37" fmla="*/ 0 h 1290"/>
                <a:gd name="T38" fmla="*/ 736 w 816"/>
                <a:gd name="T39" fmla="*/ 0 h 1290"/>
                <a:gd name="T40" fmla="*/ 648 w 816"/>
                <a:gd name="T41" fmla="*/ 6 h 1290"/>
                <a:gd name="T42" fmla="*/ 568 w 816"/>
                <a:gd name="T43" fmla="*/ 39 h 1290"/>
                <a:gd name="T44" fmla="*/ 519 w 816"/>
                <a:gd name="T45" fmla="*/ 20 h 1290"/>
                <a:gd name="T46" fmla="*/ 375 w 816"/>
                <a:gd name="T47" fmla="*/ 0 h 1290"/>
                <a:gd name="T48" fmla="*/ 0 w 816"/>
                <a:gd name="T49" fmla="*/ 326 h 1290"/>
                <a:gd name="T50" fmla="*/ 125 w 816"/>
                <a:gd name="T51" fmla="*/ 562 h 1290"/>
                <a:gd name="T52" fmla="*/ 24 w 816"/>
                <a:gd name="T53" fmla="*/ 707 h 1290"/>
                <a:gd name="T54" fmla="*/ 115 w 816"/>
                <a:gd name="T55" fmla="*/ 860 h 1290"/>
                <a:gd name="T56" fmla="*/ 315 w 816"/>
                <a:gd name="T57" fmla="*/ 874 h 1290"/>
                <a:gd name="T58" fmla="*/ 459 w 816"/>
                <a:gd name="T59" fmla="*/ 856 h 1290"/>
                <a:gd name="T60" fmla="*/ 633 w 816"/>
                <a:gd name="T61" fmla="*/ 976 h 1290"/>
                <a:gd name="T62" fmla="*/ 381 w 816"/>
                <a:gd name="T63" fmla="*/ 1152 h 1290"/>
                <a:gd name="T64" fmla="*/ 150 w 816"/>
                <a:gd name="T65" fmla="*/ 1021 h 1290"/>
                <a:gd name="T66" fmla="*/ 149 w 816"/>
                <a:gd name="T67" fmla="*/ 999 h 1290"/>
                <a:gd name="T68" fmla="*/ 13 w 816"/>
                <a:gd name="T69" fmla="*/ 999 h 1290"/>
                <a:gd name="T70" fmla="*/ 15 w 816"/>
                <a:gd name="T71" fmla="*/ 1048 h 1290"/>
                <a:gd name="T72" fmla="*/ 369 w 816"/>
                <a:gd name="T73" fmla="*/ 1283 h 1290"/>
                <a:gd name="T74" fmla="*/ 811 w 816"/>
                <a:gd name="T75" fmla="*/ 947 h 1290"/>
                <a:gd name="T76" fmla="*/ 501 w 816"/>
                <a:gd name="T77" fmla="*/ 714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6" h="1290">
                  <a:moveTo>
                    <a:pt x="367" y="133"/>
                  </a:moveTo>
                  <a:lnTo>
                    <a:pt x="367" y="133"/>
                  </a:lnTo>
                  <a:cubicBezTo>
                    <a:pt x="483" y="133"/>
                    <a:pt x="552" y="175"/>
                    <a:pt x="552" y="310"/>
                  </a:cubicBezTo>
                  <a:cubicBezTo>
                    <a:pt x="552" y="437"/>
                    <a:pt x="478" y="483"/>
                    <a:pt x="365" y="483"/>
                  </a:cubicBezTo>
                  <a:cubicBezTo>
                    <a:pt x="227" y="483"/>
                    <a:pt x="176" y="437"/>
                    <a:pt x="176" y="309"/>
                  </a:cubicBezTo>
                  <a:cubicBezTo>
                    <a:pt x="176" y="193"/>
                    <a:pt x="231" y="133"/>
                    <a:pt x="367" y="133"/>
                  </a:cubicBezTo>
                  <a:lnTo>
                    <a:pt x="367" y="133"/>
                  </a:lnTo>
                  <a:close/>
                  <a:moveTo>
                    <a:pt x="501" y="714"/>
                  </a:moveTo>
                  <a:lnTo>
                    <a:pt x="501" y="714"/>
                  </a:lnTo>
                  <a:lnTo>
                    <a:pt x="358" y="725"/>
                  </a:lnTo>
                  <a:cubicBezTo>
                    <a:pt x="252" y="741"/>
                    <a:pt x="216" y="730"/>
                    <a:pt x="218" y="663"/>
                  </a:cubicBezTo>
                  <a:cubicBezTo>
                    <a:pt x="219" y="639"/>
                    <a:pt x="233" y="614"/>
                    <a:pt x="267" y="601"/>
                  </a:cubicBezTo>
                  <a:cubicBezTo>
                    <a:pt x="292" y="606"/>
                    <a:pt x="331" y="609"/>
                    <a:pt x="363" y="609"/>
                  </a:cubicBezTo>
                  <a:cubicBezTo>
                    <a:pt x="599" y="609"/>
                    <a:pt x="726" y="481"/>
                    <a:pt x="726" y="299"/>
                  </a:cubicBezTo>
                  <a:cubicBezTo>
                    <a:pt x="726" y="250"/>
                    <a:pt x="711" y="196"/>
                    <a:pt x="683" y="148"/>
                  </a:cubicBezTo>
                  <a:cubicBezTo>
                    <a:pt x="712" y="143"/>
                    <a:pt x="755" y="141"/>
                    <a:pt x="805" y="147"/>
                  </a:cubicBezTo>
                  <a:lnTo>
                    <a:pt x="805" y="1"/>
                  </a:lnTo>
                  <a:cubicBezTo>
                    <a:pt x="789" y="0"/>
                    <a:pt x="772" y="0"/>
                    <a:pt x="754" y="0"/>
                  </a:cubicBezTo>
                  <a:lnTo>
                    <a:pt x="748" y="0"/>
                  </a:lnTo>
                  <a:lnTo>
                    <a:pt x="736" y="0"/>
                  </a:lnTo>
                  <a:cubicBezTo>
                    <a:pt x="706" y="0"/>
                    <a:pt x="677" y="2"/>
                    <a:pt x="648" y="6"/>
                  </a:cubicBezTo>
                  <a:cubicBezTo>
                    <a:pt x="610" y="11"/>
                    <a:pt x="588" y="21"/>
                    <a:pt x="568" y="39"/>
                  </a:cubicBezTo>
                  <a:cubicBezTo>
                    <a:pt x="557" y="33"/>
                    <a:pt x="531" y="23"/>
                    <a:pt x="519" y="20"/>
                  </a:cubicBezTo>
                  <a:cubicBezTo>
                    <a:pt x="491" y="15"/>
                    <a:pt x="426" y="0"/>
                    <a:pt x="375" y="0"/>
                  </a:cubicBezTo>
                  <a:cubicBezTo>
                    <a:pt x="135" y="0"/>
                    <a:pt x="0" y="148"/>
                    <a:pt x="0" y="326"/>
                  </a:cubicBezTo>
                  <a:cubicBezTo>
                    <a:pt x="0" y="430"/>
                    <a:pt x="43" y="516"/>
                    <a:pt x="125" y="562"/>
                  </a:cubicBezTo>
                  <a:cubicBezTo>
                    <a:pt x="66" y="587"/>
                    <a:pt x="24" y="646"/>
                    <a:pt x="24" y="707"/>
                  </a:cubicBezTo>
                  <a:cubicBezTo>
                    <a:pt x="24" y="778"/>
                    <a:pt x="63" y="836"/>
                    <a:pt x="115" y="860"/>
                  </a:cubicBezTo>
                  <a:cubicBezTo>
                    <a:pt x="192" y="895"/>
                    <a:pt x="315" y="874"/>
                    <a:pt x="315" y="874"/>
                  </a:cubicBezTo>
                  <a:lnTo>
                    <a:pt x="459" y="856"/>
                  </a:lnTo>
                  <a:cubicBezTo>
                    <a:pt x="554" y="844"/>
                    <a:pt x="631" y="904"/>
                    <a:pt x="633" y="976"/>
                  </a:cubicBezTo>
                  <a:cubicBezTo>
                    <a:pt x="636" y="1067"/>
                    <a:pt x="538" y="1152"/>
                    <a:pt x="381" y="1152"/>
                  </a:cubicBezTo>
                  <a:cubicBezTo>
                    <a:pt x="176" y="1152"/>
                    <a:pt x="152" y="1110"/>
                    <a:pt x="150" y="1021"/>
                  </a:cubicBezTo>
                  <a:cubicBezTo>
                    <a:pt x="149" y="1016"/>
                    <a:pt x="149" y="1004"/>
                    <a:pt x="149" y="999"/>
                  </a:cubicBezTo>
                  <a:lnTo>
                    <a:pt x="13" y="999"/>
                  </a:lnTo>
                  <a:cubicBezTo>
                    <a:pt x="13" y="999"/>
                    <a:pt x="14" y="1031"/>
                    <a:pt x="15" y="1048"/>
                  </a:cubicBezTo>
                  <a:cubicBezTo>
                    <a:pt x="20" y="1210"/>
                    <a:pt x="149" y="1290"/>
                    <a:pt x="369" y="1283"/>
                  </a:cubicBezTo>
                  <a:cubicBezTo>
                    <a:pt x="638" y="1275"/>
                    <a:pt x="816" y="1126"/>
                    <a:pt x="811" y="947"/>
                  </a:cubicBezTo>
                  <a:cubicBezTo>
                    <a:pt x="806" y="790"/>
                    <a:pt x="684" y="708"/>
                    <a:pt x="501" y="71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3" name="Freeform 11">
              <a:extLst>
                <a:ext uri="{FF2B5EF4-FFF2-40B4-BE49-F238E27FC236}">
                  <a16:creationId xmlns:a16="http://schemas.microsoft.com/office/drawing/2014/main" id="{60324151-AF46-311F-B23C-410A4C1FA926}"/>
                </a:ext>
              </a:extLst>
            </p:cNvPr>
            <p:cNvSpPr>
              <a:spLocks/>
            </p:cNvSpPr>
            <p:nvPr userDrawn="1"/>
          </p:nvSpPr>
          <p:spPr bwMode="auto">
            <a:xfrm>
              <a:off x="1298576" y="852488"/>
              <a:ext cx="69850" cy="142875"/>
            </a:xfrm>
            <a:custGeom>
              <a:avLst/>
              <a:gdLst>
                <a:gd name="T0" fmla="*/ 355 w 426"/>
                <a:gd name="T1" fmla="*/ 1 h 870"/>
                <a:gd name="T2" fmla="*/ 355 w 426"/>
                <a:gd name="T3" fmla="*/ 1 h 870"/>
                <a:gd name="T4" fmla="*/ 263 w 426"/>
                <a:gd name="T5" fmla="*/ 7 h 870"/>
                <a:gd name="T6" fmla="*/ 125 w 426"/>
                <a:gd name="T7" fmla="*/ 54 h 870"/>
                <a:gd name="T8" fmla="*/ 21 w 426"/>
                <a:gd name="T9" fmla="*/ 182 h 870"/>
                <a:gd name="T10" fmla="*/ 0 w 426"/>
                <a:gd name="T11" fmla="*/ 306 h 870"/>
                <a:gd name="T12" fmla="*/ 0 w 426"/>
                <a:gd name="T13" fmla="*/ 870 h 870"/>
                <a:gd name="T14" fmla="*/ 160 w 426"/>
                <a:gd name="T15" fmla="*/ 870 h 870"/>
                <a:gd name="T16" fmla="*/ 160 w 426"/>
                <a:gd name="T17" fmla="*/ 314 h 870"/>
                <a:gd name="T18" fmla="*/ 354 w 426"/>
                <a:gd name="T19" fmla="*/ 151 h 870"/>
                <a:gd name="T20" fmla="*/ 426 w 426"/>
                <a:gd name="T21" fmla="*/ 153 h 870"/>
                <a:gd name="T22" fmla="*/ 426 w 426"/>
                <a:gd name="T23" fmla="*/ 2 h 870"/>
                <a:gd name="T24" fmla="*/ 355 w 426"/>
                <a:gd name="T25" fmla="*/ 1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6" h="870">
                  <a:moveTo>
                    <a:pt x="355" y="1"/>
                  </a:moveTo>
                  <a:lnTo>
                    <a:pt x="355" y="1"/>
                  </a:lnTo>
                  <a:cubicBezTo>
                    <a:pt x="323" y="1"/>
                    <a:pt x="293" y="3"/>
                    <a:pt x="263" y="7"/>
                  </a:cubicBezTo>
                  <a:cubicBezTo>
                    <a:pt x="203" y="15"/>
                    <a:pt x="158" y="31"/>
                    <a:pt x="125" y="54"/>
                  </a:cubicBezTo>
                  <a:cubicBezTo>
                    <a:pt x="76" y="85"/>
                    <a:pt x="40" y="128"/>
                    <a:pt x="21" y="182"/>
                  </a:cubicBezTo>
                  <a:cubicBezTo>
                    <a:pt x="7" y="218"/>
                    <a:pt x="0" y="260"/>
                    <a:pt x="0" y="306"/>
                  </a:cubicBezTo>
                  <a:lnTo>
                    <a:pt x="0" y="870"/>
                  </a:lnTo>
                  <a:lnTo>
                    <a:pt x="160" y="870"/>
                  </a:lnTo>
                  <a:lnTo>
                    <a:pt x="160" y="314"/>
                  </a:lnTo>
                  <a:cubicBezTo>
                    <a:pt x="160" y="196"/>
                    <a:pt x="215" y="151"/>
                    <a:pt x="354" y="151"/>
                  </a:cubicBezTo>
                  <a:cubicBezTo>
                    <a:pt x="354" y="151"/>
                    <a:pt x="393" y="149"/>
                    <a:pt x="426" y="153"/>
                  </a:cubicBezTo>
                  <a:lnTo>
                    <a:pt x="426" y="2"/>
                  </a:lnTo>
                  <a:cubicBezTo>
                    <a:pt x="401" y="0"/>
                    <a:pt x="355" y="1"/>
                    <a:pt x="355"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4" name="Freeform 12">
              <a:extLst>
                <a:ext uri="{FF2B5EF4-FFF2-40B4-BE49-F238E27FC236}">
                  <a16:creationId xmlns:a16="http://schemas.microsoft.com/office/drawing/2014/main" id="{BE2466F4-3A44-E9E6-C276-0E82D93201BC}"/>
                </a:ext>
              </a:extLst>
            </p:cNvPr>
            <p:cNvSpPr>
              <a:spLocks noEditPoints="1"/>
            </p:cNvSpPr>
            <p:nvPr userDrawn="1"/>
          </p:nvSpPr>
          <p:spPr bwMode="auto">
            <a:xfrm>
              <a:off x="1157288" y="811213"/>
              <a:ext cx="112713" cy="185738"/>
            </a:xfrm>
            <a:custGeom>
              <a:avLst/>
              <a:gdLst>
                <a:gd name="T0" fmla="*/ 499 w 686"/>
                <a:gd name="T1" fmla="*/ 440 h 1129"/>
                <a:gd name="T2" fmla="*/ 499 w 686"/>
                <a:gd name="T3" fmla="*/ 440 h 1129"/>
                <a:gd name="T4" fmla="*/ 514 w 686"/>
                <a:gd name="T5" fmla="*/ 462 h 1129"/>
                <a:gd name="T6" fmla="*/ 532 w 686"/>
                <a:gd name="T7" fmla="*/ 551 h 1129"/>
                <a:gd name="T8" fmla="*/ 532 w 686"/>
                <a:gd name="T9" fmla="*/ 826 h 1129"/>
                <a:gd name="T10" fmla="*/ 343 w 686"/>
                <a:gd name="T11" fmla="*/ 984 h 1129"/>
                <a:gd name="T12" fmla="*/ 155 w 686"/>
                <a:gd name="T13" fmla="*/ 826 h 1129"/>
                <a:gd name="T14" fmla="*/ 155 w 686"/>
                <a:gd name="T15" fmla="*/ 551 h 1129"/>
                <a:gd name="T16" fmla="*/ 186 w 686"/>
                <a:gd name="T17" fmla="*/ 440 h 1129"/>
                <a:gd name="T18" fmla="*/ 499 w 686"/>
                <a:gd name="T19" fmla="*/ 440 h 1129"/>
                <a:gd name="T20" fmla="*/ 499 w 686"/>
                <a:gd name="T21" fmla="*/ 440 h 1129"/>
                <a:gd name="T22" fmla="*/ 514 w 686"/>
                <a:gd name="T23" fmla="*/ 0 h 1129"/>
                <a:gd name="T24" fmla="*/ 514 w 686"/>
                <a:gd name="T25" fmla="*/ 0 h 1129"/>
                <a:gd name="T26" fmla="*/ 514 w 686"/>
                <a:gd name="T27" fmla="*/ 274 h 1129"/>
                <a:gd name="T28" fmla="*/ 342 w 686"/>
                <a:gd name="T29" fmla="*/ 248 h 1129"/>
                <a:gd name="T30" fmla="*/ 0 w 686"/>
                <a:gd name="T31" fmla="*/ 543 h 1129"/>
                <a:gd name="T32" fmla="*/ 0 w 686"/>
                <a:gd name="T33" fmla="*/ 855 h 1129"/>
                <a:gd name="T34" fmla="*/ 74 w 686"/>
                <a:gd name="T35" fmla="*/ 1040 h 1129"/>
                <a:gd name="T36" fmla="*/ 353 w 686"/>
                <a:gd name="T37" fmla="*/ 1129 h 1129"/>
                <a:gd name="T38" fmla="*/ 686 w 686"/>
                <a:gd name="T39" fmla="*/ 835 h 1129"/>
                <a:gd name="T40" fmla="*/ 686 w 686"/>
                <a:gd name="T41" fmla="*/ 0 h 1129"/>
                <a:gd name="T42" fmla="*/ 514 w 686"/>
                <a:gd name="T43" fmla="*/ 0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6" h="1129">
                  <a:moveTo>
                    <a:pt x="499" y="440"/>
                  </a:moveTo>
                  <a:lnTo>
                    <a:pt x="499" y="440"/>
                  </a:lnTo>
                  <a:cubicBezTo>
                    <a:pt x="505" y="447"/>
                    <a:pt x="510" y="454"/>
                    <a:pt x="514" y="462"/>
                  </a:cubicBezTo>
                  <a:cubicBezTo>
                    <a:pt x="526" y="485"/>
                    <a:pt x="532" y="514"/>
                    <a:pt x="532" y="551"/>
                  </a:cubicBezTo>
                  <a:lnTo>
                    <a:pt x="532" y="826"/>
                  </a:lnTo>
                  <a:cubicBezTo>
                    <a:pt x="532" y="939"/>
                    <a:pt x="480" y="984"/>
                    <a:pt x="343" y="984"/>
                  </a:cubicBezTo>
                  <a:cubicBezTo>
                    <a:pt x="206" y="984"/>
                    <a:pt x="159" y="937"/>
                    <a:pt x="155" y="826"/>
                  </a:cubicBezTo>
                  <a:cubicBezTo>
                    <a:pt x="150" y="704"/>
                    <a:pt x="152" y="605"/>
                    <a:pt x="155" y="551"/>
                  </a:cubicBezTo>
                  <a:cubicBezTo>
                    <a:pt x="157" y="502"/>
                    <a:pt x="164" y="466"/>
                    <a:pt x="186" y="440"/>
                  </a:cubicBezTo>
                  <a:cubicBezTo>
                    <a:pt x="236" y="381"/>
                    <a:pt x="430" y="371"/>
                    <a:pt x="499" y="440"/>
                  </a:cubicBezTo>
                  <a:lnTo>
                    <a:pt x="499" y="440"/>
                  </a:lnTo>
                  <a:close/>
                  <a:moveTo>
                    <a:pt x="514" y="0"/>
                  </a:moveTo>
                  <a:lnTo>
                    <a:pt x="514" y="0"/>
                  </a:lnTo>
                  <a:lnTo>
                    <a:pt x="514" y="274"/>
                  </a:lnTo>
                  <a:cubicBezTo>
                    <a:pt x="463" y="254"/>
                    <a:pt x="406" y="248"/>
                    <a:pt x="342" y="248"/>
                  </a:cubicBezTo>
                  <a:cubicBezTo>
                    <a:pt x="214" y="248"/>
                    <a:pt x="0" y="286"/>
                    <a:pt x="0" y="543"/>
                  </a:cubicBezTo>
                  <a:cubicBezTo>
                    <a:pt x="0" y="543"/>
                    <a:pt x="0" y="852"/>
                    <a:pt x="0" y="855"/>
                  </a:cubicBezTo>
                  <a:cubicBezTo>
                    <a:pt x="0" y="926"/>
                    <a:pt x="31" y="997"/>
                    <a:pt x="74" y="1040"/>
                  </a:cubicBezTo>
                  <a:cubicBezTo>
                    <a:pt x="122" y="1088"/>
                    <a:pt x="192" y="1129"/>
                    <a:pt x="353" y="1129"/>
                  </a:cubicBezTo>
                  <a:cubicBezTo>
                    <a:pt x="515" y="1129"/>
                    <a:pt x="686" y="1060"/>
                    <a:pt x="686" y="835"/>
                  </a:cubicBezTo>
                  <a:cubicBezTo>
                    <a:pt x="686" y="829"/>
                    <a:pt x="686" y="0"/>
                    <a:pt x="686" y="0"/>
                  </a:cubicBezTo>
                  <a:lnTo>
                    <a:pt x="5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5" name="Freeform 13">
              <a:extLst>
                <a:ext uri="{FF2B5EF4-FFF2-40B4-BE49-F238E27FC236}">
                  <a16:creationId xmlns:a16="http://schemas.microsoft.com/office/drawing/2014/main" id="{B46B731E-6376-EFDE-3765-8592679FBAED}"/>
                </a:ext>
              </a:extLst>
            </p:cNvPr>
            <p:cNvSpPr>
              <a:spLocks noEditPoints="1"/>
            </p:cNvSpPr>
            <p:nvPr userDrawn="1"/>
          </p:nvSpPr>
          <p:spPr bwMode="auto">
            <a:xfrm>
              <a:off x="830263" y="811213"/>
              <a:ext cx="234950" cy="184150"/>
            </a:xfrm>
            <a:custGeom>
              <a:avLst/>
              <a:gdLst>
                <a:gd name="T0" fmla="*/ 512 w 1431"/>
                <a:gd name="T1" fmla="*/ 483 h 1118"/>
                <a:gd name="T2" fmla="*/ 512 w 1431"/>
                <a:gd name="T3" fmla="*/ 483 h 1118"/>
                <a:gd name="T4" fmla="*/ 594 w 1431"/>
                <a:gd name="T5" fmla="*/ 321 h 1118"/>
                <a:gd name="T6" fmla="*/ 796 w 1431"/>
                <a:gd name="T7" fmla="*/ 152 h 1118"/>
                <a:gd name="T8" fmla="*/ 842 w 1431"/>
                <a:gd name="T9" fmla="*/ 152 h 1118"/>
                <a:gd name="T10" fmla="*/ 842 w 1431"/>
                <a:gd name="T11" fmla="*/ 483 h 1118"/>
                <a:gd name="T12" fmla="*/ 512 w 1431"/>
                <a:gd name="T13" fmla="*/ 483 h 1118"/>
                <a:gd name="T14" fmla="*/ 512 w 1431"/>
                <a:gd name="T15" fmla="*/ 483 h 1118"/>
                <a:gd name="T16" fmla="*/ 1189 w 1431"/>
                <a:gd name="T17" fmla="*/ 964 h 1118"/>
                <a:gd name="T18" fmla="*/ 1189 w 1431"/>
                <a:gd name="T19" fmla="*/ 964 h 1118"/>
                <a:gd name="T20" fmla="*/ 1017 w 1431"/>
                <a:gd name="T21" fmla="*/ 829 h 1118"/>
                <a:gd name="T22" fmla="*/ 1017 w 1431"/>
                <a:gd name="T23" fmla="*/ 631 h 1118"/>
                <a:gd name="T24" fmla="*/ 1403 w 1431"/>
                <a:gd name="T25" fmla="*/ 631 h 1118"/>
                <a:gd name="T26" fmla="*/ 1403 w 1431"/>
                <a:gd name="T27" fmla="*/ 483 h 1118"/>
                <a:gd name="T28" fmla="*/ 1017 w 1431"/>
                <a:gd name="T29" fmla="*/ 483 h 1118"/>
                <a:gd name="T30" fmla="*/ 1017 w 1431"/>
                <a:gd name="T31" fmla="*/ 151 h 1118"/>
                <a:gd name="T32" fmla="*/ 1403 w 1431"/>
                <a:gd name="T33" fmla="*/ 151 h 1118"/>
                <a:gd name="T34" fmla="*/ 1403 w 1431"/>
                <a:gd name="T35" fmla="*/ 0 h 1118"/>
                <a:gd name="T36" fmla="*/ 803 w 1431"/>
                <a:gd name="T37" fmla="*/ 0 h 1118"/>
                <a:gd name="T38" fmla="*/ 443 w 1431"/>
                <a:gd name="T39" fmla="*/ 263 h 1118"/>
                <a:gd name="T40" fmla="*/ 0 w 1431"/>
                <a:gd name="T41" fmla="*/ 1118 h 1118"/>
                <a:gd name="T42" fmla="*/ 192 w 1431"/>
                <a:gd name="T43" fmla="*/ 1118 h 1118"/>
                <a:gd name="T44" fmla="*/ 440 w 1431"/>
                <a:gd name="T45" fmla="*/ 625 h 1118"/>
                <a:gd name="T46" fmla="*/ 842 w 1431"/>
                <a:gd name="T47" fmla="*/ 625 h 1118"/>
                <a:gd name="T48" fmla="*/ 842 w 1431"/>
                <a:gd name="T49" fmla="*/ 856 h 1118"/>
                <a:gd name="T50" fmla="*/ 909 w 1431"/>
                <a:gd name="T51" fmla="*/ 1035 h 1118"/>
                <a:gd name="T52" fmla="*/ 1107 w 1431"/>
                <a:gd name="T53" fmla="*/ 1118 h 1118"/>
                <a:gd name="T54" fmla="*/ 1431 w 1431"/>
                <a:gd name="T55" fmla="*/ 1118 h 1118"/>
                <a:gd name="T56" fmla="*/ 1431 w 1431"/>
                <a:gd name="T57" fmla="*/ 964 h 1118"/>
                <a:gd name="T58" fmla="*/ 1189 w 1431"/>
                <a:gd name="T59" fmla="*/ 964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31" h="1118">
                  <a:moveTo>
                    <a:pt x="512" y="483"/>
                  </a:moveTo>
                  <a:lnTo>
                    <a:pt x="512" y="483"/>
                  </a:lnTo>
                  <a:lnTo>
                    <a:pt x="594" y="321"/>
                  </a:lnTo>
                  <a:cubicBezTo>
                    <a:pt x="654" y="201"/>
                    <a:pt x="722" y="152"/>
                    <a:pt x="796" y="152"/>
                  </a:cubicBezTo>
                  <a:lnTo>
                    <a:pt x="842" y="152"/>
                  </a:lnTo>
                  <a:lnTo>
                    <a:pt x="842" y="483"/>
                  </a:lnTo>
                  <a:lnTo>
                    <a:pt x="512" y="483"/>
                  </a:lnTo>
                  <a:lnTo>
                    <a:pt x="512" y="483"/>
                  </a:lnTo>
                  <a:close/>
                  <a:moveTo>
                    <a:pt x="1189" y="964"/>
                  </a:moveTo>
                  <a:lnTo>
                    <a:pt x="1189" y="964"/>
                  </a:lnTo>
                  <a:cubicBezTo>
                    <a:pt x="1065" y="960"/>
                    <a:pt x="1022" y="922"/>
                    <a:pt x="1017" y="829"/>
                  </a:cubicBezTo>
                  <a:lnTo>
                    <a:pt x="1017" y="631"/>
                  </a:lnTo>
                  <a:lnTo>
                    <a:pt x="1403" y="631"/>
                  </a:lnTo>
                  <a:lnTo>
                    <a:pt x="1403" y="483"/>
                  </a:lnTo>
                  <a:lnTo>
                    <a:pt x="1017" y="483"/>
                  </a:lnTo>
                  <a:lnTo>
                    <a:pt x="1017" y="151"/>
                  </a:lnTo>
                  <a:lnTo>
                    <a:pt x="1403" y="151"/>
                  </a:lnTo>
                  <a:lnTo>
                    <a:pt x="1403" y="0"/>
                  </a:lnTo>
                  <a:lnTo>
                    <a:pt x="803" y="0"/>
                  </a:lnTo>
                  <a:cubicBezTo>
                    <a:pt x="628" y="3"/>
                    <a:pt x="544" y="68"/>
                    <a:pt x="443" y="263"/>
                  </a:cubicBezTo>
                  <a:lnTo>
                    <a:pt x="0" y="1118"/>
                  </a:lnTo>
                  <a:lnTo>
                    <a:pt x="192" y="1118"/>
                  </a:lnTo>
                  <a:lnTo>
                    <a:pt x="440" y="625"/>
                  </a:lnTo>
                  <a:lnTo>
                    <a:pt x="842" y="625"/>
                  </a:lnTo>
                  <a:lnTo>
                    <a:pt x="842" y="856"/>
                  </a:lnTo>
                  <a:cubicBezTo>
                    <a:pt x="842" y="927"/>
                    <a:pt x="866" y="992"/>
                    <a:pt x="909" y="1035"/>
                  </a:cubicBezTo>
                  <a:cubicBezTo>
                    <a:pt x="957" y="1084"/>
                    <a:pt x="1036" y="1118"/>
                    <a:pt x="1107" y="1118"/>
                  </a:cubicBezTo>
                  <a:lnTo>
                    <a:pt x="1431" y="1118"/>
                  </a:lnTo>
                  <a:lnTo>
                    <a:pt x="1431" y="964"/>
                  </a:lnTo>
                  <a:lnTo>
                    <a:pt x="1189" y="9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6" name="Kombinationstegning: figur 25">
              <a:extLst>
                <a:ext uri="{FF2B5EF4-FFF2-40B4-BE49-F238E27FC236}">
                  <a16:creationId xmlns:a16="http://schemas.microsoft.com/office/drawing/2014/main" id="{0FA64D4B-A242-56F4-BC3A-890C6FC050E8}"/>
                </a:ext>
              </a:extLst>
            </p:cNvPr>
            <p:cNvSpPr>
              <a:spLocks/>
            </p:cNvSpPr>
            <p:nvPr userDrawn="1"/>
          </p:nvSpPr>
          <p:spPr bwMode="auto">
            <a:xfrm>
              <a:off x="1536701" y="777875"/>
              <a:ext cx="252413" cy="252413"/>
            </a:xfrm>
            <a:custGeom>
              <a:avLst/>
              <a:gdLst>
                <a:gd name="connsiteX0" fmla="*/ 129802 w 252413"/>
                <a:gd name="connsiteY0" fmla="*/ 32470 h 252413"/>
                <a:gd name="connsiteX1" fmla="*/ 127677 w 252413"/>
                <a:gd name="connsiteY1" fmla="*/ 32800 h 252413"/>
                <a:gd name="connsiteX2" fmla="*/ 125389 w 252413"/>
                <a:gd name="connsiteY2" fmla="*/ 32965 h 252413"/>
                <a:gd name="connsiteX3" fmla="*/ 124409 w 252413"/>
                <a:gd name="connsiteY3" fmla="*/ 33129 h 252413"/>
                <a:gd name="connsiteX4" fmla="*/ 121467 w 252413"/>
                <a:gd name="connsiteY4" fmla="*/ 33624 h 252413"/>
                <a:gd name="connsiteX5" fmla="*/ 117055 w 252413"/>
                <a:gd name="connsiteY5" fmla="*/ 34777 h 252413"/>
                <a:gd name="connsiteX6" fmla="*/ 115421 w 252413"/>
                <a:gd name="connsiteY6" fmla="*/ 35272 h 252413"/>
                <a:gd name="connsiteX7" fmla="*/ 114440 w 252413"/>
                <a:gd name="connsiteY7" fmla="*/ 36590 h 252413"/>
                <a:gd name="connsiteX8" fmla="*/ 116075 w 252413"/>
                <a:gd name="connsiteY8" fmla="*/ 38238 h 252413"/>
                <a:gd name="connsiteX9" fmla="*/ 117382 w 252413"/>
                <a:gd name="connsiteY9" fmla="*/ 38403 h 252413"/>
                <a:gd name="connsiteX10" fmla="*/ 125389 w 252413"/>
                <a:gd name="connsiteY10" fmla="*/ 40051 h 252413"/>
                <a:gd name="connsiteX11" fmla="*/ 127677 w 252413"/>
                <a:gd name="connsiteY11" fmla="*/ 40545 h 252413"/>
                <a:gd name="connsiteX12" fmla="*/ 154315 w 252413"/>
                <a:gd name="connsiteY12" fmla="*/ 52080 h 252413"/>
                <a:gd name="connsiteX13" fmla="*/ 180625 w 252413"/>
                <a:gd name="connsiteY13" fmla="*/ 122447 h 252413"/>
                <a:gd name="connsiteX14" fmla="*/ 148268 w 252413"/>
                <a:gd name="connsiteY14" fmla="*/ 154087 h 252413"/>
                <a:gd name="connsiteX15" fmla="*/ 120814 w 252413"/>
                <a:gd name="connsiteY15" fmla="*/ 134147 h 252413"/>
                <a:gd name="connsiteX16" fmla="*/ 121141 w 252413"/>
                <a:gd name="connsiteY16" fmla="*/ 133323 h 252413"/>
                <a:gd name="connsiteX17" fmla="*/ 121304 w 252413"/>
                <a:gd name="connsiteY17" fmla="*/ 133158 h 252413"/>
                <a:gd name="connsiteX18" fmla="*/ 121467 w 252413"/>
                <a:gd name="connsiteY18" fmla="*/ 132993 h 252413"/>
                <a:gd name="connsiteX19" fmla="*/ 122121 w 252413"/>
                <a:gd name="connsiteY19" fmla="*/ 133488 h 252413"/>
                <a:gd name="connsiteX20" fmla="*/ 123102 w 252413"/>
                <a:gd name="connsiteY20" fmla="*/ 136784 h 252413"/>
                <a:gd name="connsiteX21" fmla="*/ 136992 w 252413"/>
                <a:gd name="connsiteY21" fmla="*/ 144364 h 252413"/>
                <a:gd name="connsiteX22" fmla="*/ 139280 w 252413"/>
                <a:gd name="connsiteY22" fmla="*/ 144035 h 252413"/>
                <a:gd name="connsiteX23" fmla="*/ 152517 w 252413"/>
                <a:gd name="connsiteY23" fmla="*/ 71691 h 252413"/>
                <a:gd name="connsiteX24" fmla="*/ 37306 w 252413"/>
                <a:gd name="connsiteY24" fmla="*/ 107945 h 252413"/>
                <a:gd name="connsiteX25" fmla="*/ 42863 w 252413"/>
                <a:gd name="connsiteY25" fmla="*/ 170731 h 252413"/>
                <a:gd name="connsiteX26" fmla="*/ 121631 w 252413"/>
                <a:gd name="connsiteY26" fmla="*/ 218356 h 252413"/>
                <a:gd name="connsiteX27" fmla="*/ 124736 w 252413"/>
                <a:gd name="connsiteY27" fmla="*/ 218191 h 252413"/>
                <a:gd name="connsiteX28" fmla="*/ 127024 w 252413"/>
                <a:gd name="connsiteY28" fmla="*/ 217862 h 252413"/>
                <a:gd name="connsiteX29" fmla="*/ 131109 w 252413"/>
                <a:gd name="connsiteY29" fmla="*/ 217202 h 252413"/>
                <a:gd name="connsiteX30" fmla="*/ 135521 w 252413"/>
                <a:gd name="connsiteY30" fmla="*/ 216049 h 252413"/>
                <a:gd name="connsiteX31" fmla="*/ 136992 w 252413"/>
                <a:gd name="connsiteY31" fmla="*/ 215554 h 252413"/>
                <a:gd name="connsiteX32" fmla="*/ 137973 w 252413"/>
                <a:gd name="connsiteY32" fmla="*/ 214236 h 252413"/>
                <a:gd name="connsiteX33" fmla="*/ 136339 w 252413"/>
                <a:gd name="connsiteY33" fmla="*/ 212753 h 252413"/>
                <a:gd name="connsiteX34" fmla="*/ 135031 w 252413"/>
                <a:gd name="connsiteY34" fmla="*/ 212423 h 252413"/>
                <a:gd name="connsiteX35" fmla="*/ 127187 w 252413"/>
                <a:gd name="connsiteY35" fmla="*/ 210775 h 252413"/>
                <a:gd name="connsiteX36" fmla="*/ 124899 w 252413"/>
                <a:gd name="connsiteY36" fmla="*/ 210281 h 252413"/>
                <a:gd name="connsiteX37" fmla="*/ 98098 w 252413"/>
                <a:gd name="connsiteY37" fmla="*/ 198746 h 252413"/>
                <a:gd name="connsiteX38" fmla="*/ 71788 w 252413"/>
                <a:gd name="connsiteY38" fmla="*/ 128379 h 252413"/>
                <a:gd name="connsiteX39" fmla="*/ 104145 w 252413"/>
                <a:gd name="connsiteY39" fmla="*/ 96739 h 252413"/>
                <a:gd name="connsiteX40" fmla="*/ 131763 w 252413"/>
                <a:gd name="connsiteY40" fmla="*/ 116844 h 252413"/>
                <a:gd name="connsiteX41" fmla="*/ 131109 w 252413"/>
                <a:gd name="connsiteY41" fmla="*/ 117833 h 252413"/>
                <a:gd name="connsiteX42" fmla="*/ 130455 w 252413"/>
                <a:gd name="connsiteY42" fmla="*/ 117338 h 252413"/>
                <a:gd name="connsiteX43" fmla="*/ 129312 w 252413"/>
                <a:gd name="connsiteY43" fmla="*/ 114042 h 252413"/>
                <a:gd name="connsiteX44" fmla="*/ 115584 w 252413"/>
                <a:gd name="connsiteY44" fmla="*/ 106627 h 252413"/>
                <a:gd name="connsiteX45" fmla="*/ 113133 w 252413"/>
                <a:gd name="connsiteY45" fmla="*/ 106791 h 252413"/>
                <a:gd name="connsiteX46" fmla="*/ 99896 w 252413"/>
                <a:gd name="connsiteY46" fmla="*/ 179135 h 252413"/>
                <a:gd name="connsiteX47" fmla="*/ 215270 w 252413"/>
                <a:gd name="connsiteY47" fmla="*/ 142881 h 252413"/>
                <a:gd name="connsiteX48" fmla="*/ 209551 w 252413"/>
                <a:gd name="connsiteY48" fmla="*/ 80095 h 252413"/>
                <a:gd name="connsiteX49" fmla="*/ 130782 w 252413"/>
                <a:gd name="connsiteY49" fmla="*/ 32470 h 252413"/>
                <a:gd name="connsiteX50" fmla="*/ 129802 w 252413"/>
                <a:gd name="connsiteY50" fmla="*/ 32470 h 252413"/>
                <a:gd name="connsiteX51" fmla="*/ 126125 w 252413"/>
                <a:gd name="connsiteY51" fmla="*/ 0 h 252413"/>
                <a:gd name="connsiteX52" fmla="*/ 252413 w 252413"/>
                <a:gd name="connsiteY52" fmla="*/ 126207 h 252413"/>
                <a:gd name="connsiteX53" fmla="*/ 126125 w 252413"/>
                <a:gd name="connsiteY53" fmla="*/ 252413 h 252413"/>
                <a:gd name="connsiteX54" fmla="*/ 0 w 252413"/>
                <a:gd name="connsiteY54" fmla="*/ 126207 h 252413"/>
                <a:gd name="connsiteX55" fmla="*/ 126125 w 252413"/>
                <a:gd name="connsiteY55" fmla="*/ 0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2413" h="252413">
                  <a:moveTo>
                    <a:pt x="129802" y="32470"/>
                  </a:moveTo>
                  <a:cubicBezTo>
                    <a:pt x="129148" y="32635"/>
                    <a:pt x="128331" y="32635"/>
                    <a:pt x="127677" y="32800"/>
                  </a:cubicBezTo>
                  <a:cubicBezTo>
                    <a:pt x="126860" y="32800"/>
                    <a:pt x="126207" y="32965"/>
                    <a:pt x="125389" y="32965"/>
                  </a:cubicBezTo>
                  <a:cubicBezTo>
                    <a:pt x="125063" y="33129"/>
                    <a:pt x="124736" y="33129"/>
                    <a:pt x="124409" y="33129"/>
                  </a:cubicBezTo>
                  <a:cubicBezTo>
                    <a:pt x="123428" y="33294"/>
                    <a:pt x="122448" y="33459"/>
                    <a:pt x="121467" y="33624"/>
                  </a:cubicBezTo>
                  <a:cubicBezTo>
                    <a:pt x="121304" y="33788"/>
                    <a:pt x="117382" y="34612"/>
                    <a:pt x="117055" y="34777"/>
                  </a:cubicBezTo>
                  <a:cubicBezTo>
                    <a:pt x="116728" y="34777"/>
                    <a:pt x="115584" y="35107"/>
                    <a:pt x="115421" y="35272"/>
                  </a:cubicBezTo>
                  <a:cubicBezTo>
                    <a:pt x="114931" y="35601"/>
                    <a:pt x="114440" y="36096"/>
                    <a:pt x="114440" y="36590"/>
                  </a:cubicBezTo>
                  <a:cubicBezTo>
                    <a:pt x="114440" y="37414"/>
                    <a:pt x="115094" y="37908"/>
                    <a:pt x="116075" y="38238"/>
                  </a:cubicBezTo>
                  <a:cubicBezTo>
                    <a:pt x="116075" y="38238"/>
                    <a:pt x="117055" y="38403"/>
                    <a:pt x="117382" y="38403"/>
                  </a:cubicBezTo>
                  <a:cubicBezTo>
                    <a:pt x="119180" y="38897"/>
                    <a:pt x="122775" y="39556"/>
                    <a:pt x="125389" y="40051"/>
                  </a:cubicBezTo>
                  <a:cubicBezTo>
                    <a:pt x="126207" y="40215"/>
                    <a:pt x="127024" y="40545"/>
                    <a:pt x="127677" y="40545"/>
                  </a:cubicBezTo>
                  <a:cubicBezTo>
                    <a:pt x="137156" y="42687"/>
                    <a:pt x="146307" y="46313"/>
                    <a:pt x="154315" y="52080"/>
                  </a:cubicBezTo>
                  <a:cubicBezTo>
                    <a:pt x="176213" y="67736"/>
                    <a:pt x="189287" y="94762"/>
                    <a:pt x="180625" y="122447"/>
                  </a:cubicBezTo>
                  <a:cubicBezTo>
                    <a:pt x="174579" y="142057"/>
                    <a:pt x="161015" y="151780"/>
                    <a:pt x="148268" y="154087"/>
                  </a:cubicBezTo>
                  <a:cubicBezTo>
                    <a:pt x="131926" y="157383"/>
                    <a:pt x="117055" y="148649"/>
                    <a:pt x="120814" y="134147"/>
                  </a:cubicBezTo>
                  <a:cubicBezTo>
                    <a:pt x="120814" y="133817"/>
                    <a:pt x="120977" y="133488"/>
                    <a:pt x="121141" y="133323"/>
                  </a:cubicBezTo>
                  <a:cubicBezTo>
                    <a:pt x="121141" y="133323"/>
                    <a:pt x="121141" y="133158"/>
                    <a:pt x="121304" y="133158"/>
                  </a:cubicBezTo>
                  <a:cubicBezTo>
                    <a:pt x="121304" y="132993"/>
                    <a:pt x="121467" y="132993"/>
                    <a:pt x="121467" y="132993"/>
                  </a:cubicBezTo>
                  <a:cubicBezTo>
                    <a:pt x="121794" y="132993"/>
                    <a:pt x="121958" y="133158"/>
                    <a:pt x="122121" y="133488"/>
                  </a:cubicBezTo>
                  <a:cubicBezTo>
                    <a:pt x="122121" y="133488"/>
                    <a:pt x="122611" y="135465"/>
                    <a:pt x="123102" y="136784"/>
                  </a:cubicBezTo>
                  <a:cubicBezTo>
                    <a:pt x="125880" y="142222"/>
                    <a:pt x="131273" y="144364"/>
                    <a:pt x="136992" y="144364"/>
                  </a:cubicBezTo>
                  <a:cubicBezTo>
                    <a:pt x="137809" y="144199"/>
                    <a:pt x="138463" y="144199"/>
                    <a:pt x="139280" y="144035"/>
                  </a:cubicBezTo>
                  <a:cubicBezTo>
                    <a:pt x="173435" y="139750"/>
                    <a:pt x="175723" y="93114"/>
                    <a:pt x="152517" y="71691"/>
                  </a:cubicBezTo>
                  <a:cubicBezTo>
                    <a:pt x="113460" y="35272"/>
                    <a:pt x="50216" y="56859"/>
                    <a:pt x="37306" y="107945"/>
                  </a:cubicBezTo>
                  <a:cubicBezTo>
                    <a:pt x="31750" y="125907"/>
                    <a:pt x="32567" y="147330"/>
                    <a:pt x="42863" y="170731"/>
                  </a:cubicBezTo>
                  <a:cubicBezTo>
                    <a:pt x="55609" y="199075"/>
                    <a:pt x="88130" y="220663"/>
                    <a:pt x="121631" y="218356"/>
                  </a:cubicBezTo>
                  <a:cubicBezTo>
                    <a:pt x="121958" y="218356"/>
                    <a:pt x="124082" y="218191"/>
                    <a:pt x="124736" y="218191"/>
                  </a:cubicBezTo>
                  <a:cubicBezTo>
                    <a:pt x="125553" y="218026"/>
                    <a:pt x="126370" y="217862"/>
                    <a:pt x="127024" y="217862"/>
                  </a:cubicBezTo>
                  <a:cubicBezTo>
                    <a:pt x="127351" y="217862"/>
                    <a:pt x="129965" y="217367"/>
                    <a:pt x="131109" y="217202"/>
                  </a:cubicBezTo>
                  <a:cubicBezTo>
                    <a:pt x="131109" y="217202"/>
                    <a:pt x="135195" y="216214"/>
                    <a:pt x="135521" y="216049"/>
                  </a:cubicBezTo>
                  <a:cubicBezTo>
                    <a:pt x="135848" y="216049"/>
                    <a:pt x="136829" y="215719"/>
                    <a:pt x="136992" y="215554"/>
                  </a:cubicBezTo>
                  <a:cubicBezTo>
                    <a:pt x="137483" y="215225"/>
                    <a:pt x="137973" y="214895"/>
                    <a:pt x="137973" y="214236"/>
                  </a:cubicBezTo>
                  <a:cubicBezTo>
                    <a:pt x="137973" y="213412"/>
                    <a:pt x="137319" y="212918"/>
                    <a:pt x="136339" y="212753"/>
                  </a:cubicBezTo>
                  <a:cubicBezTo>
                    <a:pt x="136339" y="212753"/>
                    <a:pt x="135521" y="212423"/>
                    <a:pt x="135031" y="212423"/>
                  </a:cubicBezTo>
                  <a:cubicBezTo>
                    <a:pt x="133234" y="212094"/>
                    <a:pt x="129638" y="211270"/>
                    <a:pt x="127187" y="210775"/>
                  </a:cubicBezTo>
                  <a:cubicBezTo>
                    <a:pt x="126207" y="210611"/>
                    <a:pt x="125553" y="210446"/>
                    <a:pt x="124899" y="210281"/>
                  </a:cubicBezTo>
                  <a:cubicBezTo>
                    <a:pt x="115421" y="208139"/>
                    <a:pt x="106269" y="204513"/>
                    <a:pt x="98098" y="198746"/>
                  </a:cubicBezTo>
                  <a:cubicBezTo>
                    <a:pt x="76200" y="183090"/>
                    <a:pt x="63127" y="156064"/>
                    <a:pt x="71788" y="128379"/>
                  </a:cubicBezTo>
                  <a:cubicBezTo>
                    <a:pt x="77998" y="108769"/>
                    <a:pt x="91398" y="99211"/>
                    <a:pt x="104145" y="96739"/>
                  </a:cubicBezTo>
                  <a:cubicBezTo>
                    <a:pt x="120487" y="93608"/>
                    <a:pt x="135521" y="102177"/>
                    <a:pt x="131763" y="116844"/>
                  </a:cubicBezTo>
                  <a:cubicBezTo>
                    <a:pt x="131599" y="117503"/>
                    <a:pt x="131273" y="117833"/>
                    <a:pt x="131109" y="117833"/>
                  </a:cubicBezTo>
                  <a:cubicBezTo>
                    <a:pt x="130782" y="117833"/>
                    <a:pt x="130455" y="117338"/>
                    <a:pt x="130455" y="117338"/>
                  </a:cubicBezTo>
                  <a:cubicBezTo>
                    <a:pt x="130455" y="117338"/>
                    <a:pt x="129965" y="115361"/>
                    <a:pt x="129312" y="114042"/>
                  </a:cubicBezTo>
                  <a:cubicBezTo>
                    <a:pt x="126533" y="108604"/>
                    <a:pt x="121141" y="106462"/>
                    <a:pt x="115584" y="106627"/>
                  </a:cubicBezTo>
                  <a:cubicBezTo>
                    <a:pt x="114767" y="106627"/>
                    <a:pt x="113950" y="106627"/>
                    <a:pt x="113133" y="106791"/>
                  </a:cubicBezTo>
                  <a:cubicBezTo>
                    <a:pt x="78978" y="111076"/>
                    <a:pt x="76854" y="157877"/>
                    <a:pt x="99896" y="179135"/>
                  </a:cubicBezTo>
                  <a:cubicBezTo>
                    <a:pt x="139117" y="215554"/>
                    <a:pt x="202360" y="194131"/>
                    <a:pt x="215270" y="142881"/>
                  </a:cubicBezTo>
                  <a:cubicBezTo>
                    <a:pt x="220663" y="124919"/>
                    <a:pt x="220009" y="103496"/>
                    <a:pt x="209551" y="80095"/>
                  </a:cubicBezTo>
                  <a:cubicBezTo>
                    <a:pt x="196967" y="51916"/>
                    <a:pt x="164447" y="30163"/>
                    <a:pt x="130782" y="32470"/>
                  </a:cubicBezTo>
                  <a:cubicBezTo>
                    <a:pt x="130455" y="32470"/>
                    <a:pt x="130129" y="32470"/>
                    <a:pt x="129802" y="32470"/>
                  </a:cubicBezTo>
                  <a:close/>
                  <a:moveTo>
                    <a:pt x="126125" y="0"/>
                  </a:moveTo>
                  <a:cubicBezTo>
                    <a:pt x="195829" y="0"/>
                    <a:pt x="252413" y="56457"/>
                    <a:pt x="252413" y="126207"/>
                  </a:cubicBezTo>
                  <a:cubicBezTo>
                    <a:pt x="252413" y="195957"/>
                    <a:pt x="195829" y="252413"/>
                    <a:pt x="126125" y="252413"/>
                  </a:cubicBezTo>
                  <a:cubicBezTo>
                    <a:pt x="56420" y="252413"/>
                    <a:pt x="0" y="195957"/>
                    <a:pt x="0" y="126207"/>
                  </a:cubicBezTo>
                  <a:cubicBezTo>
                    <a:pt x="0" y="56457"/>
                    <a:pt x="56420" y="0"/>
                    <a:pt x="126125"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da-DK" dirty="0">
                <a:solidFill>
                  <a:sysClr val="windowText" lastClr="000000"/>
                </a:solidFill>
              </a:endParaRPr>
            </a:p>
          </p:txBody>
        </p:sp>
        <p:sp>
          <p:nvSpPr>
            <p:cNvPr id="17" name="Freeform 16">
              <a:extLst>
                <a:ext uri="{FF2B5EF4-FFF2-40B4-BE49-F238E27FC236}">
                  <a16:creationId xmlns:a16="http://schemas.microsoft.com/office/drawing/2014/main" id="{30C90425-B8E0-6A02-A2BE-214C67B9446E}"/>
                </a:ext>
              </a:extLst>
            </p:cNvPr>
            <p:cNvSpPr>
              <a:spLocks/>
            </p:cNvSpPr>
            <p:nvPr userDrawn="1"/>
          </p:nvSpPr>
          <p:spPr bwMode="auto">
            <a:xfrm>
              <a:off x="2382838" y="852488"/>
              <a:ext cx="112713" cy="142875"/>
            </a:xfrm>
            <a:custGeom>
              <a:avLst/>
              <a:gdLst>
                <a:gd name="T0" fmla="*/ 666 w 686"/>
                <a:gd name="T1" fmla="*/ 176 h 871"/>
                <a:gd name="T2" fmla="*/ 666 w 686"/>
                <a:gd name="T3" fmla="*/ 176 h 871"/>
                <a:gd name="T4" fmla="*/ 647 w 686"/>
                <a:gd name="T5" fmla="*/ 136 h 871"/>
                <a:gd name="T6" fmla="*/ 647 w 686"/>
                <a:gd name="T7" fmla="*/ 136 h 871"/>
                <a:gd name="T8" fmla="*/ 346 w 686"/>
                <a:gd name="T9" fmla="*/ 0 h 871"/>
                <a:gd name="T10" fmla="*/ 253 w 686"/>
                <a:gd name="T11" fmla="*/ 7 h 871"/>
                <a:gd name="T12" fmla="*/ 120 w 686"/>
                <a:gd name="T13" fmla="*/ 52 h 871"/>
                <a:gd name="T14" fmla="*/ 37 w 686"/>
                <a:gd name="T15" fmla="*/ 136 h 871"/>
                <a:gd name="T16" fmla="*/ 38 w 686"/>
                <a:gd name="T17" fmla="*/ 136 h 871"/>
                <a:gd name="T18" fmla="*/ 19 w 686"/>
                <a:gd name="T19" fmla="*/ 175 h 871"/>
                <a:gd name="T20" fmla="*/ 0 w 686"/>
                <a:gd name="T21" fmla="*/ 295 h 871"/>
                <a:gd name="T22" fmla="*/ 0 w 686"/>
                <a:gd name="T23" fmla="*/ 871 h 871"/>
                <a:gd name="T24" fmla="*/ 154 w 686"/>
                <a:gd name="T25" fmla="*/ 871 h 871"/>
                <a:gd name="T26" fmla="*/ 154 w 686"/>
                <a:gd name="T27" fmla="*/ 303 h 871"/>
                <a:gd name="T28" fmla="*/ 327 w 686"/>
                <a:gd name="T29" fmla="*/ 145 h 871"/>
                <a:gd name="T30" fmla="*/ 338 w 686"/>
                <a:gd name="T31" fmla="*/ 145 h 871"/>
                <a:gd name="T32" fmla="*/ 498 w 686"/>
                <a:gd name="T33" fmla="*/ 191 h 871"/>
                <a:gd name="T34" fmla="*/ 501 w 686"/>
                <a:gd name="T35" fmla="*/ 194 h 871"/>
                <a:gd name="T36" fmla="*/ 504 w 686"/>
                <a:gd name="T37" fmla="*/ 199 h 871"/>
                <a:gd name="T38" fmla="*/ 530 w 686"/>
                <a:gd name="T39" fmla="*/ 275 h 871"/>
                <a:gd name="T40" fmla="*/ 531 w 686"/>
                <a:gd name="T41" fmla="*/ 303 h 871"/>
                <a:gd name="T42" fmla="*/ 531 w 686"/>
                <a:gd name="T43" fmla="*/ 871 h 871"/>
                <a:gd name="T44" fmla="*/ 686 w 686"/>
                <a:gd name="T45" fmla="*/ 871 h 871"/>
                <a:gd name="T46" fmla="*/ 686 w 686"/>
                <a:gd name="T47" fmla="*/ 295 h 871"/>
                <a:gd name="T48" fmla="*/ 666 w 686"/>
                <a:gd name="T49" fmla="*/ 176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6" h="871">
                  <a:moveTo>
                    <a:pt x="666" y="176"/>
                  </a:moveTo>
                  <a:lnTo>
                    <a:pt x="666" y="176"/>
                  </a:lnTo>
                  <a:cubicBezTo>
                    <a:pt x="661" y="162"/>
                    <a:pt x="655" y="148"/>
                    <a:pt x="647" y="136"/>
                  </a:cubicBezTo>
                  <a:lnTo>
                    <a:pt x="647" y="136"/>
                  </a:lnTo>
                  <a:cubicBezTo>
                    <a:pt x="580" y="23"/>
                    <a:pt x="440" y="1"/>
                    <a:pt x="346" y="0"/>
                  </a:cubicBezTo>
                  <a:cubicBezTo>
                    <a:pt x="306" y="0"/>
                    <a:pt x="281" y="3"/>
                    <a:pt x="253" y="7"/>
                  </a:cubicBezTo>
                  <a:cubicBezTo>
                    <a:pt x="195" y="14"/>
                    <a:pt x="151" y="30"/>
                    <a:pt x="120" y="52"/>
                  </a:cubicBezTo>
                  <a:cubicBezTo>
                    <a:pt x="85" y="74"/>
                    <a:pt x="57" y="102"/>
                    <a:pt x="37" y="136"/>
                  </a:cubicBezTo>
                  <a:lnTo>
                    <a:pt x="38" y="136"/>
                  </a:lnTo>
                  <a:cubicBezTo>
                    <a:pt x="30" y="148"/>
                    <a:pt x="24" y="161"/>
                    <a:pt x="19" y="175"/>
                  </a:cubicBezTo>
                  <a:cubicBezTo>
                    <a:pt x="6" y="210"/>
                    <a:pt x="0" y="250"/>
                    <a:pt x="0" y="295"/>
                  </a:cubicBezTo>
                  <a:lnTo>
                    <a:pt x="0" y="871"/>
                  </a:lnTo>
                  <a:lnTo>
                    <a:pt x="154" y="871"/>
                  </a:lnTo>
                  <a:lnTo>
                    <a:pt x="154" y="303"/>
                  </a:lnTo>
                  <a:cubicBezTo>
                    <a:pt x="154" y="196"/>
                    <a:pt x="197" y="151"/>
                    <a:pt x="327" y="145"/>
                  </a:cubicBezTo>
                  <a:cubicBezTo>
                    <a:pt x="332" y="145"/>
                    <a:pt x="339" y="145"/>
                    <a:pt x="338" y="145"/>
                  </a:cubicBezTo>
                  <a:cubicBezTo>
                    <a:pt x="419" y="146"/>
                    <a:pt x="469" y="160"/>
                    <a:pt x="498" y="191"/>
                  </a:cubicBezTo>
                  <a:cubicBezTo>
                    <a:pt x="499" y="192"/>
                    <a:pt x="500" y="193"/>
                    <a:pt x="501" y="194"/>
                  </a:cubicBezTo>
                  <a:cubicBezTo>
                    <a:pt x="502" y="196"/>
                    <a:pt x="503" y="197"/>
                    <a:pt x="504" y="199"/>
                  </a:cubicBezTo>
                  <a:cubicBezTo>
                    <a:pt x="519" y="218"/>
                    <a:pt x="527" y="243"/>
                    <a:pt x="530" y="275"/>
                  </a:cubicBezTo>
                  <a:cubicBezTo>
                    <a:pt x="531" y="284"/>
                    <a:pt x="531" y="293"/>
                    <a:pt x="531" y="303"/>
                  </a:cubicBezTo>
                  <a:lnTo>
                    <a:pt x="531" y="871"/>
                  </a:lnTo>
                  <a:lnTo>
                    <a:pt x="686" y="871"/>
                  </a:lnTo>
                  <a:lnTo>
                    <a:pt x="686" y="295"/>
                  </a:lnTo>
                  <a:cubicBezTo>
                    <a:pt x="686" y="251"/>
                    <a:pt x="679" y="211"/>
                    <a:pt x="666" y="17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grpSp>
    </p:spTree>
    <p:extLst>
      <p:ext uri="{BB962C8B-B14F-4D97-AF65-F5344CB8AC3E}">
        <p14:creationId xmlns:p14="http://schemas.microsoft.com/office/powerpoint/2010/main" val="2346402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2"/>
        </a:solidFill>
        <a:effectLst/>
      </p:bgPr>
    </p:bg>
    <p:spTree>
      <p:nvGrpSpPr>
        <p:cNvPr id="1" name=""/>
        <p:cNvGrpSpPr/>
        <p:nvPr/>
      </p:nvGrpSpPr>
      <p:grpSpPr>
        <a:xfrm>
          <a:off x="0" y="0"/>
          <a:ext cx="0" cy="0"/>
          <a:chOff x="0" y="0"/>
          <a:chExt cx="0" cy="0"/>
        </a:xfrm>
      </p:grpSpPr>
      <p:pic>
        <p:nvPicPr>
          <p:cNvPr id="2" name="ÆS_logo_POS_CMYK.pdf">
            <a:extLst>
              <a:ext uri="{FF2B5EF4-FFF2-40B4-BE49-F238E27FC236}">
                <a16:creationId xmlns:a16="http://schemas.microsoft.com/office/drawing/2014/main" id="{8279718C-33AA-1D63-F4AE-507BFFAAA5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52" r="152"/>
          <a:stretch/>
        </p:blipFill>
        <p:spPr>
          <a:xfrm>
            <a:off x="4198901" y="3001824"/>
            <a:ext cx="3794197" cy="654672"/>
          </a:xfrm>
          <a:prstGeom prst="rect">
            <a:avLst/>
          </a:prstGeom>
          <a:ln w="12700">
            <a:miter lim="400000"/>
          </a:ln>
        </p:spPr>
      </p:pic>
    </p:spTree>
    <p:extLst>
      <p:ext uri="{BB962C8B-B14F-4D97-AF65-F5344CB8AC3E}">
        <p14:creationId xmlns:p14="http://schemas.microsoft.com/office/powerpoint/2010/main" val="3234016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rugerdefineret layout">
    <p:bg>
      <p:bgPr>
        <a:solidFill>
          <a:srgbClr val="E0B362"/>
        </a:solidFill>
        <a:effectLst/>
      </p:bgPr>
    </p:bg>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E6E6FBE5-FD89-5517-7C26-F9DBB9ADF36A}"/>
              </a:ext>
            </a:extLst>
          </p:cNvPr>
          <p:cNvSpPr txBox="1"/>
          <p:nvPr userDrawn="1">
            <p:custDataLst>
              <p:tags r:id="rId1"/>
            </p:custDataLst>
          </p:nvPr>
        </p:nvSpPr>
        <p:spPr>
          <a:xfrm>
            <a:off x="477837" y="1958975"/>
            <a:ext cx="11234737" cy="2431435"/>
          </a:xfrm>
          <a:prstGeom prst="rect">
            <a:avLst/>
          </a:prstGeom>
          <a:noFill/>
          <a:ln w="12700">
            <a:miter lim="400000"/>
          </a:ln>
        </p:spPr>
        <p:txBody>
          <a:bodyPr wrap="square" lIns="0" tIns="0" rIns="0" bIns="0" rtlCol="0">
            <a:spAutoFit/>
          </a:bodyPr>
          <a:lstStyle/>
          <a:p>
            <a:pPr algn="ctr"/>
            <a:r>
              <a:rPr lang="da-DK" sz="4800" kern="1200" dirty="0">
                <a:solidFill>
                  <a:srgbClr val="192B37"/>
                </a:solidFill>
                <a:latin typeface="+mj-lt"/>
                <a:ea typeface="IBM Plex Sans" panose="020B0503050203000203" pitchFamily="34" charset="0"/>
                <a:cs typeface="+mj-cs"/>
              </a:rPr>
              <a:t>Brug ikke masterlayouts, </a:t>
            </a:r>
            <a:br>
              <a:rPr lang="da-DK" sz="4800" kern="1200" dirty="0">
                <a:solidFill>
                  <a:srgbClr val="192B37"/>
                </a:solidFill>
                <a:latin typeface="+mj-lt"/>
                <a:ea typeface="IBM Plex Sans" panose="020B0503050203000203" pitchFamily="34" charset="0"/>
                <a:cs typeface="+mj-cs"/>
              </a:rPr>
            </a:br>
            <a:r>
              <a:rPr lang="da-DK" sz="4800" kern="1200" dirty="0">
                <a:solidFill>
                  <a:srgbClr val="192B37"/>
                </a:solidFill>
                <a:latin typeface="+mj-lt"/>
                <a:ea typeface="IBM Plex Sans" panose="020B0503050203000203" pitchFamily="34" charset="0"/>
                <a:cs typeface="+mj-cs"/>
              </a:rPr>
              <a:t>der ligger efter dette</a:t>
            </a:r>
          </a:p>
          <a:p>
            <a:pPr algn="ctr"/>
            <a:endParaRPr lang="da-DK" sz="1100" b="1" dirty="0">
              <a:solidFill>
                <a:srgbClr val="192B37"/>
              </a:solidFill>
            </a:endParaRPr>
          </a:p>
          <a:p>
            <a:pPr algn="ctr">
              <a:spcBef>
                <a:spcPts val="1800"/>
              </a:spcBef>
            </a:pPr>
            <a:r>
              <a:rPr lang="da-DK" sz="1800" dirty="0">
                <a:solidFill>
                  <a:srgbClr val="192B37"/>
                </a:solidFill>
              </a:rPr>
              <a:t>Slides i præsentationen efter denne er fra den præsentation, du har kopieret slides fra </a:t>
            </a:r>
            <a:br>
              <a:rPr lang="da-DK" sz="1800" dirty="0">
                <a:solidFill>
                  <a:schemeClr val="bg1"/>
                </a:solidFill>
              </a:rPr>
            </a:br>
            <a:r>
              <a:rPr lang="da-DK" sz="1800" dirty="0">
                <a:solidFill>
                  <a:srgbClr val="B94335"/>
                </a:solidFill>
              </a:rPr>
              <a:t>Slet layout fra masteren og brug et af de eksisterende layouts (før dette slide)</a:t>
            </a:r>
          </a:p>
        </p:txBody>
      </p:sp>
    </p:spTree>
    <p:extLst>
      <p:ext uri="{BB962C8B-B14F-4D97-AF65-F5344CB8AC3E}">
        <p14:creationId xmlns:p14="http://schemas.microsoft.com/office/powerpoint/2010/main" val="1489223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rgbClr val="192B3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C6E8-63BD-9AF0-C249-1557AAB880AF}"/>
              </a:ext>
            </a:extLst>
          </p:cNvPr>
          <p:cNvSpPr>
            <a:spLocks noGrp="1"/>
          </p:cNvSpPr>
          <p:nvPr>
            <p:ph type="ctrTitle" hasCustomPrompt="1"/>
          </p:nvPr>
        </p:nvSpPr>
        <p:spPr>
          <a:xfrm>
            <a:off x="830263" y="2091640"/>
            <a:ext cx="4433887" cy="2519363"/>
          </a:xfrm>
        </p:spPr>
        <p:txBody>
          <a:bodyPr anchor="b"/>
          <a:lstStyle>
            <a:lvl1pPr algn="l">
              <a:defRPr sz="4200">
                <a:solidFill>
                  <a:schemeClr val="bg1"/>
                </a:solidFill>
              </a:defRPr>
            </a:lvl1pPr>
          </a:lstStyle>
          <a:p>
            <a:r>
              <a:rPr lang="da-DK" dirty="0"/>
              <a:t>Klik for at redigere titeltypografien i masteren</a:t>
            </a:r>
          </a:p>
        </p:txBody>
      </p:sp>
      <p:sp>
        <p:nvSpPr>
          <p:cNvPr id="3" name="Subtitle 2">
            <a:extLst>
              <a:ext uri="{FF2B5EF4-FFF2-40B4-BE49-F238E27FC236}">
                <a16:creationId xmlns:a16="http://schemas.microsoft.com/office/drawing/2014/main" id="{07105BED-AEC6-7489-627D-C4BD36A60476}"/>
              </a:ext>
            </a:extLst>
          </p:cNvPr>
          <p:cNvSpPr>
            <a:spLocks noGrp="1"/>
          </p:cNvSpPr>
          <p:nvPr>
            <p:ph type="subTitle" idx="1" hasCustomPrompt="1"/>
          </p:nvPr>
        </p:nvSpPr>
        <p:spPr>
          <a:xfrm>
            <a:off x="830263" y="4891991"/>
            <a:ext cx="4433887" cy="558799"/>
          </a:xfrm>
          <a:prstGeom prst="rect">
            <a:avLst/>
          </a:prstGeom>
        </p:spPr>
        <p:txBody>
          <a:bodyPr/>
          <a:lstStyle>
            <a:lvl1pPr marL="0" indent="0" algn="l">
              <a:buNone/>
              <a:defRPr sz="2200">
                <a:solidFill>
                  <a:schemeClr val="bg1"/>
                </a:solidFill>
                <a:latin typeface="IBM Plex Sans Medium" panose="020B060305020300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grpSp>
        <p:nvGrpSpPr>
          <p:cNvPr id="5" name="Gruppe 4">
            <a:extLst>
              <a:ext uri="{FF2B5EF4-FFF2-40B4-BE49-F238E27FC236}">
                <a16:creationId xmlns:a16="http://schemas.microsoft.com/office/drawing/2014/main" id="{3563AE1B-5A4D-8310-6D2B-405290F3DBBC}"/>
              </a:ext>
            </a:extLst>
          </p:cNvPr>
          <p:cNvGrpSpPr/>
          <p:nvPr/>
        </p:nvGrpSpPr>
        <p:grpSpPr>
          <a:xfrm>
            <a:off x="830263" y="777875"/>
            <a:ext cx="1665288" cy="287338"/>
            <a:chOff x="830263" y="777875"/>
            <a:chExt cx="1665288" cy="287338"/>
          </a:xfrm>
        </p:grpSpPr>
        <p:sp>
          <p:nvSpPr>
            <p:cNvPr id="6" name="Freeform 5">
              <a:extLst>
                <a:ext uri="{FF2B5EF4-FFF2-40B4-BE49-F238E27FC236}">
                  <a16:creationId xmlns:a16="http://schemas.microsoft.com/office/drawing/2014/main" id="{4E4F3316-82CE-15A7-BD9A-2C61232B6CC7}"/>
                </a:ext>
              </a:extLst>
            </p:cNvPr>
            <p:cNvSpPr>
              <a:spLocks/>
            </p:cNvSpPr>
            <p:nvPr/>
          </p:nvSpPr>
          <p:spPr bwMode="auto">
            <a:xfrm>
              <a:off x="1820863" y="809625"/>
              <a:ext cx="119063" cy="188913"/>
            </a:xfrm>
            <a:custGeom>
              <a:avLst/>
              <a:gdLst>
                <a:gd name="T0" fmla="*/ 195 w 724"/>
                <a:gd name="T1" fmla="*/ 316 h 1151"/>
                <a:gd name="T2" fmla="*/ 195 w 724"/>
                <a:gd name="T3" fmla="*/ 316 h 1151"/>
                <a:gd name="T4" fmla="*/ 420 w 724"/>
                <a:gd name="T5" fmla="*/ 149 h 1151"/>
                <a:gd name="T6" fmla="*/ 622 w 724"/>
                <a:gd name="T7" fmla="*/ 180 h 1151"/>
                <a:gd name="T8" fmla="*/ 632 w 724"/>
                <a:gd name="T9" fmla="*/ 20 h 1151"/>
                <a:gd name="T10" fmla="*/ 430 w 724"/>
                <a:gd name="T11" fmla="*/ 0 h 1151"/>
                <a:gd name="T12" fmla="*/ 9 w 724"/>
                <a:gd name="T13" fmla="*/ 332 h 1151"/>
                <a:gd name="T14" fmla="*/ 522 w 724"/>
                <a:gd name="T15" fmla="*/ 787 h 1151"/>
                <a:gd name="T16" fmla="*/ 286 w 724"/>
                <a:gd name="T17" fmla="*/ 995 h 1151"/>
                <a:gd name="T18" fmla="*/ 47 w 724"/>
                <a:gd name="T19" fmla="*/ 947 h 1151"/>
                <a:gd name="T20" fmla="*/ 44 w 724"/>
                <a:gd name="T21" fmla="*/ 1112 h 1151"/>
                <a:gd name="T22" fmla="*/ 269 w 724"/>
                <a:gd name="T23" fmla="*/ 1151 h 1151"/>
                <a:gd name="T24" fmla="*/ 715 w 724"/>
                <a:gd name="T25" fmla="*/ 767 h 1151"/>
                <a:gd name="T26" fmla="*/ 195 w 724"/>
                <a:gd name="T27" fmla="*/ 31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4" h="1151">
                  <a:moveTo>
                    <a:pt x="195" y="316"/>
                  </a:moveTo>
                  <a:lnTo>
                    <a:pt x="195" y="316"/>
                  </a:lnTo>
                  <a:cubicBezTo>
                    <a:pt x="195" y="212"/>
                    <a:pt x="281" y="149"/>
                    <a:pt x="420" y="149"/>
                  </a:cubicBezTo>
                  <a:cubicBezTo>
                    <a:pt x="486" y="149"/>
                    <a:pt x="557" y="160"/>
                    <a:pt x="622" y="180"/>
                  </a:cubicBezTo>
                  <a:lnTo>
                    <a:pt x="632" y="20"/>
                  </a:lnTo>
                  <a:cubicBezTo>
                    <a:pt x="564" y="8"/>
                    <a:pt x="496" y="0"/>
                    <a:pt x="430" y="0"/>
                  </a:cubicBezTo>
                  <a:cubicBezTo>
                    <a:pt x="170" y="0"/>
                    <a:pt x="0" y="140"/>
                    <a:pt x="9" y="332"/>
                  </a:cubicBezTo>
                  <a:cubicBezTo>
                    <a:pt x="25" y="692"/>
                    <a:pt x="494" y="537"/>
                    <a:pt x="522" y="787"/>
                  </a:cubicBezTo>
                  <a:cubicBezTo>
                    <a:pt x="536" y="917"/>
                    <a:pt x="408" y="995"/>
                    <a:pt x="286" y="995"/>
                  </a:cubicBezTo>
                  <a:cubicBezTo>
                    <a:pt x="205" y="995"/>
                    <a:pt x="110" y="970"/>
                    <a:pt x="47" y="947"/>
                  </a:cubicBezTo>
                  <a:lnTo>
                    <a:pt x="44" y="1112"/>
                  </a:lnTo>
                  <a:cubicBezTo>
                    <a:pt x="109" y="1129"/>
                    <a:pt x="188" y="1151"/>
                    <a:pt x="269" y="1151"/>
                  </a:cubicBezTo>
                  <a:cubicBezTo>
                    <a:pt x="536" y="1151"/>
                    <a:pt x="724" y="972"/>
                    <a:pt x="715" y="767"/>
                  </a:cubicBezTo>
                  <a:cubicBezTo>
                    <a:pt x="699" y="418"/>
                    <a:pt x="195" y="539"/>
                    <a:pt x="195" y="31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7" name="Freeform 6">
              <a:extLst>
                <a:ext uri="{FF2B5EF4-FFF2-40B4-BE49-F238E27FC236}">
                  <a16:creationId xmlns:a16="http://schemas.microsoft.com/office/drawing/2014/main" id="{0B33BE0E-FD6D-6A63-2CC9-C01565808676}"/>
                </a:ext>
              </a:extLst>
            </p:cNvPr>
            <p:cNvSpPr>
              <a:spLocks noEditPoints="1"/>
            </p:cNvSpPr>
            <p:nvPr/>
          </p:nvSpPr>
          <p:spPr bwMode="auto">
            <a:xfrm>
              <a:off x="2246313" y="852488"/>
              <a:ext cx="112713" cy="144463"/>
            </a:xfrm>
            <a:custGeom>
              <a:avLst/>
              <a:gdLst>
                <a:gd name="T0" fmla="*/ 154 w 686"/>
                <a:gd name="T1" fmla="*/ 387 h 881"/>
                <a:gd name="T2" fmla="*/ 154 w 686"/>
                <a:gd name="T3" fmla="*/ 387 h 881"/>
                <a:gd name="T4" fmla="*/ 154 w 686"/>
                <a:gd name="T5" fmla="*/ 303 h 881"/>
                <a:gd name="T6" fmla="*/ 354 w 686"/>
                <a:gd name="T7" fmla="*/ 145 h 881"/>
                <a:gd name="T8" fmla="*/ 525 w 686"/>
                <a:gd name="T9" fmla="*/ 218 h 881"/>
                <a:gd name="T10" fmla="*/ 531 w 686"/>
                <a:gd name="T11" fmla="*/ 263 h 881"/>
                <a:gd name="T12" fmla="*/ 365 w 686"/>
                <a:gd name="T13" fmla="*/ 387 h 881"/>
                <a:gd name="T14" fmla="*/ 154 w 686"/>
                <a:gd name="T15" fmla="*/ 387 h 881"/>
                <a:gd name="T16" fmla="*/ 154 w 686"/>
                <a:gd name="T17" fmla="*/ 387 h 881"/>
                <a:gd name="T18" fmla="*/ 546 w 686"/>
                <a:gd name="T19" fmla="*/ 664 h 881"/>
                <a:gd name="T20" fmla="*/ 546 w 686"/>
                <a:gd name="T21" fmla="*/ 664 h 881"/>
                <a:gd name="T22" fmla="*/ 342 w 686"/>
                <a:gd name="T23" fmla="*/ 737 h 881"/>
                <a:gd name="T24" fmla="*/ 154 w 686"/>
                <a:gd name="T25" fmla="*/ 578 h 881"/>
                <a:gd name="T26" fmla="*/ 154 w 686"/>
                <a:gd name="T27" fmla="*/ 525 h 881"/>
                <a:gd name="T28" fmla="*/ 375 w 686"/>
                <a:gd name="T29" fmla="*/ 525 h 881"/>
                <a:gd name="T30" fmla="*/ 686 w 686"/>
                <a:gd name="T31" fmla="*/ 262 h 881"/>
                <a:gd name="T32" fmla="*/ 618 w 686"/>
                <a:gd name="T33" fmla="*/ 83 h 881"/>
                <a:gd name="T34" fmla="*/ 351 w 686"/>
                <a:gd name="T35" fmla="*/ 0 h 881"/>
                <a:gd name="T36" fmla="*/ 254 w 686"/>
                <a:gd name="T37" fmla="*/ 6 h 881"/>
                <a:gd name="T38" fmla="*/ 120 w 686"/>
                <a:gd name="T39" fmla="*/ 52 h 881"/>
                <a:gd name="T40" fmla="*/ 19 w 686"/>
                <a:gd name="T41" fmla="*/ 175 h 881"/>
                <a:gd name="T42" fmla="*/ 0 w 686"/>
                <a:gd name="T43" fmla="*/ 295 h 881"/>
                <a:gd name="T44" fmla="*/ 0 w 686"/>
                <a:gd name="T45" fmla="*/ 587 h 881"/>
                <a:gd name="T46" fmla="*/ 342 w 686"/>
                <a:gd name="T47" fmla="*/ 881 h 881"/>
                <a:gd name="T48" fmla="*/ 656 w 686"/>
                <a:gd name="T49" fmla="*/ 753 h 881"/>
                <a:gd name="T50" fmla="*/ 546 w 686"/>
                <a:gd name="T51" fmla="*/ 664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6" h="881">
                  <a:moveTo>
                    <a:pt x="154" y="387"/>
                  </a:moveTo>
                  <a:lnTo>
                    <a:pt x="154" y="387"/>
                  </a:lnTo>
                  <a:lnTo>
                    <a:pt x="154" y="303"/>
                  </a:lnTo>
                  <a:cubicBezTo>
                    <a:pt x="154" y="189"/>
                    <a:pt x="202" y="145"/>
                    <a:pt x="354" y="145"/>
                  </a:cubicBezTo>
                  <a:cubicBezTo>
                    <a:pt x="506" y="145"/>
                    <a:pt x="519" y="198"/>
                    <a:pt x="525" y="218"/>
                  </a:cubicBezTo>
                  <a:cubicBezTo>
                    <a:pt x="529" y="231"/>
                    <a:pt x="531" y="247"/>
                    <a:pt x="531" y="263"/>
                  </a:cubicBezTo>
                  <a:cubicBezTo>
                    <a:pt x="531" y="372"/>
                    <a:pt x="447" y="387"/>
                    <a:pt x="365" y="387"/>
                  </a:cubicBezTo>
                  <a:lnTo>
                    <a:pt x="154" y="387"/>
                  </a:lnTo>
                  <a:lnTo>
                    <a:pt x="154" y="387"/>
                  </a:lnTo>
                  <a:close/>
                  <a:moveTo>
                    <a:pt x="546" y="664"/>
                  </a:moveTo>
                  <a:lnTo>
                    <a:pt x="546" y="664"/>
                  </a:lnTo>
                  <a:cubicBezTo>
                    <a:pt x="493" y="720"/>
                    <a:pt x="440" y="737"/>
                    <a:pt x="342" y="737"/>
                  </a:cubicBezTo>
                  <a:cubicBezTo>
                    <a:pt x="207" y="737"/>
                    <a:pt x="154" y="692"/>
                    <a:pt x="154" y="578"/>
                  </a:cubicBezTo>
                  <a:lnTo>
                    <a:pt x="154" y="525"/>
                  </a:lnTo>
                  <a:lnTo>
                    <a:pt x="375" y="525"/>
                  </a:lnTo>
                  <a:cubicBezTo>
                    <a:pt x="569" y="525"/>
                    <a:pt x="686" y="427"/>
                    <a:pt x="686" y="262"/>
                  </a:cubicBezTo>
                  <a:cubicBezTo>
                    <a:pt x="686" y="191"/>
                    <a:pt x="661" y="126"/>
                    <a:pt x="618" y="83"/>
                  </a:cubicBezTo>
                  <a:cubicBezTo>
                    <a:pt x="561" y="23"/>
                    <a:pt x="493" y="0"/>
                    <a:pt x="351" y="0"/>
                  </a:cubicBezTo>
                  <a:cubicBezTo>
                    <a:pt x="308" y="0"/>
                    <a:pt x="282" y="2"/>
                    <a:pt x="254" y="6"/>
                  </a:cubicBezTo>
                  <a:cubicBezTo>
                    <a:pt x="196" y="14"/>
                    <a:pt x="152" y="29"/>
                    <a:pt x="120" y="52"/>
                  </a:cubicBezTo>
                  <a:cubicBezTo>
                    <a:pt x="72" y="81"/>
                    <a:pt x="38" y="123"/>
                    <a:pt x="19" y="175"/>
                  </a:cubicBezTo>
                  <a:cubicBezTo>
                    <a:pt x="6" y="210"/>
                    <a:pt x="0" y="250"/>
                    <a:pt x="0" y="295"/>
                  </a:cubicBezTo>
                  <a:lnTo>
                    <a:pt x="0" y="587"/>
                  </a:lnTo>
                  <a:cubicBezTo>
                    <a:pt x="0" y="843"/>
                    <a:pt x="214" y="881"/>
                    <a:pt x="342" y="881"/>
                  </a:cubicBezTo>
                  <a:cubicBezTo>
                    <a:pt x="468" y="881"/>
                    <a:pt x="558" y="865"/>
                    <a:pt x="656" y="753"/>
                  </a:cubicBezTo>
                  <a:lnTo>
                    <a:pt x="546" y="6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8" name="Freeform 7">
              <a:extLst>
                <a:ext uri="{FF2B5EF4-FFF2-40B4-BE49-F238E27FC236}">
                  <a16:creationId xmlns:a16="http://schemas.microsoft.com/office/drawing/2014/main" id="{9E4D8D36-92F3-5383-34AF-2B95BC3C9625}"/>
                </a:ext>
              </a:extLst>
            </p:cNvPr>
            <p:cNvSpPr>
              <a:spLocks noEditPoints="1"/>
            </p:cNvSpPr>
            <p:nvPr/>
          </p:nvSpPr>
          <p:spPr bwMode="auto">
            <a:xfrm>
              <a:off x="1387476" y="852488"/>
              <a:ext cx="111125" cy="144463"/>
            </a:xfrm>
            <a:custGeom>
              <a:avLst/>
              <a:gdLst>
                <a:gd name="T0" fmla="*/ 154 w 686"/>
                <a:gd name="T1" fmla="*/ 387 h 881"/>
                <a:gd name="T2" fmla="*/ 154 w 686"/>
                <a:gd name="T3" fmla="*/ 387 h 881"/>
                <a:gd name="T4" fmla="*/ 154 w 686"/>
                <a:gd name="T5" fmla="*/ 303 h 881"/>
                <a:gd name="T6" fmla="*/ 354 w 686"/>
                <a:gd name="T7" fmla="*/ 145 h 881"/>
                <a:gd name="T8" fmla="*/ 525 w 686"/>
                <a:gd name="T9" fmla="*/ 218 h 881"/>
                <a:gd name="T10" fmla="*/ 531 w 686"/>
                <a:gd name="T11" fmla="*/ 263 h 881"/>
                <a:gd name="T12" fmla="*/ 365 w 686"/>
                <a:gd name="T13" fmla="*/ 387 h 881"/>
                <a:gd name="T14" fmla="*/ 154 w 686"/>
                <a:gd name="T15" fmla="*/ 387 h 881"/>
                <a:gd name="T16" fmla="*/ 154 w 686"/>
                <a:gd name="T17" fmla="*/ 387 h 881"/>
                <a:gd name="T18" fmla="*/ 546 w 686"/>
                <a:gd name="T19" fmla="*/ 664 h 881"/>
                <a:gd name="T20" fmla="*/ 546 w 686"/>
                <a:gd name="T21" fmla="*/ 664 h 881"/>
                <a:gd name="T22" fmla="*/ 342 w 686"/>
                <a:gd name="T23" fmla="*/ 737 h 881"/>
                <a:gd name="T24" fmla="*/ 154 w 686"/>
                <a:gd name="T25" fmla="*/ 578 h 881"/>
                <a:gd name="T26" fmla="*/ 154 w 686"/>
                <a:gd name="T27" fmla="*/ 525 h 881"/>
                <a:gd name="T28" fmla="*/ 375 w 686"/>
                <a:gd name="T29" fmla="*/ 525 h 881"/>
                <a:gd name="T30" fmla="*/ 686 w 686"/>
                <a:gd name="T31" fmla="*/ 262 h 881"/>
                <a:gd name="T32" fmla="*/ 618 w 686"/>
                <a:gd name="T33" fmla="*/ 83 h 881"/>
                <a:gd name="T34" fmla="*/ 351 w 686"/>
                <a:gd name="T35" fmla="*/ 0 h 881"/>
                <a:gd name="T36" fmla="*/ 254 w 686"/>
                <a:gd name="T37" fmla="*/ 6 h 881"/>
                <a:gd name="T38" fmla="*/ 120 w 686"/>
                <a:gd name="T39" fmla="*/ 52 h 881"/>
                <a:gd name="T40" fmla="*/ 19 w 686"/>
                <a:gd name="T41" fmla="*/ 175 h 881"/>
                <a:gd name="T42" fmla="*/ 0 w 686"/>
                <a:gd name="T43" fmla="*/ 295 h 881"/>
                <a:gd name="T44" fmla="*/ 0 w 686"/>
                <a:gd name="T45" fmla="*/ 587 h 881"/>
                <a:gd name="T46" fmla="*/ 342 w 686"/>
                <a:gd name="T47" fmla="*/ 881 h 881"/>
                <a:gd name="T48" fmla="*/ 656 w 686"/>
                <a:gd name="T49" fmla="*/ 753 h 881"/>
                <a:gd name="T50" fmla="*/ 546 w 686"/>
                <a:gd name="T51" fmla="*/ 664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6" h="881">
                  <a:moveTo>
                    <a:pt x="154" y="387"/>
                  </a:moveTo>
                  <a:lnTo>
                    <a:pt x="154" y="387"/>
                  </a:lnTo>
                  <a:lnTo>
                    <a:pt x="154" y="303"/>
                  </a:lnTo>
                  <a:cubicBezTo>
                    <a:pt x="154" y="189"/>
                    <a:pt x="202" y="145"/>
                    <a:pt x="354" y="145"/>
                  </a:cubicBezTo>
                  <a:cubicBezTo>
                    <a:pt x="506" y="145"/>
                    <a:pt x="519" y="198"/>
                    <a:pt x="525" y="218"/>
                  </a:cubicBezTo>
                  <a:cubicBezTo>
                    <a:pt x="529" y="231"/>
                    <a:pt x="531" y="247"/>
                    <a:pt x="531" y="263"/>
                  </a:cubicBezTo>
                  <a:cubicBezTo>
                    <a:pt x="531" y="372"/>
                    <a:pt x="447" y="387"/>
                    <a:pt x="365" y="387"/>
                  </a:cubicBezTo>
                  <a:lnTo>
                    <a:pt x="154" y="387"/>
                  </a:lnTo>
                  <a:lnTo>
                    <a:pt x="154" y="387"/>
                  </a:lnTo>
                  <a:close/>
                  <a:moveTo>
                    <a:pt x="546" y="664"/>
                  </a:moveTo>
                  <a:lnTo>
                    <a:pt x="546" y="664"/>
                  </a:lnTo>
                  <a:cubicBezTo>
                    <a:pt x="493" y="720"/>
                    <a:pt x="440" y="737"/>
                    <a:pt x="342" y="737"/>
                  </a:cubicBezTo>
                  <a:cubicBezTo>
                    <a:pt x="207" y="737"/>
                    <a:pt x="154" y="692"/>
                    <a:pt x="154" y="578"/>
                  </a:cubicBezTo>
                  <a:lnTo>
                    <a:pt x="154" y="525"/>
                  </a:lnTo>
                  <a:lnTo>
                    <a:pt x="375" y="525"/>
                  </a:lnTo>
                  <a:cubicBezTo>
                    <a:pt x="569" y="525"/>
                    <a:pt x="686" y="427"/>
                    <a:pt x="686" y="262"/>
                  </a:cubicBezTo>
                  <a:cubicBezTo>
                    <a:pt x="686" y="191"/>
                    <a:pt x="661" y="126"/>
                    <a:pt x="618" y="83"/>
                  </a:cubicBezTo>
                  <a:cubicBezTo>
                    <a:pt x="561" y="23"/>
                    <a:pt x="493" y="0"/>
                    <a:pt x="351" y="0"/>
                  </a:cubicBezTo>
                  <a:cubicBezTo>
                    <a:pt x="308" y="0"/>
                    <a:pt x="282" y="2"/>
                    <a:pt x="254" y="6"/>
                  </a:cubicBezTo>
                  <a:cubicBezTo>
                    <a:pt x="196" y="14"/>
                    <a:pt x="151" y="29"/>
                    <a:pt x="120" y="52"/>
                  </a:cubicBezTo>
                  <a:cubicBezTo>
                    <a:pt x="72" y="81"/>
                    <a:pt x="38" y="123"/>
                    <a:pt x="19" y="175"/>
                  </a:cubicBezTo>
                  <a:cubicBezTo>
                    <a:pt x="6" y="210"/>
                    <a:pt x="0" y="250"/>
                    <a:pt x="0" y="295"/>
                  </a:cubicBezTo>
                  <a:lnTo>
                    <a:pt x="0" y="587"/>
                  </a:lnTo>
                  <a:cubicBezTo>
                    <a:pt x="0" y="843"/>
                    <a:pt x="214" y="881"/>
                    <a:pt x="342" y="881"/>
                  </a:cubicBezTo>
                  <a:cubicBezTo>
                    <a:pt x="468" y="881"/>
                    <a:pt x="558" y="865"/>
                    <a:pt x="656" y="753"/>
                  </a:cubicBezTo>
                  <a:lnTo>
                    <a:pt x="546" y="6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9" name="Freeform 8">
              <a:extLst>
                <a:ext uri="{FF2B5EF4-FFF2-40B4-BE49-F238E27FC236}">
                  <a16:creationId xmlns:a16="http://schemas.microsoft.com/office/drawing/2014/main" id="{8757374E-019C-5CF3-7D72-76E307430810}"/>
                </a:ext>
              </a:extLst>
            </p:cNvPr>
            <p:cNvSpPr>
              <a:spLocks noEditPoints="1"/>
            </p:cNvSpPr>
            <p:nvPr/>
          </p:nvSpPr>
          <p:spPr bwMode="auto">
            <a:xfrm>
              <a:off x="1955801" y="852488"/>
              <a:ext cx="112713" cy="144463"/>
            </a:xfrm>
            <a:custGeom>
              <a:avLst/>
              <a:gdLst>
                <a:gd name="T0" fmla="*/ 532 w 687"/>
                <a:gd name="T1" fmla="*/ 494 h 881"/>
                <a:gd name="T2" fmla="*/ 532 w 687"/>
                <a:gd name="T3" fmla="*/ 494 h 881"/>
                <a:gd name="T4" fmla="*/ 532 w 687"/>
                <a:gd name="T5" fmla="*/ 578 h 881"/>
                <a:gd name="T6" fmla="*/ 332 w 687"/>
                <a:gd name="T7" fmla="*/ 737 h 881"/>
                <a:gd name="T8" fmla="*/ 161 w 687"/>
                <a:gd name="T9" fmla="*/ 663 h 881"/>
                <a:gd name="T10" fmla="*/ 155 w 687"/>
                <a:gd name="T11" fmla="*/ 618 h 881"/>
                <a:gd name="T12" fmla="*/ 321 w 687"/>
                <a:gd name="T13" fmla="*/ 494 h 881"/>
                <a:gd name="T14" fmla="*/ 532 w 687"/>
                <a:gd name="T15" fmla="*/ 494 h 881"/>
                <a:gd name="T16" fmla="*/ 532 w 687"/>
                <a:gd name="T17" fmla="*/ 494 h 881"/>
                <a:gd name="T18" fmla="*/ 140 w 687"/>
                <a:gd name="T19" fmla="*/ 218 h 881"/>
                <a:gd name="T20" fmla="*/ 140 w 687"/>
                <a:gd name="T21" fmla="*/ 218 h 881"/>
                <a:gd name="T22" fmla="*/ 344 w 687"/>
                <a:gd name="T23" fmla="*/ 145 h 881"/>
                <a:gd name="T24" fmla="*/ 532 w 687"/>
                <a:gd name="T25" fmla="*/ 303 h 881"/>
                <a:gd name="T26" fmla="*/ 532 w 687"/>
                <a:gd name="T27" fmla="*/ 356 h 881"/>
                <a:gd name="T28" fmla="*/ 312 w 687"/>
                <a:gd name="T29" fmla="*/ 356 h 881"/>
                <a:gd name="T30" fmla="*/ 0 w 687"/>
                <a:gd name="T31" fmla="*/ 620 h 881"/>
                <a:gd name="T32" fmla="*/ 68 w 687"/>
                <a:gd name="T33" fmla="*/ 798 h 881"/>
                <a:gd name="T34" fmla="*/ 336 w 687"/>
                <a:gd name="T35" fmla="*/ 881 h 881"/>
                <a:gd name="T36" fmla="*/ 433 w 687"/>
                <a:gd name="T37" fmla="*/ 875 h 881"/>
                <a:gd name="T38" fmla="*/ 566 w 687"/>
                <a:gd name="T39" fmla="*/ 829 h 881"/>
                <a:gd name="T40" fmla="*/ 667 w 687"/>
                <a:gd name="T41" fmla="*/ 706 h 881"/>
                <a:gd name="T42" fmla="*/ 687 w 687"/>
                <a:gd name="T43" fmla="*/ 587 h 881"/>
                <a:gd name="T44" fmla="*/ 687 w 687"/>
                <a:gd name="T45" fmla="*/ 295 h 881"/>
                <a:gd name="T46" fmla="*/ 344 w 687"/>
                <a:gd name="T47" fmla="*/ 0 h 881"/>
                <a:gd name="T48" fmla="*/ 31 w 687"/>
                <a:gd name="T49" fmla="*/ 129 h 881"/>
                <a:gd name="T50" fmla="*/ 140 w 687"/>
                <a:gd name="T51" fmla="*/ 21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7" h="881">
                  <a:moveTo>
                    <a:pt x="532" y="494"/>
                  </a:moveTo>
                  <a:lnTo>
                    <a:pt x="532" y="494"/>
                  </a:lnTo>
                  <a:lnTo>
                    <a:pt x="532" y="578"/>
                  </a:lnTo>
                  <a:cubicBezTo>
                    <a:pt x="532" y="692"/>
                    <a:pt x="484" y="737"/>
                    <a:pt x="332" y="737"/>
                  </a:cubicBezTo>
                  <a:cubicBezTo>
                    <a:pt x="181" y="737"/>
                    <a:pt x="167" y="683"/>
                    <a:pt x="161" y="663"/>
                  </a:cubicBezTo>
                  <a:cubicBezTo>
                    <a:pt x="157" y="650"/>
                    <a:pt x="155" y="635"/>
                    <a:pt x="155" y="618"/>
                  </a:cubicBezTo>
                  <a:cubicBezTo>
                    <a:pt x="155" y="509"/>
                    <a:pt x="239" y="494"/>
                    <a:pt x="321" y="494"/>
                  </a:cubicBezTo>
                  <a:lnTo>
                    <a:pt x="532" y="494"/>
                  </a:lnTo>
                  <a:lnTo>
                    <a:pt x="532" y="494"/>
                  </a:lnTo>
                  <a:close/>
                  <a:moveTo>
                    <a:pt x="140" y="218"/>
                  </a:moveTo>
                  <a:lnTo>
                    <a:pt x="140" y="218"/>
                  </a:lnTo>
                  <a:cubicBezTo>
                    <a:pt x="193" y="161"/>
                    <a:pt x="247" y="145"/>
                    <a:pt x="344" y="145"/>
                  </a:cubicBezTo>
                  <a:cubicBezTo>
                    <a:pt x="479" y="145"/>
                    <a:pt x="532" y="189"/>
                    <a:pt x="532" y="303"/>
                  </a:cubicBezTo>
                  <a:lnTo>
                    <a:pt x="532" y="356"/>
                  </a:lnTo>
                  <a:lnTo>
                    <a:pt x="312" y="356"/>
                  </a:lnTo>
                  <a:cubicBezTo>
                    <a:pt x="117" y="356"/>
                    <a:pt x="0" y="454"/>
                    <a:pt x="0" y="620"/>
                  </a:cubicBezTo>
                  <a:cubicBezTo>
                    <a:pt x="0" y="690"/>
                    <a:pt x="25" y="756"/>
                    <a:pt x="68" y="798"/>
                  </a:cubicBezTo>
                  <a:cubicBezTo>
                    <a:pt x="126" y="858"/>
                    <a:pt x="193" y="881"/>
                    <a:pt x="336" y="881"/>
                  </a:cubicBezTo>
                  <a:cubicBezTo>
                    <a:pt x="378" y="881"/>
                    <a:pt x="404" y="879"/>
                    <a:pt x="433" y="875"/>
                  </a:cubicBezTo>
                  <a:cubicBezTo>
                    <a:pt x="491" y="867"/>
                    <a:pt x="535" y="852"/>
                    <a:pt x="566" y="829"/>
                  </a:cubicBezTo>
                  <a:cubicBezTo>
                    <a:pt x="614" y="800"/>
                    <a:pt x="648" y="758"/>
                    <a:pt x="667" y="706"/>
                  </a:cubicBezTo>
                  <a:cubicBezTo>
                    <a:pt x="680" y="671"/>
                    <a:pt x="687" y="631"/>
                    <a:pt x="687" y="587"/>
                  </a:cubicBezTo>
                  <a:lnTo>
                    <a:pt x="687" y="295"/>
                  </a:lnTo>
                  <a:cubicBezTo>
                    <a:pt x="687" y="38"/>
                    <a:pt x="472" y="0"/>
                    <a:pt x="344" y="0"/>
                  </a:cubicBezTo>
                  <a:cubicBezTo>
                    <a:pt x="219" y="0"/>
                    <a:pt x="129" y="17"/>
                    <a:pt x="31" y="129"/>
                  </a:cubicBezTo>
                  <a:lnTo>
                    <a:pt x="140" y="21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0" name="Freeform 9">
              <a:extLst>
                <a:ext uri="{FF2B5EF4-FFF2-40B4-BE49-F238E27FC236}">
                  <a16:creationId xmlns:a16="http://schemas.microsoft.com/office/drawing/2014/main" id="{F5C95B4E-A8EF-E6AC-7278-5C6C31677C3A}"/>
                </a:ext>
              </a:extLst>
            </p:cNvPr>
            <p:cNvSpPr>
              <a:spLocks/>
            </p:cNvSpPr>
            <p:nvPr/>
          </p:nvSpPr>
          <p:spPr bwMode="auto">
            <a:xfrm>
              <a:off x="1098551" y="811213"/>
              <a:ext cx="28575" cy="184150"/>
            </a:xfrm>
            <a:custGeom>
              <a:avLst/>
              <a:gdLst>
                <a:gd name="T0" fmla="*/ 0 w 177"/>
                <a:gd name="T1" fmla="*/ 0 h 1118"/>
                <a:gd name="T2" fmla="*/ 0 w 177"/>
                <a:gd name="T3" fmla="*/ 0 h 1118"/>
                <a:gd name="T4" fmla="*/ 177 w 177"/>
                <a:gd name="T5" fmla="*/ 0 h 1118"/>
                <a:gd name="T6" fmla="*/ 177 w 177"/>
                <a:gd name="T7" fmla="*/ 1118 h 1118"/>
                <a:gd name="T8" fmla="*/ 0 w 177"/>
                <a:gd name="T9" fmla="*/ 1118 h 1118"/>
                <a:gd name="T10" fmla="*/ 0 w 177"/>
                <a:gd name="T11" fmla="*/ 0 h 1118"/>
              </a:gdLst>
              <a:ahLst/>
              <a:cxnLst>
                <a:cxn ang="0">
                  <a:pos x="T0" y="T1"/>
                </a:cxn>
                <a:cxn ang="0">
                  <a:pos x="T2" y="T3"/>
                </a:cxn>
                <a:cxn ang="0">
                  <a:pos x="T4" y="T5"/>
                </a:cxn>
                <a:cxn ang="0">
                  <a:pos x="T6" y="T7"/>
                </a:cxn>
                <a:cxn ang="0">
                  <a:pos x="T8" y="T9"/>
                </a:cxn>
                <a:cxn ang="0">
                  <a:pos x="T10" y="T11"/>
                </a:cxn>
              </a:cxnLst>
              <a:rect l="0" t="0" r="r" b="b"/>
              <a:pathLst>
                <a:path w="177" h="1118">
                  <a:moveTo>
                    <a:pt x="0" y="0"/>
                  </a:moveTo>
                  <a:lnTo>
                    <a:pt x="0" y="0"/>
                  </a:lnTo>
                  <a:lnTo>
                    <a:pt x="177" y="0"/>
                  </a:lnTo>
                  <a:lnTo>
                    <a:pt x="177" y="1118"/>
                  </a:lnTo>
                  <a:lnTo>
                    <a:pt x="0" y="111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1" name="Freeform 10">
              <a:extLst>
                <a:ext uri="{FF2B5EF4-FFF2-40B4-BE49-F238E27FC236}">
                  <a16:creationId xmlns:a16="http://schemas.microsoft.com/office/drawing/2014/main" id="{75E6AA3D-0B57-42D4-878A-A803D0F2C1DA}"/>
                </a:ext>
              </a:extLst>
            </p:cNvPr>
            <p:cNvSpPr>
              <a:spLocks noEditPoints="1"/>
            </p:cNvSpPr>
            <p:nvPr/>
          </p:nvSpPr>
          <p:spPr bwMode="auto">
            <a:xfrm>
              <a:off x="2093913" y="852488"/>
              <a:ext cx="133350" cy="212725"/>
            </a:xfrm>
            <a:custGeom>
              <a:avLst/>
              <a:gdLst>
                <a:gd name="T0" fmla="*/ 367 w 816"/>
                <a:gd name="T1" fmla="*/ 133 h 1290"/>
                <a:gd name="T2" fmla="*/ 367 w 816"/>
                <a:gd name="T3" fmla="*/ 133 h 1290"/>
                <a:gd name="T4" fmla="*/ 552 w 816"/>
                <a:gd name="T5" fmla="*/ 310 h 1290"/>
                <a:gd name="T6" fmla="*/ 365 w 816"/>
                <a:gd name="T7" fmla="*/ 483 h 1290"/>
                <a:gd name="T8" fmla="*/ 176 w 816"/>
                <a:gd name="T9" fmla="*/ 309 h 1290"/>
                <a:gd name="T10" fmla="*/ 367 w 816"/>
                <a:gd name="T11" fmla="*/ 133 h 1290"/>
                <a:gd name="T12" fmla="*/ 367 w 816"/>
                <a:gd name="T13" fmla="*/ 133 h 1290"/>
                <a:gd name="T14" fmla="*/ 501 w 816"/>
                <a:gd name="T15" fmla="*/ 714 h 1290"/>
                <a:gd name="T16" fmla="*/ 501 w 816"/>
                <a:gd name="T17" fmla="*/ 714 h 1290"/>
                <a:gd name="T18" fmla="*/ 358 w 816"/>
                <a:gd name="T19" fmla="*/ 725 h 1290"/>
                <a:gd name="T20" fmla="*/ 218 w 816"/>
                <a:gd name="T21" fmla="*/ 663 h 1290"/>
                <a:gd name="T22" fmla="*/ 267 w 816"/>
                <a:gd name="T23" fmla="*/ 601 h 1290"/>
                <a:gd name="T24" fmla="*/ 363 w 816"/>
                <a:gd name="T25" fmla="*/ 609 h 1290"/>
                <a:gd name="T26" fmla="*/ 726 w 816"/>
                <a:gd name="T27" fmla="*/ 299 h 1290"/>
                <a:gd name="T28" fmla="*/ 683 w 816"/>
                <a:gd name="T29" fmla="*/ 148 h 1290"/>
                <a:gd name="T30" fmla="*/ 805 w 816"/>
                <a:gd name="T31" fmla="*/ 147 h 1290"/>
                <a:gd name="T32" fmla="*/ 805 w 816"/>
                <a:gd name="T33" fmla="*/ 1 h 1290"/>
                <a:gd name="T34" fmla="*/ 754 w 816"/>
                <a:gd name="T35" fmla="*/ 0 h 1290"/>
                <a:gd name="T36" fmla="*/ 748 w 816"/>
                <a:gd name="T37" fmla="*/ 0 h 1290"/>
                <a:gd name="T38" fmla="*/ 736 w 816"/>
                <a:gd name="T39" fmla="*/ 0 h 1290"/>
                <a:gd name="T40" fmla="*/ 648 w 816"/>
                <a:gd name="T41" fmla="*/ 6 h 1290"/>
                <a:gd name="T42" fmla="*/ 568 w 816"/>
                <a:gd name="T43" fmla="*/ 39 h 1290"/>
                <a:gd name="T44" fmla="*/ 519 w 816"/>
                <a:gd name="T45" fmla="*/ 20 h 1290"/>
                <a:gd name="T46" fmla="*/ 375 w 816"/>
                <a:gd name="T47" fmla="*/ 0 h 1290"/>
                <a:gd name="T48" fmla="*/ 0 w 816"/>
                <a:gd name="T49" fmla="*/ 326 h 1290"/>
                <a:gd name="T50" fmla="*/ 125 w 816"/>
                <a:gd name="T51" fmla="*/ 562 h 1290"/>
                <a:gd name="T52" fmla="*/ 24 w 816"/>
                <a:gd name="T53" fmla="*/ 707 h 1290"/>
                <a:gd name="T54" fmla="*/ 115 w 816"/>
                <a:gd name="T55" fmla="*/ 860 h 1290"/>
                <a:gd name="T56" fmla="*/ 315 w 816"/>
                <a:gd name="T57" fmla="*/ 874 h 1290"/>
                <a:gd name="T58" fmla="*/ 459 w 816"/>
                <a:gd name="T59" fmla="*/ 856 h 1290"/>
                <a:gd name="T60" fmla="*/ 633 w 816"/>
                <a:gd name="T61" fmla="*/ 976 h 1290"/>
                <a:gd name="T62" fmla="*/ 381 w 816"/>
                <a:gd name="T63" fmla="*/ 1152 h 1290"/>
                <a:gd name="T64" fmla="*/ 150 w 816"/>
                <a:gd name="T65" fmla="*/ 1021 h 1290"/>
                <a:gd name="T66" fmla="*/ 149 w 816"/>
                <a:gd name="T67" fmla="*/ 999 h 1290"/>
                <a:gd name="T68" fmla="*/ 13 w 816"/>
                <a:gd name="T69" fmla="*/ 999 h 1290"/>
                <a:gd name="T70" fmla="*/ 15 w 816"/>
                <a:gd name="T71" fmla="*/ 1048 h 1290"/>
                <a:gd name="T72" fmla="*/ 369 w 816"/>
                <a:gd name="T73" fmla="*/ 1283 h 1290"/>
                <a:gd name="T74" fmla="*/ 811 w 816"/>
                <a:gd name="T75" fmla="*/ 947 h 1290"/>
                <a:gd name="T76" fmla="*/ 501 w 816"/>
                <a:gd name="T77" fmla="*/ 714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6" h="1290">
                  <a:moveTo>
                    <a:pt x="367" y="133"/>
                  </a:moveTo>
                  <a:lnTo>
                    <a:pt x="367" y="133"/>
                  </a:lnTo>
                  <a:cubicBezTo>
                    <a:pt x="483" y="133"/>
                    <a:pt x="552" y="175"/>
                    <a:pt x="552" y="310"/>
                  </a:cubicBezTo>
                  <a:cubicBezTo>
                    <a:pt x="552" y="437"/>
                    <a:pt x="478" y="483"/>
                    <a:pt x="365" y="483"/>
                  </a:cubicBezTo>
                  <a:cubicBezTo>
                    <a:pt x="227" y="483"/>
                    <a:pt x="176" y="437"/>
                    <a:pt x="176" y="309"/>
                  </a:cubicBezTo>
                  <a:cubicBezTo>
                    <a:pt x="176" y="193"/>
                    <a:pt x="231" y="133"/>
                    <a:pt x="367" y="133"/>
                  </a:cubicBezTo>
                  <a:lnTo>
                    <a:pt x="367" y="133"/>
                  </a:lnTo>
                  <a:close/>
                  <a:moveTo>
                    <a:pt x="501" y="714"/>
                  </a:moveTo>
                  <a:lnTo>
                    <a:pt x="501" y="714"/>
                  </a:lnTo>
                  <a:lnTo>
                    <a:pt x="358" y="725"/>
                  </a:lnTo>
                  <a:cubicBezTo>
                    <a:pt x="252" y="741"/>
                    <a:pt x="216" y="730"/>
                    <a:pt x="218" y="663"/>
                  </a:cubicBezTo>
                  <a:cubicBezTo>
                    <a:pt x="219" y="639"/>
                    <a:pt x="233" y="614"/>
                    <a:pt x="267" y="601"/>
                  </a:cubicBezTo>
                  <a:cubicBezTo>
                    <a:pt x="292" y="606"/>
                    <a:pt x="331" y="609"/>
                    <a:pt x="363" y="609"/>
                  </a:cubicBezTo>
                  <a:cubicBezTo>
                    <a:pt x="599" y="609"/>
                    <a:pt x="726" y="481"/>
                    <a:pt x="726" y="299"/>
                  </a:cubicBezTo>
                  <a:cubicBezTo>
                    <a:pt x="726" y="250"/>
                    <a:pt x="711" y="196"/>
                    <a:pt x="683" y="148"/>
                  </a:cubicBezTo>
                  <a:cubicBezTo>
                    <a:pt x="712" y="143"/>
                    <a:pt x="755" y="141"/>
                    <a:pt x="805" y="147"/>
                  </a:cubicBezTo>
                  <a:lnTo>
                    <a:pt x="805" y="1"/>
                  </a:lnTo>
                  <a:cubicBezTo>
                    <a:pt x="789" y="0"/>
                    <a:pt x="772" y="0"/>
                    <a:pt x="754" y="0"/>
                  </a:cubicBezTo>
                  <a:lnTo>
                    <a:pt x="748" y="0"/>
                  </a:lnTo>
                  <a:lnTo>
                    <a:pt x="736" y="0"/>
                  </a:lnTo>
                  <a:cubicBezTo>
                    <a:pt x="706" y="0"/>
                    <a:pt x="677" y="2"/>
                    <a:pt x="648" y="6"/>
                  </a:cubicBezTo>
                  <a:cubicBezTo>
                    <a:pt x="610" y="11"/>
                    <a:pt x="588" y="21"/>
                    <a:pt x="568" y="39"/>
                  </a:cubicBezTo>
                  <a:cubicBezTo>
                    <a:pt x="557" y="33"/>
                    <a:pt x="531" y="23"/>
                    <a:pt x="519" y="20"/>
                  </a:cubicBezTo>
                  <a:cubicBezTo>
                    <a:pt x="491" y="15"/>
                    <a:pt x="426" y="0"/>
                    <a:pt x="375" y="0"/>
                  </a:cubicBezTo>
                  <a:cubicBezTo>
                    <a:pt x="135" y="0"/>
                    <a:pt x="0" y="148"/>
                    <a:pt x="0" y="326"/>
                  </a:cubicBezTo>
                  <a:cubicBezTo>
                    <a:pt x="0" y="430"/>
                    <a:pt x="43" y="516"/>
                    <a:pt x="125" y="562"/>
                  </a:cubicBezTo>
                  <a:cubicBezTo>
                    <a:pt x="66" y="587"/>
                    <a:pt x="24" y="646"/>
                    <a:pt x="24" y="707"/>
                  </a:cubicBezTo>
                  <a:cubicBezTo>
                    <a:pt x="24" y="778"/>
                    <a:pt x="63" y="836"/>
                    <a:pt x="115" y="860"/>
                  </a:cubicBezTo>
                  <a:cubicBezTo>
                    <a:pt x="192" y="895"/>
                    <a:pt x="315" y="874"/>
                    <a:pt x="315" y="874"/>
                  </a:cubicBezTo>
                  <a:lnTo>
                    <a:pt x="459" y="856"/>
                  </a:lnTo>
                  <a:cubicBezTo>
                    <a:pt x="554" y="844"/>
                    <a:pt x="631" y="904"/>
                    <a:pt x="633" y="976"/>
                  </a:cubicBezTo>
                  <a:cubicBezTo>
                    <a:pt x="636" y="1067"/>
                    <a:pt x="538" y="1152"/>
                    <a:pt x="381" y="1152"/>
                  </a:cubicBezTo>
                  <a:cubicBezTo>
                    <a:pt x="176" y="1152"/>
                    <a:pt x="152" y="1110"/>
                    <a:pt x="150" y="1021"/>
                  </a:cubicBezTo>
                  <a:cubicBezTo>
                    <a:pt x="149" y="1016"/>
                    <a:pt x="149" y="1004"/>
                    <a:pt x="149" y="999"/>
                  </a:cubicBezTo>
                  <a:lnTo>
                    <a:pt x="13" y="999"/>
                  </a:lnTo>
                  <a:cubicBezTo>
                    <a:pt x="13" y="999"/>
                    <a:pt x="14" y="1031"/>
                    <a:pt x="15" y="1048"/>
                  </a:cubicBezTo>
                  <a:cubicBezTo>
                    <a:pt x="20" y="1210"/>
                    <a:pt x="149" y="1290"/>
                    <a:pt x="369" y="1283"/>
                  </a:cubicBezTo>
                  <a:cubicBezTo>
                    <a:pt x="638" y="1275"/>
                    <a:pt x="816" y="1126"/>
                    <a:pt x="811" y="947"/>
                  </a:cubicBezTo>
                  <a:cubicBezTo>
                    <a:pt x="806" y="790"/>
                    <a:pt x="684" y="708"/>
                    <a:pt x="501" y="71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2" name="Freeform 11">
              <a:extLst>
                <a:ext uri="{FF2B5EF4-FFF2-40B4-BE49-F238E27FC236}">
                  <a16:creationId xmlns:a16="http://schemas.microsoft.com/office/drawing/2014/main" id="{737F632B-732C-FF91-16E2-E0EE64EBF18A}"/>
                </a:ext>
              </a:extLst>
            </p:cNvPr>
            <p:cNvSpPr>
              <a:spLocks/>
            </p:cNvSpPr>
            <p:nvPr/>
          </p:nvSpPr>
          <p:spPr bwMode="auto">
            <a:xfrm>
              <a:off x="1298576" y="852488"/>
              <a:ext cx="69850" cy="142875"/>
            </a:xfrm>
            <a:custGeom>
              <a:avLst/>
              <a:gdLst>
                <a:gd name="T0" fmla="*/ 355 w 426"/>
                <a:gd name="T1" fmla="*/ 1 h 870"/>
                <a:gd name="T2" fmla="*/ 355 w 426"/>
                <a:gd name="T3" fmla="*/ 1 h 870"/>
                <a:gd name="T4" fmla="*/ 263 w 426"/>
                <a:gd name="T5" fmla="*/ 7 h 870"/>
                <a:gd name="T6" fmla="*/ 125 w 426"/>
                <a:gd name="T7" fmla="*/ 54 h 870"/>
                <a:gd name="T8" fmla="*/ 21 w 426"/>
                <a:gd name="T9" fmla="*/ 182 h 870"/>
                <a:gd name="T10" fmla="*/ 0 w 426"/>
                <a:gd name="T11" fmla="*/ 306 h 870"/>
                <a:gd name="T12" fmla="*/ 0 w 426"/>
                <a:gd name="T13" fmla="*/ 870 h 870"/>
                <a:gd name="T14" fmla="*/ 160 w 426"/>
                <a:gd name="T15" fmla="*/ 870 h 870"/>
                <a:gd name="T16" fmla="*/ 160 w 426"/>
                <a:gd name="T17" fmla="*/ 314 h 870"/>
                <a:gd name="T18" fmla="*/ 354 w 426"/>
                <a:gd name="T19" fmla="*/ 151 h 870"/>
                <a:gd name="T20" fmla="*/ 426 w 426"/>
                <a:gd name="T21" fmla="*/ 153 h 870"/>
                <a:gd name="T22" fmla="*/ 426 w 426"/>
                <a:gd name="T23" fmla="*/ 2 h 870"/>
                <a:gd name="T24" fmla="*/ 355 w 426"/>
                <a:gd name="T25" fmla="*/ 1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6" h="870">
                  <a:moveTo>
                    <a:pt x="355" y="1"/>
                  </a:moveTo>
                  <a:lnTo>
                    <a:pt x="355" y="1"/>
                  </a:lnTo>
                  <a:cubicBezTo>
                    <a:pt x="323" y="1"/>
                    <a:pt x="293" y="3"/>
                    <a:pt x="263" y="7"/>
                  </a:cubicBezTo>
                  <a:cubicBezTo>
                    <a:pt x="203" y="15"/>
                    <a:pt x="158" y="31"/>
                    <a:pt x="125" y="54"/>
                  </a:cubicBezTo>
                  <a:cubicBezTo>
                    <a:pt x="76" y="85"/>
                    <a:pt x="40" y="128"/>
                    <a:pt x="21" y="182"/>
                  </a:cubicBezTo>
                  <a:cubicBezTo>
                    <a:pt x="7" y="218"/>
                    <a:pt x="0" y="260"/>
                    <a:pt x="0" y="306"/>
                  </a:cubicBezTo>
                  <a:lnTo>
                    <a:pt x="0" y="870"/>
                  </a:lnTo>
                  <a:lnTo>
                    <a:pt x="160" y="870"/>
                  </a:lnTo>
                  <a:lnTo>
                    <a:pt x="160" y="314"/>
                  </a:lnTo>
                  <a:cubicBezTo>
                    <a:pt x="160" y="196"/>
                    <a:pt x="215" y="151"/>
                    <a:pt x="354" y="151"/>
                  </a:cubicBezTo>
                  <a:cubicBezTo>
                    <a:pt x="354" y="151"/>
                    <a:pt x="393" y="149"/>
                    <a:pt x="426" y="153"/>
                  </a:cubicBezTo>
                  <a:lnTo>
                    <a:pt x="426" y="2"/>
                  </a:lnTo>
                  <a:cubicBezTo>
                    <a:pt x="401" y="0"/>
                    <a:pt x="355" y="1"/>
                    <a:pt x="355"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3" name="Freeform 12">
              <a:extLst>
                <a:ext uri="{FF2B5EF4-FFF2-40B4-BE49-F238E27FC236}">
                  <a16:creationId xmlns:a16="http://schemas.microsoft.com/office/drawing/2014/main" id="{2417F9BA-9727-043C-D9E6-169DC3D8F639}"/>
                </a:ext>
              </a:extLst>
            </p:cNvPr>
            <p:cNvSpPr>
              <a:spLocks noEditPoints="1"/>
            </p:cNvSpPr>
            <p:nvPr/>
          </p:nvSpPr>
          <p:spPr bwMode="auto">
            <a:xfrm>
              <a:off x="1157288" y="811213"/>
              <a:ext cx="112713" cy="185738"/>
            </a:xfrm>
            <a:custGeom>
              <a:avLst/>
              <a:gdLst>
                <a:gd name="T0" fmla="*/ 499 w 686"/>
                <a:gd name="T1" fmla="*/ 440 h 1129"/>
                <a:gd name="T2" fmla="*/ 499 w 686"/>
                <a:gd name="T3" fmla="*/ 440 h 1129"/>
                <a:gd name="T4" fmla="*/ 514 w 686"/>
                <a:gd name="T5" fmla="*/ 462 h 1129"/>
                <a:gd name="T6" fmla="*/ 532 w 686"/>
                <a:gd name="T7" fmla="*/ 551 h 1129"/>
                <a:gd name="T8" fmla="*/ 532 w 686"/>
                <a:gd name="T9" fmla="*/ 826 h 1129"/>
                <a:gd name="T10" fmla="*/ 343 w 686"/>
                <a:gd name="T11" fmla="*/ 984 h 1129"/>
                <a:gd name="T12" fmla="*/ 155 w 686"/>
                <a:gd name="T13" fmla="*/ 826 h 1129"/>
                <a:gd name="T14" fmla="*/ 155 w 686"/>
                <a:gd name="T15" fmla="*/ 551 h 1129"/>
                <a:gd name="T16" fmla="*/ 186 w 686"/>
                <a:gd name="T17" fmla="*/ 440 h 1129"/>
                <a:gd name="T18" fmla="*/ 499 w 686"/>
                <a:gd name="T19" fmla="*/ 440 h 1129"/>
                <a:gd name="T20" fmla="*/ 499 w 686"/>
                <a:gd name="T21" fmla="*/ 440 h 1129"/>
                <a:gd name="T22" fmla="*/ 514 w 686"/>
                <a:gd name="T23" fmla="*/ 0 h 1129"/>
                <a:gd name="T24" fmla="*/ 514 w 686"/>
                <a:gd name="T25" fmla="*/ 0 h 1129"/>
                <a:gd name="T26" fmla="*/ 514 w 686"/>
                <a:gd name="T27" fmla="*/ 274 h 1129"/>
                <a:gd name="T28" fmla="*/ 342 w 686"/>
                <a:gd name="T29" fmla="*/ 248 h 1129"/>
                <a:gd name="T30" fmla="*/ 0 w 686"/>
                <a:gd name="T31" fmla="*/ 543 h 1129"/>
                <a:gd name="T32" fmla="*/ 0 w 686"/>
                <a:gd name="T33" fmla="*/ 855 h 1129"/>
                <a:gd name="T34" fmla="*/ 74 w 686"/>
                <a:gd name="T35" fmla="*/ 1040 h 1129"/>
                <a:gd name="T36" fmla="*/ 353 w 686"/>
                <a:gd name="T37" fmla="*/ 1129 h 1129"/>
                <a:gd name="T38" fmla="*/ 686 w 686"/>
                <a:gd name="T39" fmla="*/ 835 h 1129"/>
                <a:gd name="T40" fmla="*/ 686 w 686"/>
                <a:gd name="T41" fmla="*/ 0 h 1129"/>
                <a:gd name="T42" fmla="*/ 514 w 686"/>
                <a:gd name="T43" fmla="*/ 0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6" h="1129">
                  <a:moveTo>
                    <a:pt x="499" y="440"/>
                  </a:moveTo>
                  <a:lnTo>
                    <a:pt x="499" y="440"/>
                  </a:lnTo>
                  <a:cubicBezTo>
                    <a:pt x="505" y="447"/>
                    <a:pt x="510" y="454"/>
                    <a:pt x="514" y="462"/>
                  </a:cubicBezTo>
                  <a:cubicBezTo>
                    <a:pt x="526" y="485"/>
                    <a:pt x="532" y="514"/>
                    <a:pt x="532" y="551"/>
                  </a:cubicBezTo>
                  <a:lnTo>
                    <a:pt x="532" y="826"/>
                  </a:lnTo>
                  <a:cubicBezTo>
                    <a:pt x="532" y="939"/>
                    <a:pt x="480" y="984"/>
                    <a:pt x="343" y="984"/>
                  </a:cubicBezTo>
                  <a:cubicBezTo>
                    <a:pt x="206" y="984"/>
                    <a:pt x="159" y="937"/>
                    <a:pt x="155" y="826"/>
                  </a:cubicBezTo>
                  <a:cubicBezTo>
                    <a:pt x="150" y="704"/>
                    <a:pt x="152" y="605"/>
                    <a:pt x="155" y="551"/>
                  </a:cubicBezTo>
                  <a:cubicBezTo>
                    <a:pt x="157" y="502"/>
                    <a:pt x="164" y="466"/>
                    <a:pt x="186" y="440"/>
                  </a:cubicBezTo>
                  <a:cubicBezTo>
                    <a:pt x="236" y="381"/>
                    <a:pt x="430" y="371"/>
                    <a:pt x="499" y="440"/>
                  </a:cubicBezTo>
                  <a:lnTo>
                    <a:pt x="499" y="440"/>
                  </a:lnTo>
                  <a:close/>
                  <a:moveTo>
                    <a:pt x="514" y="0"/>
                  </a:moveTo>
                  <a:lnTo>
                    <a:pt x="514" y="0"/>
                  </a:lnTo>
                  <a:lnTo>
                    <a:pt x="514" y="274"/>
                  </a:lnTo>
                  <a:cubicBezTo>
                    <a:pt x="463" y="254"/>
                    <a:pt x="406" y="248"/>
                    <a:pt x="342" y="248"/>
                  </a:cubicBezTo>
                  <a:cubicBezTo>
                    <a:pt x="214" y="248"/>
                    <a:pt x="0" y="286"/>
                    <a:pt x="0" y="543"/>
                  </a:cubicBezTo>
                  <a:cubicBezTo>
                    <a:pt x="0" y="543"/>
                    <a:pt x="0" y="852"/>
                    <a:pt x="0" y="855"/>
                  </a:cubicBezTo>
                  <a:cubicBezTo>
                    <a:pt x="0" y="926"/>
                    <a:pt x="31" y="997"/>
                    <a:pt x="74" y="1040"/>
                  </a:cubicBezTo>
                  <a:cubicBezTo>
                    <a:pt x="122" y="1088"/>
                    <a:pt x="192" y="1129"/>
                    <a:pt x="353" y="1129"/>
                  </a:cubicBezTo>
                  <a:cubicBezTo>
                    <a:pt x="515" y="1129"/>
                    <a:pt x="686" y="1060"/>
                    <a:pt x="686" y="835"/>
                  </a:cubicBezTo>
                  <a:cubicBezTo>
                    <a:pt x="686" y="829"/>
                    <a:pt x="686" y="0"/>
                    <a:pt x="686" y="0"/>
                  </a:cubicBezTo>
                  <a:lnTo>
                    <a:pt x="5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4" name="Freeform 13">
              <a:extLst>
                <a:ext uri="{FF2B5EF4-FFF2-40B4-BE49-F238E27FC236}">
                  <a16:creationId xmlns:a16="http://schemas.microsoft.com/office/drawing/2014/main" id="{08732C3D-2FC5-036F-AECF-D45075139FF4}"/>
                </a:ext>
              </a:extLst>
            </p:cNvPr>
            <p:cNvSpPr>
              <a:spLocks noEditPoints="1"/>
            </p:cNvSpPr>
            <p:nvPr/>
          </p:nvSpPr>
          <p:spPr bwMode="auto">
            <a:xfrm>
              <a:off x="830263" y="811213"/>
              <a:ext cx="234950" cy="184150"/>
            </a:xfrm>
            <a:custGeom>
              <a:avLst/>
              <a:gdLst>
                <a:gd name="T0" fmla="*/ 512 w 1431"/>
                <a:gd name="T1" fmla="*/ 483 h 1118"/>
                <a:gd name="T2" fmla="*/ 512 w 1431"/>
                <a:gd name="T3" fmla="*/ 483 h 1118"/>
                <a:gd name="T4" fmla="*/ 594 w 1431"/>
                <a:gd name="T5" fmla="*/ 321 h 1118"/>
                <a:gd name="T6" fmla="*/ 796 w 1431"/>
                <a:gd name="T7" fmla="*/ 152 h 1118"/>
                <a:gd name="T8" fmla="*/ 842 w 1431"/>
                <a:gd name="T9" fmla="*/ 152 h 1118"/>
                <a:gd name="T10" fmla="*/ 842 w 1431"/>
                <a:gd name="T11" fmla="*/ 483 h 1118"/>
                <a:gd name="T12" fmla="*/ 512 w 1431"/>
                <a:gd name="T13" fmla="*/ 483 h 1118"/>
                <a:gd name="T14" fmla="*/ 512 w 1431"/>
                <a:gd name="T15" fmla="*/ 483 h 1118"/>
                <a:gd name="T16" fmla="*/ 1189 w 1431"/>
                <a:gd name="T17" fmla="*/ 964 h 1118"/>
                <a:gd name="T18" fmla="*/ 1189 w 1431"/>
                <a:gd name="T19" fmla="*/ 964 h 1118"/>
                <a:gd name="T20" fmla="*/ 1017 w 1431"/>
                <a:gd name="T21" fmla="*/ 829 h 1118"/>
                <a:gd name="T22" fmla="*/ 1017 w 1431"/>
                <a:gd name="T23" fmla="*/ 631 h 1118"/>
                <a:gd name="T24" fmla="*/ 1403 w 1431"/>
                <a:gd name="T25" fmla="*/ 631 h 1118"/>
                <a:gd name="T26" fmla="*/ 1403 w 1431"/>
                <a:gd name="T27" fmla="*/ 483 h 1118"/>
                <a:gd name="T28" fmla="*/ 1017 w 1431"/>
                <a:gd name="T29" fmla="*/ 483 h 1118"/>
                <a:gd name="T30" fmla="*/ 1017 w 1431"/>
                <a:gd name="T31" fmla="*/ 151 h 1118"/>
                <a:gd name="T32" fmla="*/ 1403 w 1431"/>
                <a:gd name="T33" fmla="*/ 151 h 1118"/>
                <a:gd name="T34" fmla="*/ 1403 w 1431"/>
                <a:gd name="T35" fmla="*/ 0 h 1118"/>
                <a:gd name="T36" fmla="*/ 803 w 1431"/>
                <a:gd name="T37" fmla="*/ 0 h 1118"/>
                <a:gd name="T38" fmla="*/ 443 w 1431"/>
                <a:gd name="T39" fmla="*/ 263 h 1118"/>
                <a:gd name="T40" fmla="*/ 0 w 1431"/>
                <a:gd name="T41" fmla="*/ 1118 h 1118"/>
                <a:gd name="T42" fmla="*/ 192 w 1431"/>
                <a:gd name="T43" fmla="*/ 1118 h 1118"/>
                <a:gd name="T44" fmla="*/ 440 w 1431"/>
                <a:gd name="T45" fmla="*/ 625 h 1118"/>
                <a:gd name="T46" fmla="*/ 842 w 1431"/>
                <a:gd name="T47" fmla="*/ 625 h 1118"/>
                <a:gd name="T48" fmla="*/ 842 w 1431"/>
                <a:gd name="T49" fmla="*/ 856 h 1118"/>
                <a:gd name="T50" fmla="*/ 909 w 1431"/>
                <a:gd name="T51" fmla="*/ 1035 h 1118"/>
                <a:gd name="T52" fmla="*/ 1107 w 1431"/>
                <a:gd name="T53" fmla="*/ 1118 h 1118"/>
                <a:gd name="T54" fmla="*/ 1431 w 1431"/>
                <a:gd name="T55" fmla="*/ 1118 h 1118"/>
                <a:gd name="T56" fmla="*/ 1431 w 1431"/>
                <a:gd name="T57" fmla="*/ 964 h 1118"/>
                <a:gd name="T58" fmla="*/ 1189 w 1431"/>
                <a:gd name="T59" fmla="*/ 964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31" h="1118">
                  <a:moveTo>
                    <a:pt x="512" y="483"/>
                  </a:moveTo>
                  <a:lnTo>
                    <a:pt x="512" y="483"/>
                  </a:lnTo>
                  <a:lnTo>
                    <a:pt x="594" y="321"/>
                  </a:lnTo>
                  <a:cubicBezTo>
                    <a:pt x="654" y="201"/>
                    <a:pt x="722" y="152"/>
                    <a:pt x="796" y="152"/>
                  </a:cubicBezTo>
                  <a:lnTo>
                    <a:pt x="842" y="152"/>
                  </a:lnTo>
                  <a:lnTo>
                    <a:pt x="842" y="483"/>
                  </a:lnTo>
                  <a:lnTo>
                    <a:pt x="512" y="483"/>
                  </a:lnTo>
                  <a:lnTo>
                    <a:pt x="512" y="483"/>
                  </a:lnTo>
                  <a:close/>
                  <a:moveTo>
                    <a:pt x="1189" y="964"/>
                  </a:moveTo>
                  <a:lnTo>
                    <a:pt x="1189" y="964"/>
                  </a:lnTo>
                  <a:cubicBezTo>
                    <a:pt x="1065" y="960"/>
                    <a:pt x="1022" y="922"/>
                    <a:pt x="1017" y="829"/>
                  </a:cubicBezTo>
                  <a:lnTo>
                    <a:pt x="1017" y="631"/>
                  </a:lnTo>
                  <a:lnTo>
                    <a:pt x="1403" y="631"/>
                  </a:lnTo>
                  <a:lnTo>
                    <a:pt x="1403" y="483"/>
                  </a:lnTo>
                  <a:lnTo>
                    <a:pt x="1017" y="483"/>
                  </a:lnTo>
                  <a:lnTo>
                    <a:pt x="1017" y="151"/>
                  </a:lnTo>
                  <a:lnTo>
                    <a:pt x="1403" y="151"/>
                  </a:lnTo>
                  <a:lnTo>
                    <a:pt x="1403" y="0"/>
                  </a:lnTo>
                  <a:lnTo>
                    <a:pt x="803" y="0"/>
                  </a:lnTo>
                  <a:cubicBezTo>
                    <a:pt x="628" y="3"/>
                    <a:pt x="544" y="68"/>
                    <a:pt x="443" y="263"/>
                  </a:cubicBezTo>
                  <a:lnTo>
                    <a:pt x="0" y="1118"/>
                  </a:lnTo>
                  <a:lnTo>
                    <a:pt x="192" y="1118"/>
                  </a:lnTo>
                  <a:lnTo>
                    <a:pt x="440" y="625"/>
                  </a:lnTo>
                  <a:lnTo>
                    <a:pt x="842" y="625"/>
                  </a:lnTo>
                  <a:lnTo>
                    <a:pt x="842" y="856"/>
                  </a:lnTo>
                  <a:cubicBezTo>
                    <a:pt x="842" y="927"/>
                    <a:pt x="866" y="992"/>
                    <a:pt x="909" y="1035"/>
                  </a:cubicBezTo>
                  <a:cubicBezTo>
                    <a:pt x="957" y="1084"/>
                    <a:pt x="1036" y="1118"/>
                    <a:pt x="1107" y="1118"/>
                  </a:cubicBezTo>
                  <a:lnTo>
                    <a:pt x="1431" y="1118"/>
                  </a:lnTo>
                  <a:lnTo>
                    <a:pt x="1431" y="964"/>
                  </a:lnTo>
                  <a:lnTo>
                    <a:pt x="1189" y="9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 name="Kombinationstegning: figur 3">
              <a:extLst>
                <a:ext uri="{FF2B5EF4-FFF2-40B4-BE49-F238E27FC236}">
                  <a16:creationId xmlns:a16="http://schemas.microsoft.com/office/drawing/2014/main" id="{EDA21FB8-B8DA-D785-B529-17EF036F3C69}"/>
                </a:ext>
              </a:extLst>
            </p:cNvPr>
            <p:cNvSpPr>
              <a:spLocks/>
            </p:cNvSpPr>
            <p:nvPr/>
          </p:nvSpPr>
          <p:spPr bwMode="auto">
            <a:xfrm>
              <a:off x="1536701" y="777875"/>
              <a:ext cx="252413" cy="252413"/>
            </a:xfrm>
            <a:custGeom>
              <a:avLst/>
              <a:gdLst>
                <a:gd name="connsiteX0" fmla="*/ 129802 w 252413"/>
                <a:gd name="connsiteY0" fmla="*/ 32470 h 252413"/>
                <a:gd name="connsiteX1" fmla="*/ 127677 w 252413"/>
                <a:gd name="connsiteY1" fmla="*/ 32800 h 252413"/>
                <a:gd name="connsiteX2" fmla="*/ 125389 w 252413"/>
                <a:gd name="connsiteY2" fmla="*/ 32965 h 252413"/>
                <a:gd name="connsiteX3" fmla="*/ 124409 w 252413"/>
                <a:gd name="connsiteY3" fmla="*/ 33129 h 252413"/>
                <a:gd name="connsiteX4" fmla="*/ 121467 w 252413"/>
                <a:gd name="connsiteY4" fmla="*/ 33624 h 252413"/>
                <a:gd name="connsiteX5" fmla="*/ 117055 w 252413"/>
                <a:gd name="connsiteY5" fmla="*/ 34777 h 252413"/>
                <a:gd name="connsiteX6" fmla="*/ 115421 w 252413"/>
                <a:gd name="connsiteY6" fmla="*/ 35272 h 252413"/>
                <a:gd name="connsiteX7" fmla="*/ 114440 w 252413"/>
                <a:gd name="connsiteY7" fmla="*/ 36590 h 252413"/>
                <a:gd name="connsiteX8" fmla="*/ 116075 w 252413"/>
                <a:gd name="connsiteY8" fmla="*/ 38238 h 252413"/>
                <a:gd name="connsiteX9" fmla="*/ 117382 w 252413"/>
                <a:gd name="connsiteY9" fmla="*/ 38403 h 252413"/>
                <a:gd name="connsiteX10" fmla="*/ 125389 w 252413"/>
                <a:gd name="connsiteY10" fmla="*/ 40051 h 252413"/>
                <a:gd name="connsiteX11" fmla="*/ 127677 w 252413"/>
                <a:gd name="connsiteY11" fmla="*/ 40545 h 252413"/>
                <a:gd name="connsiteX12" fmla="*/ 154315 w 252413"/>
                <a:gd name="connsiteY12" fmla="*/ 52080 h 252413"/>
                <a:gd name="connsiteX13" fmla="*/ 180625 w 252413"/>
                <a:gd name="connsiteY13" fmla="*/ 122447 h 252413"/>
                <a:gd name="connsiteX14" fmla="*/ 148268 w 252413"/>
                <a:gd name="connsiteY14" fmla="*/ 154087 h 252413"/>
                <a:gd name="connsiteX15" fmla="*/ 120814 w 252413"/>
                <a:gd name="connsiteY15" fmla="*/ 134147 h 252413"/>
                <a:gd name="connsiteX16" fmla="*/ 121141 w 252413"/>
                <a:gd name="connsiteY16" fmla="*/ 133323 h 252413"/>
                <a:gd name="connsiteX17" fmla="*/ 121304 w 252413"/>
                <a:gd name="connsiteY17" fmla="*/ 133158 h 252413"/>
                <a:gd name="connsiteX18" fmla="*/ 121467 w 252413"/>
                <a:gd name="connsiteY18" fmla="*/ 132993 h 252413"/>
                <a:gd name="connsiteX19" fmla="*/ 122121 w 252413"/>
                <a:gd name="connsiteY19" fmla="*/ 133488 h 252413"/>
                <a:gd name="connsiteX20" fmla="*/ 123102 w 252413"/>
                <a:gd name="connsiteY20" fmla="*/ 136784 h 252413"/>
                <a:gd name="connsiteX21" fmla="*/ 136992 w 252413"/>
                <a:gd name="connsiteY21" fmla="*/ 144364 h 252413"/>
                <a:gd name="connsiteX22" fmla="*/ 139280 w 252413"/>
                <a:gd name="connsiteY22" fmla="*/ 144035 h 252413"/>
                <a:gd name="connsiteX23" fmla="*/ 152517 w 252413"/>
                <a:gd name="connsiteY23" fmla="*/ 71691 h 252413"/>
                <a:gd name="connsiteX24" fmla="*/ 37306 w 252413"/>
                <a:gd name="connsiteY24" fmla="*/ 107945 h 252413"/>
                <a:gd name="connsiteX25" fmla="*/ 42863 w 252413"/>
                <a:gd name="connsiteY25" fmla="*/ 170731 h 252413"/>
                <a:gd name="connsiteX26" fmla="*/ 121631 w 252413"/>
                <a:gd name="connsiteY26" fmla="*/ 218356 h 252413"/>
                <a:gd name="connsiteX27" fmla="*/ 124736 w 252413"/>
                <a:gd name="connsiteY27" fmla="*/ 218191 h 252413"/>
                <a:gd name="connsiteX28" fmla="*/ 127024 w 252413"/>
                <a:gd name="connsiteY28" fmla="*/ 217862 h 252413"/>
                <a:gd name="connsiteX29" fmla="*/ 131109 w 252413"/>
                <a:gd name="connsiteY29" fmla="*/ 217202 h 252413"/>
                <a:gd name="connsiteX30" fmla="*/ 135521 w 252413"/>
                <a:gd name="connsiteY30" fmla="*/ 216049 h 252413"/>
                <a:gd name="connsiteX31" fmla="*/ 136992 w 252413"/>
                <a:gd name="connsiteY31" fmla="*/ 215554 h 252413"/>
                <a:gd name="connsiteX32" fmla="*/ 137973 w 252413"/>
                <a:gd name="connsiteY32" fmla="*/ 214236 h 252413"/>
                <a:gd name="connsiteX33" fmla="*/ 136339 w 252413"/>
                <a:gd name="connsiteY33" fmla="*/ 212753 h 252413"/>
                <a:gd name="connsiteX34" fmla="*/ 135031 w 252413"/>
                <a:gd name="connsiteY34" fmla="*/ 212423 h 252413"/>
                <a:gd name="connsiteX35" fmla="*/ 127187 w 252413"/>
                <a:gd name="connsiteY35" fmla="*/ 210775 h 252413"/>
                <a:gd name="connsiteX36" fmla="*/ 124899 w 252413"/>
                <a:gd name="connsiteY36" fmla="*/ 210281 h 252413"/>
                <a:gd name="connsiteX37" fmla="*/ 98098 w 252413"/>
                <a:gd name="connsiteY37" fmla="*/ 198746 h 252413"/>
                <a:gd name="connsiteX38" fmla="*/ 71788 w 252413"/>
                <a:gd name="connsiteY38" fmla="*/ 128379 h 252413"/>
                <a:gd name="connsiteX39" fmla="*/ 104145 w 252413"/>
                <a:gd name="connsiteY39" fmla="*/ 96739 h 252413"/>
                <a:gd name="connsiteX40" fmla="*/ 131763 w 252413"/>
                <a:gd name="connsiteY40" fmla="*/ 116844 h 252413"/>
                <a:gd name="connsiteX41" fmla="*/ 131109 w 252413"/>
                <a:gd name="connsiteY41" fmla="*/ 117833 h 252413"/>
                <a:gd name="connsiteX42" fmla="*/ 130455 w 252413"/>
                <a:gd name="connsiteY42" fmla="*/ 117338 h 252413"/>
                <a:gd name="connsiteX43" fmla="*/ 129312 w 252413"/>
                <a:gd name="connsiteY43" fmla="*/ 114042 h 252413"/>
                <a:gd name="connsiteX44" fmla="*/ 115584 w 252413"/>
                <a:gd name="connsiteY44" fmla="*/ 106627 h 252413"/>
                <a:gd name="connsiteX45" fmla="*/ 113133 w 252413"/>
                <a:gd name="connsiteY45" fmla="*/ 106791 h 252413"/>
                <a:gd name="connsiteX46" fmla="*/ 99896 w 252413"/>
                <a:gd name="connsiteY46" fmla="*/ 179135 h 252413"/>
                <a:gd name="connsiteX47" fmla="*/ 215270 w 252413"/>
                <a:gd name="connsiteY47" fmla="*/ 142881 h 252413"/>
                <a:gd name="connsiteX48" fmla="*/ 209551 w 252413"/>
                <a:gd name="connsiteY48" fmla="*/ 80095 h 252413"/>
                <a:gd name="connsiteX49" fmla="*/ 130782 w 252413"/>
                <a:gd name="connsiteY49" fmla="*/ 32470 h 252413"/>
                <a:gd name="connsiteX50" fmla="*/ 129802 w 252413"/>
                <a:gd name="connsiteY50" fmla="*/ 32470 h 252413"/>
                <a:gd name="connsiteX51" fmla="*/ 126125 w 252413"/>
                <a:gd name="connsiteY51" fmla="*/ 0 h 252413"/>
                <a:gd name="connsiteX52" fmla="*/ 252413 w 252413"/>
                <a:gd name="connsiteY52" fmla="*/ 126207 h 252413"/>
                <a:gd name="connsiteX53" fmla="*/ 126125 w 252413"/>
                <a:gd name="connsiteY53" fmla="*/ 252413 h 252413"/>
                <a:gd name="connsiteX54" fmla="*/ 0 w 252413"/>
                <a:gd name="connsiteY54" fmla="*/ 126207 h 252413"/>
                <a:gd name="connsiteX55" fmla="*/ 126125 w 252413"/>
                <a:gd name="connsiteY55" fmla="*/ 0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2413" h="252413">
                  <a:moveTo>
                    <a:pt x="129802" y="32470"/>
                  </a:moveTo>
                  <a:cubicBezTo>
                    <a:pt x="129148" y="32635"/>
                    <a:pt x="128331" y="32635"/>
                    <a:pt x="127677" y="32800"/>
                  </a:cubicBezTo>
                  <a:cubicBezTo>
                    <a:pt x="126860" y="32800"/>
                    <a:pt x="126207" y="32965"/>
                    <a:pt x="125389" y="32965"/>
                  </a:cubicBezTo>
                  <a:cubicBezTo>
                    <a:pt x="125063" y="33129"/>
                    <a:pt x="124736" y="33129"/>
                    <a:pt x="124409" y="33129"/>
                  </a:cubicBezTo>
                  <a:cubicBezTo>
                    <a:pt x="123428" y="33294"/>
                    <a:pt x="122448" y="33459"/>
                    <a:pt x="121467" y="33624"/>
                  </a:cubicBezTo>
                  <a:cubicBezTo>
                    <a:pt x="121304" y="33788"/>
                    <a:pt x="117382" y="34612"/>
                    <a:pt x="117055" y="34777"/>
                  </a:cubicBezTo>
                  <a:cubicBezTo>
                    <a:pt x="116728" y="34777"/>
                    <a:pt x="115584" y="35107"/>
                    <a:pt x="115421" y="35272"/>
                  </a:cubicBezTo>
                  <a:cubicBezTo>
                    <a:pt x="114931" y="35601"/>
                    <a:pt x="114440" y="36096"/>
                    <a:pt x="114440" y="36590"/>
                  </a:cubicBezTo>
                  <a:cubicBezTo>
                    <a:pt x="114440" y="37414"/>
                    <a:pt x="115094" y="37908"/>
                    <a:pt x="116075" y="38238"/>
                  </a:cubicBezTo>
                  <a:cubicBezTo>
                    <a:pt x="116075" y="38238"/>
                    <a:pt x="117055" y="38403"/>
                    <a:pt x="117382" y="38403"/>
                  </a:cubicBezTo>
                  <a:cubicBezTo>
                    <a:pt x="119180" y="38897"/>
                    <a:pt x="122775" y="39556"/>
                    <a:pt x="125389" y="40051"/>
                  </a:cubicBezTo>
                  <a:cubicBezTo>
                    <a:pt x="126207" y="40215"/>
                    <a:pt x="127024" y="40545"/>
                    <a:pt x="127677" y="40545"/>
                  </a:cubicBezTo>
                  <a:cubicBezTo>
                    <a:pt x="137156" y="42687"/>
                    <a:pt x="146307" y="46313"/>
                    <a:pt x="154315" y="52080"/>
                  </a:cubicBezTo>
                  <a:cubicBezTo>
                    <a:pt x="176213" y="67736"/>
                    <a:pt x="189287" y="94762"/>
                    <a:pt x="180625" y="122447"/>
                  </a:cubicBezTo>
                  <a:cubicBezTo>
                    <a:pt x="174579" y="142057"/>
                    <a:pt x="161015" y="151780"/>
                    <a:pt x="148268" y="154087"/>
                  </a:cubicBezTo>
                  <a:cubicBezTo>
                    <a:pt x="131926" y="157383"/>
                    <a:pt x="117055" y="148649"/>
                    <a:pt x="120814" y="134147"/>
                  </a:cubicBezTo>
                  <a:cubicBezTo>
                    <a:pt x="120814" y="133817"/>
                    <a:pt x="120977" y="133488"/>
                    <a:pt x="121141" y="133323"/>
                  </a:cubicBezTo>
                  <a:cubicBezTo>
                    <a:pt x="121141" y="133323"/>
                    <a:pt x="121141" y="133158"/>
                    <a:pt x="121304" y="133158"/>
                  </a:cubicBezTo>
                  <a:cubicBezTo>
                    <a:pt x="121304" y="132993"/>
                    <a:pt x="121467" y="132993"/>
                    <a:pt x="121467" y="132993"/>
                  </a:cubicBezTo>
                  <a:cubicBezTo>
                    <a:pt x="121794" y="132993"/>
                    <a:pt x="121958" y="133158"/>
                    <a:pt x="122121" y="133488"/>
                  </a:cubicBezTo>
                  <a:cubicBezTo>
                    <a:pt x="122121" y="133488"/>
                    <a:pt x="122611" y="135465"/>
                    <a:pt x="123102" y="136784"/>
                  </a:cubicBezTo>
                  <a:cubicBezTo>
                    <a:pt x="125880" y="142222"/>
                    <a:pt x="131273" y="144364"/>
                    <a:pt x="136992" y="144364"/>
                  </a:cubicBezTo>
                  <a:cubicBezTo>
                    <a:pt x="137809" y="144199"/>
                    <a:pt x="138463" y="144199"/>
                    <a:pt x="139280" y="144035"/>
                  </a:cubicBezTo>
                  <a:cubicBezTo>
                    <a:pt x="173435" y="139750"/>
                    <a:pt x="175723" y="93114"/>
                    <a:pt x="152517" y="71691"/>
                  </a:cubicBezTo>
                  <a:cubicBezTo>
                    <a:pt x="113460" y="35272"/>
                    <a:pt x="50216" y="56859"/>
                    <a:pt x="37306" y="107945"/>
                  </a:cubicBezTo>
                  <a:cubicBezTo>
                    <a:pt x="31750" y="125907"/>
                    <a:pt x="32567" y="147330"/>
                    <a:pt x="42863" y="170731"/>
                  </a:cubicBezTo>
                  <a:cubicBezTo>
                    <a:pt x="55609" y="199075"/>
                    <a:pt x="88130" y="220663"/>
                    <a:pt x="121631" y="218356"/>
                  </a:cubicBezTo>
                  <a:cubicBezTo>
                    <a:pt x="121958" y="218356"/>
                    <a:pt x="124082" y="218191"/>
                    <a:pt x="124736" y="218191"/>
                  </a:cubicBezTo>
                  <a:cubicBezTo>
                    <a:pt x="125553" y="218026"/>
                    <a:pt x="126370" y="217862"/>
                    <a:pt x="127024" y="217862"/>
                  </a:cubicBezTo>
                  <a:cubicBezTo>
                    <a:pt x="127351" y="217862"/>
                    <a:pt x="129965" y="217367"/>
                    <a:pt x="131109" y="217202"/>
                  </a:cubicBezTo>
                  <a:cubicBezTo>
                    <a:pt x="131109" y="217202"/>
                    <a:pt x="135195" y="216214"/>
                    <a:pt x="135521" y="216049"/>
                  </a:cubicBezTo>
                  <a:cubicBezTo>
                    <a:pt x="135848" y="216049"/>
                    <a:pt x="136829" y="215719"/>
                    <a:pt x="136992" y="215554"/>
                  </a:cubicBezTo>
                  <a:cubicBezTo>
                    <a:pt x="137483" y="215225"/>
                    <a:pt x="137973" y="214895"/>
                    <a:pt x="137973" y="214236"/>
                  </a:cubicBezTo>
                  <a:cubicBezTo>
                    <a:pt x="137973" y="213412"/>
                    <a:pt x="137319" y="212918"/>
                    <a:pt x="136339" y="212753"/>
                  </a:cubicBezTo>
                  <a:cubicBezTo>
                    <a:pt x="136339" y="212753"/>
                    <a:pt x="135521" y="212423"/>
                    <a:pt x="135031" y="212423"/>
                  </a:cubicBezTo>
                  <a:cubicBezTo>
                    <a:pt x="133234" y="212094"/>
                    <a:pt x="129638" y="211270"/>
                    <a:pt x="127187" y="210775"/>
                  </a:cubicBezTo>
                  <a:cubicBezTo>
                    <a:pt x="126207" y="210611"/>
                    <a:pt x="125553" y="210446"/>
                    <a:pt x="124899" y="210281"/>
                  </a:cubicBezTo>
                  <a:cubicBezTo>
                    <a:pt x="115421" y="208139"/>
                    <a:pt x="106269" y="204513"/>
                    <a:pt x="98098" y="198746"/>
                  </a:cubicBezTo>
                  <a:cubicBezTo>
                    <a:pt x="76200" y="183090"/>
                    <a:pt x="63127" y="156064"/>
                    <a:pt x="71788" y="128379"/>
                  </a:cubicBezTo>
                  <a:cubicBezTo>
                    <a:pt x="77998" y="108769"/>
                    <a:pt x="91398" y="99211"/>
                    <a:pt x="104145" y="96739"/>
                  </a:cubicBezTo>
                  <a:cubicBezTo>
                    <a:pt x="120487" y="93608"/>
                    <a:pt x="135521" y="102177"/>
                    <a:pt x="131763" y="116844"/>
                  </a:cubicBezTo>
                  <a:cubicBezTo>
                    <a:pt x="131599" y="117503"/>
                    <a:pt x="131273" y="117833"/>
                    <a:pt x="131109" y="117833"/>
                  </a:cubicBezTo>
                  <a:cubicBezTo>
                    <a:pt x="130782" y="117833"/>
                    <a:pt x="130455" y="117338"/>
                    <a:pt x="130455" y="117338"/>
                  </a:cubicBezTo>
                  <a:cubicBezTo>
                    <a:pt x="130455" y="117338"/>
                    <a:pt x="129965" y="115361"/>
                    <a:pt x="129312" y="114042"/>
                  </a:cubicBezTo>
                  <a:cubicBezTo>
                    <a:pt x="126533" y="108604"/>
                    <a:pt x="121141" y="106462"/>
                    <a:pt x="115584" y="106627"/>
                  </a:cubicBezTo>
                  <a:cubicBezTo>
                    <a:pt x="114767" y="106627"/>
                    <a:pt x="113950" y="106627"/>
                    <a:pt x="113133" y="106791"/>
                  </a:cubicBezTo>
                  <a:cubicBezTo>
                    <a:pt x="78978" y="111076"/>
                    <a:pt x="76854" y="157877"/>
                    <a:pt x="99896" y="179135"/>
                  </a:cubicBezTo>
                  <a:cubicBezTo>
                    <a:pt x="139117" y="215554"/>
                    <a:pt x="202360" y="194131"/>
                    <a:pt x="215270" y="142881"/>
                  </a:cubicBezTo>
                  <a:cubicBezTo>
                    <a:pt x="220663" y="124919"/>
                    <a:pt x="220009" y="103496"/>
                    <a:pt x="209551" y="80095"/>
                  </a:cubicBezTo>
                  <a:cubicBezTo>
                    <a:pt x="196967" y="51916"/>
                    <a:pt x="164447" y="30163"/>
                    <a:pt x="130782" y="32470"/>
                  </a:cubicBezTo>
                  <a:cubicBezTo>
                    <a:pt x="130455" y="32470"/>
                    <a:pt x="130129" y="32470"/>
                    <a:pt x="129802" y="32470"/>
                  </a:cubicBezTo>
                  <a:close/>
                  <a:moveTo>
                    <a:pt x="126125" y="0"/>
                  </a:moveTo>
                  <a:cubicBezTo>
                    <a:pt x="195829" y="0"/>
                    <a:pt x="252413" y="56457"/>
                    <a:pt x="252413" y="126207"/>
                  </a:cubicBezTo>
                  <a:cubicBezTo>
                    <a:pt x="252413" y="195957"/>
                    <a:pt x="195829" y="252413"/>
                    <a:pt x="126125" y="252413"/>
                  </a:cubicBezTo>
                  <a:cubicBezTo>
                    <a:pt x="56420" y="252413"/>
                    <a:pt x="0" y="195957"/>
                    <a:pt x="0" y="126207"/>
                  </a:cubicBezTo>
                  <a:cubicBezTo>
                    <a:pt x="0" y="56457"/>
                    <a:pt x="56420" y="0"/>
                    <a:pt x="126125"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da-DK" dirty="0">
                <a:solidFill>
                  <a:sysClr val="windowText" lastClr="000000"/>
                </a:solidFill>
              </a:endParaRPr>
            </a:p>
          </p:txBody>
        </p:sp>
        <p:sp>
          <p:nvSpPr>
            <p:cNvPr id="17" name="Freeform 16">
              <a:extLst>
                <a:ext uri="{FF2B5EF4-FFF2-40B4-BE49-F238E27FC236}">
                  <a16:creationId xmlns:a16="http://schemas.microsoft.com/office/drawing/2014/main" id="{1F72CB98-5425-B455-0D95-40BA18C4F1EB}"/>
                </a:ext>
              </a:extLst>
            </p:cNvPr>
            <p:cNvSpPr>
              <a:spLocks/>
            </p:cNvSpPr>
            <p:nvPr/>
          </p:nvSpPr>
          <p:spPr bwMode="auto">
            <a:xfrm>
              <a:off x="2382838" y="852488"/>
              <a:ext cx="112713" cy="142875"/>
            </a:xfrm>
            <a:custGeom>
              <a:avLst/>
              <a:gdLst>
                <a:gd name="T0" fmla="*/ 666 w 686"/>
                <a:gd name="T1" fmla="*/ 176 h 871"/>
                <a:gd name="T2" fmla="*/ 666 w 686"/>
                <a:gd name="T3" fmla="*/ 176 h 871"/>
                <a:gd name="T4" fmla="*/ 647 w 686"/>
                <a:gd name="T5" fmla="*/ 136 h 871"/>
                <a:gd name="T6" fmla="*/ 647 w 686"/>
                <a:gd name="T7" fmla="*/ 136 h 871"/>
                <a:gd name="T8" fmla="*/ 346 w 686"/>
                <a:gd name="T9" fmla="*/ 0 h 871"/>
                <a:gd name="T10" fmla="*/ 253 w 686"/>
                <a:gd name="T11" fmla="*/ 7 h 871"/>
                <a:gd name="T12" fmla="*/ 120 w 686"/>
                <a:gd name="T13" fmla="*/ 52 h 871"/>
                <a:gd name="T14" fmla="*/ 37 w 686"/>
                <a:gd name="T15" fmla="*/ 136 h 871"/>
                <a:gd name="T16" fmla="*/ 38 w 686"/>
                <a:gd name="T17" fmla="*/ 136 h 871"/>
                <a:gd name="T18" fmla="*/ 19 w 686"/>
                <a:gd name="T19" fmla="*/ 175 h 871"/>
                <a:gd name="T20" fmla="*/ 0 w 686"/>
                <a:gd name="T21" fmla="*/ 295 h 871"/>
                <a:gd name="T22" fmla="*/ 0 w 686"/>
                <a:gd name="T23" fmla="*/ 871 h 871"/>
                <a:gd name="T24" fmla="*/ 154 w 686"/>
                <a:gd name="T25" fmla="*/ 871 h 871"/>
                <a:gd name="T26" fmla="*/ 154 w 686"/>
                <a:gd name="T27" fmla="*/ 303 h 871"/>
                <a:gd name="T28" fmla="*/ 327 w 686"/>
                <a:gd name="T29" fmla="*/ 145 h 871"/>
                <a:gd name="T30" fmla="*/ 338 w 686"/>
                <a:gd name="T31" fmla="*/ 145 h 871"/>
                <a:gd name="T32" fmla="*/ 498 w 686"/>
                <a:gd name="T33" fmla="*/ 191 h 871"/>
                <a:gd name="T34" fmla="*/ 501 w 686"/>
                <a:gd name="T35" fmla="*/ 194 h 871"/>
                <a:gd name="T36" fmla="*/ 504 w 686"/>
                <a:gd name="T37" fmla="*/ 199 h 871"/>
                <a:gd name="T38" fmla="*/ 530 w 686"/>
                <a:gd name="T39" fmla="*/ 275 h 871"/>
                <a:gd name="T40" fmla="*/ 531 w 686"/>
                <a:gd name="T41" fmla="*/ 303 h 871"/>
                <a:gd name="T42" fmla="*/ 531 w 686"/>
                <a:gd name="T43" fmla="*/ 871 h 871"/>
                <a:gd name="T44" fmla="*/ 686 w 686"/>
                <a:gd name="T45" fmla="*/ 871 h 871"/>
                <a:gd name="T46" fmla="*/ 686 w 686"/>
                <a:gd name="T47" fmla="*/ 295 h 871"/>
                <a:gd name="T48" fmla="*/ 666 w 686"/>
                <a:gd name="T49" fmla="*/ 176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6" h="871">
                  <a:moveTo>
                    <a:pt x="666" y="176"/>
                  </a:moveTo>
                  <a:lnTo>
                    <a:pt x="666" y="176"/>
                  </a:lnTo>
                  <a:cubicBezTo>
                    <a:pt x="661" y="162"/>
                    <a:pt x="655" y="148"/>
                    <a:pt x="647" y="136"/>
                  </a:cubicBezTo>
                  <a:lnTo>
                    <a:pt x="647" y="136"/>
                  </a:lnTo>
                  <a:cubicBezTo>
                    <a:pt x="580" y="23"/>
                    <a:pt x="440" y="1"/>
                    <a:pt x="346" y="0"/>
                  </a:cubicBezTo>
                  <a:cubicBezTo>
                    <a:pt x="306" y="0"/>
                    <a:pt x="281" y="3"/>
                    <a:pt x="253" y="7"/>
                  </a:cubicBezTo>
                  <a:cubicBezTo>
                    <a:pt x="195" y="14"/>
                    <a:pt x="151" y="30"/>
                    <a:pt x="120" y="52"/>
                  </a:cubicBezTo>
                  <a:cubicBezTo>
                    <a:pt x="85" y="74"/>
                    <a:pt x="57" y="102"/>
                    <a:pt x="37" y="136"/>
                  </a:cubicBezTo>
                  <a:lnTo>
                    <a:pt x="38" y="136"/>
                  </a:lnTo>
                  <a:cubicBezTo>
                    <a:pt x="30" y="148"/>
                    <a:pt x="24" y="161"/>
                    <a:pt x="19" y="175"/>
                  </a:cubicBezTo>
                  <a:cubicBezTo>
                    <a:pt x="6" y="210"/>
                    <a:pt x="0" y="250"/>
                    <a:pt x="0" y="295"/>
                  </a:cubicBezTo>
                  <a:lnTo>
                    <a:pt x="0" y="871"/>
                  </a:lnTo>
                  <a:lnTo>
                    <a:pt x="154" y="871"/>
                  </a:lnTo>
                  <a:lnTo>
                    <a:pt x="154" y="303"/>
                  </a:lnTo>
                  <a:cubicBezTo>
                    <a:pt x="154" y="196"/>
                    <a:pt x="197" y="151"/>
                    <a:pt x="327" y="145"/>
                  </a:cubicBezTo>
                  <a:cubicBezTo>
                    <a:pt x="332" y="145"/>
                    <a:pt x="339" y="145"/>
                    <a:pt x="338" y="145"/>
                  </a:cubicBezTo>
                  <a:cubicBezTo>
                    <a:pt x="419" y="146"/>
                    <a:pt x="469" y="160"/>
                    <a:pt x="498" y="191"/>
                  </a:cubicBezTo>
                  <a:cubicBezTo>
                    <a:pt x="499" y="192"/>
                    <a:pt x="500" y="193"/>
                    <a:pt x="501" y="194"/>
                  </a:cubicBezTo>
                  <a:cubicBezTo>
                    <a:pt x="502" y="196"/>
                    <a:pt x="503" y="197"/>
                    <a:pt x="504" y="199"/>
                  </a:cubicBezTo>
                  <a:cubicBezTo>
                    <a:pt x="519" y="218"/>
                    <a:pt x="527" y="243"/>
                    <a:pt x="530" y="275"/>
                  </a:cubicBezTo>
                  <a:cubicBezTo>
                    <a:pt x="531" y="284"/>
                    <a:pt x="531" y="293"/>
                    <a:pt x="531" y="303"/>
                  </a:cubicBezTo>
                  <a:lnTo>
                    <a:pt x="531" y="871"/>
                  </a:lnTo>
                  <a:lnTo>
                    <a:pt x="686" y="871"/>
                  </a:lnTo>
                  <a:lnTo>
                    <a:pt x="686" y="295"/>
                  </a:lnTo>
                  <a:cubicBezTo>
                    <a:pt x="686" y="251"/>
                    <a:pt x="679" y="211"/>
                    <a:pt x="666" y="17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grpSp>
      <p:grpSp>
        <p:nvGrpSpPr>
          <p:cNvPr id="15" name="Gruppe 14">
            <a:extLst>
              <a:ext uri="{FF2B5EF4-FFF2-40B4-BE49-F238E27FC236}">
                <a16:creationId xmlns:a16="http://schemas.microsoft.com/office/drawing/2014/main" id="{025CBFE0-48EA-8E80-BF7B-3971770D1698}"/>
              </a:ext>
            </a:extLst>
          </p:cNvPr>
          <p:cNvGrpSpPr/>
          <p:nvPr userDrawn="1"/>
        </p:nvGrpSpPr>
        <p:grpSpPr>
          <a:xfrm>
            <a:off x="830263" y="777875"/>
            <a:ext cx="1665288" cy="287338"/>
            <a:chOff x="830263" y="777875"/>
            <a:chExt cx="1665288" cy="287338"/>
          </a:xfrm>
        </p:grpSpPr>
        <p:sp>
          <p:nvSpPr>
            <p:cNvPr id="16" name="Freeform 5">
              <a:extLst>
                <a:ext uri="{FF2B5EF4-FFF2-40B4-BE49-F238E27FC236}">
                  <a16:creationId xmlns:a16="http://schemas.microsoft.com/office/drawing/2014/main" id="{A6B0C2FA-1A38-17D8-096F-76D876B44AF8}"/>
                </a:ext>
              </a:extLst>
            </p:cNvPr>
            <p:cNvSpPr>
              <a:spLocks/>
            </p:cNvSpPr>
            <p:nvPr userDrawn="1"/>
          </p:nvSpPr>
          <p:spPr bwMode="auto">
            <a:xfrm>
              <a:off x="1820863" y="809625"/>
              <a:ext cx="119063" cy="188913"/>
            </a:xfrm>
            <a:custGeom>
              <a:avLst/>
              <a:gdLst>
                <a:gd name="T0" fmla="*/ 195 w 724"/>
                <a:gd name="T1" fmla="*/ 316 h 1151"/>
                <a:gd name="T2" fmla="*/ 195 w 724"/>
                <a:gd name="T3" fmla="*/ 316 h 1151"/>
                <a:gd name="T4" fmla="*/ 420 w 724"/>
                <a:gd name="T5" fmla="*/ 149 h 1151"/>
                <a:gd name="T6" fmla="*/ 622 w 724"/>
                <a:gd name="T7" fmla="*/ 180 h 1151"/>
                <a:gd name="T8" fmla="*/ 632 w 724"/>
                <a:gd name="T9" fmla="*/ 20 h 1151"/>
                <a:gd name="T10" fmla="*/ 430 w 724"/>
                <a:gd name="T11" fmla="*/ 0 h 1151"/>
                <a:gd name="T12" fmla="*/ 9 w 724"/>
                <a:gd name="T13" fmla="*/ 332 h 1151"/>
                <a:gd name="T14" fmla="*/ 522 w 724"/>
                <a:gd name="T15" fmla="*/ 787 h 1151"/>
                <a:gd name="T16" fmla="*/ 286 w 724"/>
                <a:gd name="T17" fmla="*/ 995 h 1151"/>
                <a:gd name="T18" fmla="*/ 47 w 724"/>
                <a:gd name="T19" fmla="*/ 947 h 1151"/>
                <a:gd name="T20" fmla="*/ 44 w 724"/>
                <a:gd name="T21" fmla="*/ 1112 h 1151"/>
                <a:gd name="T22" fmla="*/ 269 w 724"/>
                <a:gd name="T23" fmla="*/ 1151 h 1151"/>
                <a:gd name="T24" fmla="*/ 715 w 724"/>
                <a:gd name="T25" fmla="*/ 767 h 1151"/>
                <a:gd name="T26" fmla="*/ 195 w 724"/>
                <a:gd name="T27" fmla="*/ 31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4" h="1151">
                  <a:moveTo>
                    <a:pt x="195" y="316"/>
                  </a:moveTo>
                  <a:lnTo>
                    <a:pt x="195" y="316"/>
                  </a:lnTo>
                  <a:cubicBezTo>
                    <a:pt x="195" y="212"/>
                    <a:pt x="281" y="149"/>
                    <a:pt x="420" y="149"/>
                  </a:cubicBezTo>
                  <a:cubicBezTo>
                    <a:pt x="486" y="149"/>
                    <a:pt x="557" y="160"/>
                    <a:pt x="622" y="180"/>
                  </a:cubicBezTo>
                  <a:lnTo>
                    <a:pt x="632" y="20"/>
                  </a:lnTo>
                  <a:cubicBezTo>
                    <a:pt x="564" y="8"/>
                    <a:pt x="496" y="0"/>
                    <a:pt x="430" y="0"/>
                  </a:cubicBezTo>
                  <a:cubicBezTo>
                    <a:pt x="170" y="0"/>
                    <a:pt x="0" y="140"/>
                    <a:pt x="9" y="332"/>
                  </a:cubicBezTo>
                  <a:cubicBezTo>
                    <a:pt x="25" y="692"/>
                    <a:pt x="494" y="537"/>
                    <a:pt x="522" y="787"/>
                  </a:cubicBezTo>
                  <a:cubicBezTo>
                    <a:pt x="536" y="917"/>
                    <a:pt x="408" y="995"/>
                    <a:pt x="286" y="995"/>
                  </a:cubicBezTo>
                  <a:cubicBezTo>
                    <a:pt x="205" y="995"/>
                    <a:pt x="110" y="970"/>
                    <a:pt x="47" y="947"/>
                  </a:cubicBezTo>
                  <a:lnTo>
                    <a:pt x="44" y="1112"/>
                  </a:lnTo>
                  <a:cubicBezTo>
                    <a:pt x="109" y="1129"/>
                    <a:pt x="188" y="1151"/>
                    <a:pt x="269" y="1151"/>
                  </a:cubicBezTo>
                  <a:cubicBezTo>
                    <a:pt x="536" y="1151"/>
                    <a:pt x="724" y="972"/>
                    <a:pt x="715" y="767"/>
                  </a:cubicBezTo>
                  <a:cubicBezTo>
                    <a:pt x="699" y="418"/>
                    <a:pt x="195" y="539"/>
                    <a:pt x="195" y="31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8" name="Freeform 6">
              <a:extLst>
                <a:ext uri="{FF2B5EF4-FFF2-40B4-BE49-F238E27FC236}">
                  <a16:creationId xmlns:a16="http://schemas.microsoft.com/office/drawing/2014/main" id="{A080A15E-AC92-07AE-ED02-6E28DD0A3989}"/>
                </a:ext>
              </a:extLst>
            </p:cNvPr>
            <p:cNvSpPr>
              <a:spLocks noEditPoints="1"/>
            </p:cNvSpPr>
            <p:nvPr userDrawn="1"/>
          </p:nvSpPr>
          <p:spPr bwMode="auto">
            <a:xfrm>
              <a:off x="2246313" y="852488"/>
              <a:ext cx="112713" cy="144463"/>
            </a:xfrm>
            <a:custGeom>
              <a:avLst/>
              <a:gdLst>
                <a:gd name="T0" fmla="*/ 154 w 686"/>
                <a:gd name="T1" fmla="*/ 387 h 881"/>
                <a:gd name="T2" fmla="*/ 154 w 686"/>
                <a:gd name="T3" fmla="*/ 387 h 881"/>
                <a:gd name="T4" fmla="*/ 154 w 686"/>
                <a:gd name="T5" fmla="*/ 303 h 881"/>
                <a:gd name="T6" fmla="*/ 354 w 686"/>
                <a:gd name="T7" fmla="*/ 145 h 881"/>
                <a:gd name="T8" fmla="*/ 525 w 686"/>
                <a:gd name="T9" fmla="*/ 218 h 881"/>
                <a:gd name="T10" fmla="*/ 531 w 686"/>
                <a:gd name="T11" fmla="*/ 263 h 881"/>
                <a:gd name="T12" fmla="*/ 365 w 686"/>
                <a:gd name="T13" fmla="*/ 387 h 881"/>
                <a:gd name="T14" fmla="*/ 154 w 686"/>
                <a:gd name="T15" fmla="*/ 387 h 881"/>
                <a:gd name="T16" fmla="*/ 154 w 686"/>
                <a:gd name="T17" fmla="*/ 387 h 881"/>
                <a:gd name="T18" fmla="*/ 546 w 686"/>
                <a:gd name="T19" fmla="*/ 664 h 881"/>
                <a:gd name="T20" fmla="*/ 546 w 686"/>
                <a:gd name="T21" fmla="*/ 664 h 881"/>
                <a:gd name="T22" fmla="*/ 342 w 686"/>
                <a:gd name="T23" fmla="*/ 737 h 881"/>
                <a:gd name="T24" fmla="*/ 154 w 686"/>
                <a:gd name="T25" fmla="*/ 578 h 881"/>
                <a:gd name="T26" fmla="*/ 154 w 686"/>
                <a:gd name="T27" fmla="*/ 525 h 881"/>
                <a:gd name="T28" fmla="*/ 375 w 686"/>
                <a:gd name="T29" fmla="*/ 525 h 881"/>
                <a:gd name="T30" fmla="*/ 686 w 686"/>
                <a:gd name="T31" fmla="*/ 262 h 881"/>
                <a:gd name="T32" fmla="*/ 618 w 686"/>
                <a:gd name="T33" fmla="*/ 83 h 881"/>
                <a:gd name="T34" fmla="*/ 351 w 686"/>
                <a:gd name="T35" fmla="*/ 0 h 881"/>
                <a:gd name="T36" fmla="*/ 254 w 686"/>
                <a:gd name="T37" fmla="*/ 6 h 881"/>
                <a:gd name="T38" fmla="*/ 120 w 686"/>
                <a:gd name="T39" fmla="*/ 52 h 881"/>
                <a:gd name="T40" fmla="*/ 19 w 686"/>
                <a:gd name="T41" fmla="*/ 175 h 881"/>
                <a:gd name="T42" fmla="*/ 0 w 686"/>
                <a:gd name="T43" fmla="*/ 295 h 881"/>
                <a:gd name="T44" fmla="*/ 0 w 686"/>
                <a:gd name="T45" fmla="*/ 587 h 881"/>
                <a:gd name="T46" fmla="*/ 342 w 686"/>
                <a:gd name="T47" fmla="*/ 881 h 881"/>
                <a:gd name="T48" fmla="*/ 656 w 686"/>
                <a:gd name="T49" fmla="*/ 753 h 881"/>
                <a:gd name="T50" fmla="*/ 546 w 686"/>
                <a:gd name="T51" fmla="*/ 664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6" h="881">
                  <a:moveTo>
                    <a:pt x="154" y="387"/>
                  </a:moveTo>
                  <a:lnTo>
                    <a:pt x="154" y="387"/>
                  </a:lnTo>
                  <a:lnTo>
                    <a:pt x="154" y="303"/>
                  </a:lnTo>
                  <a:cubicBezTo>
                    <a:pt x="154" y="189"/>
                    <a:pt x="202" y="145"/>
                    <a:pt x="354" y="145"/>
                  </a:cubicBezTo>
                  <a:cubicBezTo>
                    <a:pt x="506" y="145"/>
                    <a:pt x="519" y="198"/>
                    <a:pt x="525" y="218"/>
                  </a:cubicBezTo>
                  <a:cubicBezTo>
                    <a:pt x="529" y="231"/>
                    <a:pt x="531" y="247"/>
                    <a:pt x="531" y="263"/>
                  </a:cubicBezTo>
                  <a:cubicBezTo>
                    <a:pt x="531" y="372"/>
                    <a:pt x="447" y="387"/>
                    <a:pt x="365" y="387"/>
                  </a:cubicBezTo>
                  <a:lnTo>
                    <a:pt x="154" y="387"/>
                  </a:lnTo>
                  <a:lnTo>
                    <a:pt x="154" y="387"/>
                  </a:lnTo>
                  <a:close/>
                  <a:moveTo>
                    <a:pt x="546" y="664"/>
                  </a:moveTo>
                  <a:lnTo>
                    <a:pt x="546" y="664"/>
                  </a:lnTo>
                  <a:cubicBezTo>
                    <a:pt x="493" y="720"/>
                    <a:pt x="440" y="737"/>
                    <a:pt x="342" y="737"/>
                  </a:cubicBezTo>
                  <a:cubicBezTo>
                    <a:pt x="207" y="737"/>
                    <a:pt x="154" y="692"/>
                    <a:pt x="154" y="578"/>
                  </a:cubicBezTo>
                  <a:lnTo>
                    <a:pt x="154" y="525"/>
                  </a:lnTo>
                  <a:lnTo>
                    <a:pt x="375" y="525"/>
                  </a:lnTo>
                  <a:cubicBezTo>
                    <a:pt x="569" y="525"/>
                    <a:pt x="686" y="427"/>
                    <a:pt x="686" y="262"/>
                  </a:cubicBezTo>
                  <a:cubicBezTo>
                    <a:pt x="686" y="191"/>
                    <a:pt x="661" y="126"/>
                    <a:pt x="618" y="83"/>
                  </a:cubicBezTo>
                  <a:cubicBezTo>
                    <a:pt x="561" y="23"/>
                    <a:pt x="493" y="0"/>
                    <a:pt x="351" y="0"/>
                  </a:cubicBezTo>
                  <a:cubicBezTo>
                    <a:pt x="308" y="0"/>
                    <a:pt x="282" y="2"/>
                    <a:pt x="254" y="6"/>
                  </a:cubicBezTo>
                  <a:cubicBezTo>
                    <a:pt x="196" y="14"/>
                    <a:pt x="152" y="29"/>
                    <a:pt x="120" y="52"/>
                  </a:cubicBezTo>
                  <a:cubicBezTo>
                    <a:pt x="72" y="81"/>
                    <a:pt x="38" y="123"/>
                    <a:pt x="19" y="175"/>
                  </a:cubicBezTo>
                  <a:cubicBezTo>
                    <a:pt x="6" y="210"/>
                    <a:pt x="0" y="250"/>
                    <a:pt x="0" y="295"/>
                  </a:cubicBezTo>
                  <a:lnTo>
                    <a:pt x="0" y="587"/>
                  </a:lnTo>
                  <a:cubicBezTo>
                    <a:pt x="0" y="843"/>
                    <a:pt x="214" y="881"/>
                    <a:pt x="342" y="881"/>
                  </a:cubicBezTo>
                  <a:cubicBezTo>
                    <a:pt x="468" y="881"/>
                    <a:pt x="558" y="865"/>
                    <a:pt x="656" y="753"/>
                  </a:cubicBezTo>
                  <a:lnTo>
                    <a:pt x="546" y="6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9" name="Freeform 7">
              <a:extLst>
                <a:ext uri="{FF2B5EF4-FFF2-40B4-BE49-F238E27FC236}">
                  <a16:creationId xmlns:a16="http://schemas.microsoft.com/office/drawing/2014/main" id="{935E4AD0-431C-F4BA-3002-044642D5506E}"/>
                </a:ext>
              </a:extLst>
            </p:cNvPr>
            <p:cNvSpPr>
              <a:spLocks noEditPoints="1"/>
            </p:cNvSpPr>
            <p:nvPr userDrawn="1"/>
          </p:nvSpPr>
          <p:spPr bwMode="auto">
            <a:xfrm>
              <a:off x="1387476" y="852488"/>
              <a:ext cx="111125" cy="144463"/>
            </a:xfrm>
            <a:custGeom>
              <a:avLst/>
              <a:gdLst>
                <a:gd name="T0" fmla="*/ 154 w 686"/>
                <a:gd name="T1" fmla="*/ 387 h 881"/>
                <a:gd name="T2" fmla="*/ 154 w 686"/>
                <a:gd name="T3" fmla="*/ 387 h 881"/>
                <a:gd name="T4" fmla="*/ 154 w 686"/>
                <a:gd name="T5" fmla="*/ 303 h 881"/>
                <a:gd name="T6" fmla="*/ 354 w 686"/>
                <a:gd name="T7" fmla="*/ 145 h 881"/>
                <a:gd name="T8" fmla="*/ 525 w 686"/>
                <a:gd name="T9" fmla="*/ 218 h 881"/>
                <a:gd name="T10" fmla="*/ 531 w 686"/>
                <a:gd name="T11" fmla="*/ 263 h 881"/>
                <a:gd name="T12" fmla="*/ 365 w 686"/>
                <a:gd name="T13" fmla="*/ 387 h 881"/>
                <a:gd name="T14" fmla="*/ 154 w 686"/>
                <a:gd name="T15" fmla="*/ 387 h 881"/>
                <a:gd name="T16" fmla="*/ 154 w 686"/>
                <a:gd name="T17" fmla="*/ 387 h 881"/>
                <a:gd name="T18" fmla="*/ 546 w 686"/>
                <a:gd name="T19" fmla="*/ 664 h 881"/>
                <a:gd name="T20" fmla="*/ 546 w 686"/>
                <a:gd name="T21" fmla="*/ 664 h 881"/>
                <a:gd name="T22" fmla="*/ 342 w 686"/>
                <a:gd name="T23" fmla="*/ 737 h 881"/>
                <a:gd name="T24" fmla="*/ 154 w 686"/>
                <a:gd name="T25" fmla="*/ 578 h 881"/>
                <a:gd name="T26" fmla="*/ 154 w 686"/>
                <a:gd name="T27" fmla="*/ 525 h 881"/>
                <a:gd name="T28" fmla="*/ 375 w 686"/>
                <a:gd name="T29" fmla="*/ 525 h 881"/>
                <a:gd name="T30" fmla="*/ 686 w 686"/>
                <a:gd name="T31" fmla="*/ 262 h 881"/>
                <a:gd name="T32" fmla="*/ 618 w 686"/>
                <a:gd name="T33" fmla="*/ 83 h 881"/>
                <a:gd name="T34" fmla="*/ 351 w 686"/>
                <a:gd name="T35" fmla="*/ 0 h 881"/>
                <a:gd name="T36" fmla="*/ 254 w 686"/>
                <a:gd name="T37" fmla="*/ 6 h 881"/>
                <a:gd name="T38" fmla="*/ 120 w 686"/>
                <a:gd name="T39" fmla="*/ 52 h 881"/>
                <a:gd name="T40" fmla="*/ 19 w 686"/>
                <a:gd name="T41" fmla="*/ 175 h 881"/>
                <a:gd name="T42" fmla="*/ 0 w 686"/>
                <a:gd name="T43" fmla="*/ 295 h 881"/>
                <a:gd name="T44" fmla="*/ 0 w 686"/>
                <a:gd name="T45" fmla="*/ 587 h 881"/>
                <a:gd name="T46" fmla="*/ 342 w 686"/>
                <a:gd name="T47" fmla="*/ 881 h 881"/>
                <a:gd name="T48" fmla="*/ 656 w 686"/>
                <a:gd name="T49" fmla="*/ 753 h 881"/>
                <a:gd name="T50" fmla="*/ 546 w 686"/>
                <a:gd name="T51" fmla="*/ 664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6" h="881">
                  <a:moveTo>
                    <a:pt x="154" y="387"/>
                  </a:moveTo>
                  <a:lnTo>
                    <a:pt x="154" y="387"/>
                  </a:lnTo>
                  <a:lnTo>
                    <a:pt x="154" y="303"/>
                  </a:lnTo>
                  <a:cubicBezTo>
                    <a:pt x="154" y="189"/>
                    <a:pt x="202" y="145"/>
                    <a:pt x="354" y="145"/>
                  </a:cubicBezTo>
                  <a:cubicBezTo>
                    <a:pt x="506" y="145"/>
                    <a:pt x="519" y="198"/>
                    <a:pt x="525" y="218"/>
                  </a:cubicBezTo>
                  <a:cubicBezTo>
                    <a:pt x="529" y="231"/>
                    <a:pt x="531" y="247"/>
                    <a:pt x="531" y="263"/>
                  </a:cubicBezTo>
                  <a:cubicBezTo>
                    <a:pt x="531" y="372"/>
                    <a:pt x="447" y="387"/>
                    <a:pt x="365" y="387"/>
                  </a:cubicBezTo>
                  <a:lnTo>
                    <a:pt x="154" y="387"/>
                  </a:lnTo>
                  <a:lnTo>
                    <a:pt x="154" y="387"/>
                  </a:lnTo>
                  <a:close/>
                  <a:moveTo>
                    <a:pt x="546" y="664"/>
                  </a:moveTo>
                  <a:lnTo>
                    <a:pt x="546" y="664"/>
                  </a:lnTo>
                  <a:cubicBezTo>
                    <a:pt x="493" y="720"/>
                    <a:pt x="440" y="737"/>
                    <a:pt x="342" y="737"/>
                  </a:cubicBezTo>
                  <a:cubicBezTo>
                    <a:pt x="207" y="737"/>
                    <a:pt x="154" y="692"/>
                    <a:pt x="154" y="578"/>
                  </a:cubicBezTo>
                  <a:lnTo>
                    <a:pt x="154" y="525"/>
                  </a:lnTo>
                  <a:lnTo>
                    <a:pt x="375" y="525"/>
                  </a:lnTo>
                  <a:cubicBezTo>
                    <a:pt x="569" y="525"/>
                    <a:pt x="686" y="427"/>
                    <a:pt x="686" y="262"/>
                  </a:cubicBezTo>
                  <a:cubicBezTo>
                    <a:pt x="686" y="191"/>
                    <a:pt x="661" y="126"/>
                    <a:pt x="618" y="83"/>
                  </a:cubicBezTo>
                  <a:cubicBezTo>
                    <a:pt x="561" y="23"/>
                    <a:pt x="493" y="0"/>
                    <a:pt x="351" y="0"/>
                  </a:cubicBezTo>
                  <a:cubicBezTo>
                    <a:pt x="308" y="0"/>
                    <a:pt x="282" y="2"/>
                    <a:pt x="254" y="6"/>
                  </a:cubicBezTo>
                  <a:cubicBezTo>
                    <a:pt x="196" y="14"/>
                    <a:pt x="151" y="29"/>
                    <a:pt x="120" y="52"/>
                  </a:cubicBezTo>
                  <a:cubicBezTo>
                    <a:pt x="72" y="81"/>
                    <a:pt x="38" y="123"/>
                    <a:pt x="19" y="175"/>
                  </a:cubicBezTo>
                  <a:cubicBezTo>
                    <a:pt x="6" y="210"/>
                    <a:pt x="0" y="250"/>
                    <a:pt x="0" y="295"/>
                  </a:cubicBezTo>
                  <a:lnTo>
                    <a:pt x="0" y="587"/>
                  </a:lnTo>
                  <a:cubicBezTo>
                    <a:pt x="0" y="843"/>
                    <a:pt x="214" y="881"/>
                    <a:pt x="342" y="881"/>
                  </a:cubicBezTo>
                  <a:cubicBezTo>
                    <a:pt x="468" y="881"/>
                    <a:pt x="558" y="865"/>
                    <a:pt x="656" y="753"/>
                  </a:cubicBezTo>
                  <a:lnTo>
                    <a:pt x="546" y="6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0" name="Freeform 8">
              <a:extLst>
                <a:ext uri="{FF2B5EF4-FFF2-40B4-BE49-F238E27FC236}">
                  <a16:creationId xmlns:a16="http://schemas.microsoft.com/office/drawing/2014/main" id="{F5243C7F-5EC7-A4ED-CBA7-6A224592BA8C}"/>
                </a:ext>
              </a:extLst>
            </p:cNvPr>
            <p:cNvSpPr>
              <a:spLocks noEditPoints="1"/>
            </p:cNvSpPr>
            <p:nvPr userDrawn="1"/>
          </p:nvSpPr>
          <p:spPr bwMode="auto">
            <a:xfrm>
              <a:off x="1955801" y="852488"/>
              <a:ext cx="112713" cy="144463"/>
            </a:xfrm>
            <a:custGeom>
              <a:avLst/>
              <a:gdLst>
                <a:gd name="T0" fmla="*/ 532 w 687"/>
                <a:gd name="T1" fmla="*/ 494 h 881"/>
                <a:gd name="T2" fmla="*/ 532 w 687"/>
                <a:gd name="T3" fmla="*/ 494 h 881"/>
                <a:gd name="T4" fmla="*/ 532 w 687"/>
                <a:gd name="T5" fmla="*/ 578 h 881"/>
                <a:gd name="T6" fmla="*/ 332 w 687"/>
                <a:gd name="T7" fmla="*/ 737 h 881"/>
                <a:gd name="T8" fmla="*/ 161 w 687"/>
                <a:gd name="T9" fmla="*/ 663 h 881"/>
                <a:gd name="T10" fmla="*/ 155 w 687"/>
                <a:gd name="T11" fmla="*/ 618 h 881"/>
                <a:gd name="T12" fmla="*/ 321 w 687"/>
                <a:gd name="T13" fmla="*/ 494 h 881"/>
                <a:gd name="T14" fmla="*/ 532 w 687"/>
                <a:gd name="T15" fmla="*/ 494 h 881"/>
                <a:gd name="T16" fmla="*/ 532 w 687"/>
                <a:gd name="T17" fmla="*/ 494 h 881"/>
                <a:gd name="T18" fmla="*/ 140 w 687"/>
                <a:gd name="T19" fmla="*/ 218 h 881"/>
                <a:gd name="T20" fmla="*/ 140 w 687"/>
                <a:gd name="T21" fmla="*/ 218 h 881"/>
                <a:gd name="T22" fmla="*/ 344 w 687"/>
                <a:gd name="T23" fmla="*/ 145 h 881"/>
                <a:gd name="T24" fmla="*/ 532 w 687"/>
                <a:gd name="T25" fmla="*/ 303 h 881"/>
                <a:gd name="T26" fmla="*/ 532 w 687"/>
                <a:gd name="T27" fmla="*/ 356 h 881"/>
                <a:gd name="T28" fmla="*/ 312 w 687"/>
                <a:gd name="T29" fmla="*/ 356 h 881"/>
                <a:gd name="T30" fmla="*/ 0 w 687"/>
                <a:gd name="T31" fmla="*/ 620 h 881"/>
                <a:gd name="T32" fmla="*/ 68 w 687"/>
                <a:gd name="T33" fmla="*/ 798 h 881"/>
                <a:gd name="T34" fmla="*/ 336 w 687"/>
                <a:gd name="T35" fmla="*/ 881 h 881"/>
                <a:gd name="T36" fmla="*/ 433 w 687"/>
                <a:gd name="T37" fmla="*/ 875 h 881"/>
                <a:gd name="T38" fmla="*/ 566 w 687"/>
                <a:gd name="T39" fmla="*/ 829 h 881"/>
                <a:gd name="T40" fmla="*/ 667 w 687"/>
                <a:gd name="T41" fmla="*/ 706 h 881"/>
                <a:gd name="T42" fmla="*/ 687 w 687"/>
                <a:gd name="T43" fmla="*/ 587 h 881"/>
                <a:gd name="T44" fmla="*/ 687 w 687"/>
                <a:gd name="T45" fmla="*/ 295 h 881"/>
                <a:gd name="T46" fmla="*/ 344 w 687"/>
                <a:gd name="T47" fmla="*/ 0 h 881"/>
                <a:gd name="T48" fmla="*/ 31 w 687"/>
                <a:gd name="T49" fmla="*/ 129 h 881"/>
                <a:gd name="T50" fmla="*/ 140 w 687"/>
                <a:gd name="T51" fmla="*/ 21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7" h="881">
                  <a:moveTo>
                    <a:pt x="532" y="494"/>
                  </a:moveTo>
                  <a:lnTo>
                    <a:pt x="532" y="494"/>
                  </a:lnTo>
                  <a:lnTo>
                    <a:pt x="532" y="578"/>
                  </a:lnTo>
                  <a:cubicBezTo>
                    <a:pt x="532" y="692"/>
                    <a:pt x="484" y="737"/>
                    <a:pt x="332" y="737"/>
                  </a:cubicBezTo>
                  <a:cubicBezTo>
                    <a:pt x="181" y="737"/>
                    <a:pt x="167" y="683"/>
                    <a:pt x="161" y="663"/>
                  </a:cubicBezTo>
                  <a:cubicBezTo>
                    <a:pt x="157" y="650"/>
                    <a:pt x="155" y="635"/>
                    <a:pt x="155" y="618"/>
                  </a:cubicBezTo>
                  <a:cubicBezTo>
                    <a:pt x="155" y="509"/>
                    <a:pt x="239" y="494"/>
                    <a:pt x="321" y="494"/>
                  </a:cubicBezTo>
                  <a:lnTo>
                    <a:pt x="532" y="494"/>
                  </a:lnTo>
                  <a:lnTo>
                    <a:pt x="532" y="494"/>
                  </a:lnTo>
                  <a:close/>
                  <a:moveTo>
                    <a:pt x="140" y="218"/>
                  </a:moveTo>
                  <a:lnTo>
                    <a:pt x="140" y="218"/>
                  </a:lnTo>
                  <a:cubicBezTo>
                    <a:pt x="193" y="161"/>
                    <a:pt x="247" y="145"/>
                    <a:pt x="344" y="145"/>
                  </a:cubicBezTo>
                  <a:cubicBezTo>
                    <a:pt x="479" y="145"/>
                    <a:pt x="532" y="189"/>
                    <a:pt x="532" y="303"/>
                  </a:cubicBezTo>
                  <a:lnTo>
                    <a:pt x="532" y="356"/>
                  </a:lnTo>
                  <a:lnTo>
                    <a:pt x="312" y="356"/>
                  </a:lnTo>
                  <a:cubicBezTo>
                    <a:pt x="117" y="356"/>
                    <a:pt x="0" y="454"/>
                    <a:pt x="0" y="620"/>
                  </a:cubicBezTo>
                  <a:cubicBezTo>
                    <a:pt x="0" y="690"/>
                    <a:pt x="25" y="756"/>
                    <a:pt x="68" y="798"/>
                  </a:cubicBezTo>
                  <a:cubicBezTo>
                    <a:pt x="126" y="858"/>
                    <a:pt x="193" y="881"/>
                    <a:pt x="336" y="881"/>
                  </a:cubicBezTo>
                  <a:cubicBezTo>
                    <a:pt x="378" y="881"/>
                    <a:pt x="404" y="879"/>
                    <a:pt x="433" y="875"/>
                  </a:cubicBezTo>
                  <a:cubicBezTo>
                    <a:pt x="491" y="867"/>
                    <a:pt x="535" y="852"/>
                    <a:pt x="566" y="829"/>
                  </a:cubicBezTo>
                  <a:cubicBezTo>
                    <a:pt x="614" y="800"/>
                    <a:pt x="648" y="758"/>
                    <a:pt x="667" y="706"/>
                  </a:cubicBezTo>
                  <a:cubicBezTo>
                    <a:pt x="680" y="671"/>
                    <a:pt x="687" y="631"/>
                    <a:pt x="687" y="587"/>
                  </a:cubicBezTo>
                  <a:lnTo>
                    <a:pt x="687" y="295"/>
                  </a:lnTo>
                  <a:cubicBezTo>
                    <a:pt x="687" y="38"/>
                    <a:pt x="472" y="0"/>
                    <a:pt x="344" y="0"/>
                  </a:cubicBezTo>
                  <a:cubicBezTo>
                    <a:pt x="219" y="0"/>
                    <a:pt x="129" y="17"/>
                    <a:pt x="31" y="129"/>
                  </a:cubicBezTo>
                  <a:lnTo>
                    <a:pt x="140" y="21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1" name="Freeform 9">
              <a:extLst>
                <a:ext uri="{FF2B5EF4-FFF2-40B4-BE49-F238E27FC236}">
                  <a16:creationId xmlns:a16="http://schemas.microsoft.com/office/drawing/2014/main" id="{62F00E4F-FC7F-314A-0E13-7733859C5C09}"/>
                </a:ext>
              </a:extLst>
            </p:cNvPr>
            <p:cNvSpPr>
              <a:spLocks/>
            </p:cNvSpPr>
            <p:nvPr userDrawn="1"/>
          </p:nvSpPr>
          <p:spPr bwMode="auto">
            <a:xfrm>
              <a:off x="1098551" y="811213"/>
              <a:ext cx="28575" cy="184150"/>
            </a:xfrm>
            <a:custGeom>
              <a:avLst/>
              <a:gdLst>
                <a:gd name="T0" fmla="*/ 0 w 177"/>
                <a:gd name="T1" fmla="*/ 0 h 1118"/>
                <a:gd name="T2" fmla="*/ 0 w 177"/>
                <a:gd name="T3" fmla="*/ 0 h 1118"/>
                <a:gd name="T4" fmla="*/ 177 w 177"/>
                <a:gd name="T5" fmla="*/ 0 h 1118"/>
                <a:gd name="T6" fmla="*/ 177 w 177"/>
                <a:gd name="T7" fmla="*/ 1118 h 1118"/>
                <a:gd name="T8" fmla="*/ 0 w 177"/>
                <a:gd name="T9" fmla="*/ 1118 h 1118"/>
                <a:gd name="T10" fmla="*/ 0 w 177"/>
                <a:gd name="T11" fmla="*/ 0 h 1118"/>
              </a:gdLst>
              <a:ahLst/>
              <a:cxnLst>
                <a:cxn ang="0">
                  <a:pos x="T0" y="T1"/>
                </a:cxn>
                <a:cxn ang="0">
                  <a:pos x="T2" y="T3"/>
                </a:cxn>
                <a:cxn ang="0">
                  <a:pos x="T4" y="T5"/>
                </a:cxn>
                <a:cxn ang="0">
                  <a:pos x="T6" y="T7"/>
                </a:cxn>
                <a:cxn ang="0">
                  <a:pos x="T8" y="T9"/>
                </a:cxn>
                <a:cxn ang="0">
                  <a:pos x="T10" y="T11"/>
                </a:cxn>
              </a:cxnLst>
              <a:rect l="0" t="0" r="r" b="b"/>
              <a:pathLst>
                <a:path w="177" h="1118">
                  <a:moveTo>
                    <a:pt x="0" y="0"/>
                  </a:moveTo>
                  <a:lnTo>
                    <a:pt x="0" y="0"/>
                  </a:lnTo>
                  <a:lnTo>
                    <a:pt x="177" y="0"/>
                  </a:lnTo>
                  <a:lnTo>
                    <a:pt x="177" y="1118"/>
                  </a:lnTo>
                  <a:lnTo>
                    <a:pt x="0" y="111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2" name="Freeform 10">
              <a:extLst>
                <a:ext uri="{FF2B5EF4-FFF2-40B4-BE49-F238E27FC236}">
                  <a16:creationId xmlns:a16="http://schemas.microsoft.com/office/drawing/2014/main" id="{B3C32630-1D0D-9299-FDBC-E15A3666BAB1}"/>
                </a:ext>
              </a:extLst>
            </p:cNvPr>
            <p:cNvSpPr>
              <a:spLocks noEditPoints="1"/>
            </p:cNvSpPr>
            <p:nvPr userDrawn="1"/>
          </p:nvSpPr>
          <p:spPr bwMode="auto">
            <a:xfrm>
              <a:off x="2093913" y="852488"/>
              <a:ext cx="133350" cy="212725"/>
            </a:xfrm>
            <a:custGeom>
              <a:avLst/>
              <a:gdLst>
                <a:gd name="T0" fmla="*/ 367 w 816"/>
                <a:gd name="T1" fmla="*/ 133 h 1290"/>
                <a:gd name="T2" fmla="*/ 367 w 816"/>
                <a:gd name="T3" fmla="*/ 133 h 1290"/>
                <a:gd name="T4" fmla="*/ 552 w 816"/>
                <a:gd name="T5" fmla="*/ 310 h 1290"/>
                <a:gd name="T6" fmla="*/ 365 w 816"/>
                <a:gd name="T7" fmla="*/ 483 h 1290"/>
                <a:gd name="T8" fmla="*/ 176 w 816"/>
                <a:gd name="T9" fmla="*/ 309 h 1290"/>
                <a:gd name="T10" fmla="*/ 367 w 816"/>
                <a:gd name="T11" fmla="*/ 133 h 1290"/>
                <a:gd name="T12" fmla="*/ 367 w 816"/>
                <a:gd name="T13" fmla="*/ 133 h 1290"/>
                <a:gd name="T14" fmla="*/ 501 w 816"/>
                <a:gd name="T15" fmla="*/ 714 h 1290"/>
                <a:gd name="T16" fmla="*/ 501 w 816"/>
                <a:gd name="T17" fmla="*/ 714 h 1290"/>
                <a:gd name="T18" fmla="*/ 358 w 816"/>
                <a:gd name="T19" fmla="*/ 725 h 1290"/>
                <a:gd name="T20" fmla="*/ 218 w 816"/>
                <a:gd name="T21" fmla="*/ 663 h 1290"/>
                <a:gd name="T22" fmla="*/ 267 w 816"/>
                <a:gd name="T23" fmla="*/ 601 h 1290"/>
                <a:gd name="T24" fmla="*/ 363 w 816"/>
                <a:gd name="T25" fmla="*/ 609 h 1290"/>
                <a:gd name="T26" fmla="*/ 726 w 816"/>
                <a:gd name="T27" fmla="*/ 299 h 1290"/>
                <a:gd name="T28" fmla="*/ 683 w 816"/>
                <a:gd name="T29" fmla="*/ 148 h 1290"/>
                <a:gd name="T30" fmla="*/ 805 w 816"/>
                <a:gd name="T31" fmla="*/ 147 h 1290"/>
                <a:gd name="T32" fmla="*/ 805 w 816"/>
                <a:gd name="T33" fmla="*/ 1 h 1290"/>
                <a:gd name="T34" fmla="*/ 754 w 816"/>
                <a:gd name="T35" fmla="*/ 0 h 1290"/>
                <a:gd name="T36" fmla="*/ 748 w 816"/>
                <a:gd name="T37" fmla="*/ 0 h 1290"/>
                <a:gd name="T38" fmla="*/ 736 w 816"/>
                <a:gd name="T39" fmla="*/ 0 h 1290"/>
                <a:gd name="T40" fmla="*/ 648 w 816"/>
                <a:gd name="T41" fmla="*/ 6 h 1290"/>
                <a:gd name="T42" fmla="*/ 568 w 816"/>
                <a:gd name="T43" fmla="*/ 39 h 1290"/>
                <a:gd name="T44" fmla="*/ 519 w 816"/>
                <a:gd name="T45" fmla="*/ 20 h 1290"/>
                <a:gd name="T46" fmla="*/ 375 w 816"/>
                <a:gd name="T47" fmla="*/ 0 h 1290"/>
                <a:gd name="T48" fmla="*/ 0 w 816"/>
                <a:gd name="T49" fmla="*/ 326 h 1290"/>
                <a:gd name="T50" fmla="*/ 125 w 816"/>
                <a:gd name="T51" fmla="*/ 562 h 1290"/>
                <a:gd name="T52" fmla="*/ 24 w 816"/>
                <a:gd name="T53" fmla="*/ 707 h 1290"/>
                <a:gd name="T54" fmla="*/ 115 w 816"/>
                <a:gd name="T55" fmla="*/ 860 h 1290"/>
                <a:gd name="T56" fmla="*/ 315 w 816"/>
                <a:gd name="T57" fmla="*/ 874 h 1290"/>
                <a:gd name="T58" fmla="*/ 459 w 816"/>
                <a:gd name="T59" fmla="*/ 856 h 1290"/>
                <a:gd name="T60" fmla="*/ 633 w 816"/>
                <a:gd name="T61" fmla="*/ 976 h 1290"/>
                <a:gd name="T62" fmla="*/ 381 w 816"/>
                <a:gd name="T63" fmla="*/ 1152 h 1290"/>
                <a:gd name="T64" fmla="*/ 150 w 816"/>
                <a:gd name="T65" fmla="*/ 1021 h 1290"/>
                <a:gd name="T66" fmla="*/ 149 w 816"/>
                <a:gd name="T67" fmla="*/ 999 h 1290"/>
                <a:gd name="T68" fmla="*/ 13 w 816"/>
                <a:gd name="T69" fmla="*/ 999 h 1290"/>
                <a:gd name="T70" fmla="*/ 15 w 816"/>
                <a:gd name="T71" fmla="*/ 1048 h 1290"/>
                <a:gd name="T72" fmla="*/ 369 w 816"/>
                <a:gd name="T73" fmla="*/ 1283 h 1290"/>
                <a:gd name="T74" fmla="*/ 811 w 816"/>
                <a:gd name="T75" fmla="*/ 947 h 1290"/>
                <a:gd name="T76" fmla="*/ 501 w 816"/>
                <a:gd name="T77" fmla="*/ 714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6" h="1290">
                  <a:moveTo>
                    <a:pt x="367" y="133"/>
                  </a:moveTo>
                  <a:lnTo>
                    <a:pt x="367" y="133"/>
                  </a:lnTo>
                  <a:cubicBezTo>
                    <a:pt x="483" y="133"/>
                    <a:pt x="552" y="175"/>
                    <a:pt x="552" y="310"/>
                  </a:cubicBezTo>
                  <a:cubicBezTo>
                    <a:pt x="552" y="437"/>
                    <a:pt x="478" y="483"/>
                    <a:pt x="365" y="483"/>
                  </a:cubicBezTo>
                  <a:cubicBezTo>
                    <a:pt x="227" y="483"/>
                    <a:pt x="176" y="437"/>
                    <a:pt x="176" y="309"/>
                  </a:cubicBezTo>
                  <a:cubicBezTo>
                    <a:pt x="176" y="193"/>
                    <a:pt x="231" y="133"/>
                    <a:pt x="367" y="133"/>
                  </a:cubicBezTo>
                  <a:lnTo>
                    <a:pt x="367" y="133"/>
                  </a:lnTo>
                  <a:close/>
                  <a:moveTo>
                    <a:pt x="501" y="714"/>
                  </a:moveTo>
                  <a:lnTo>
                    <a:pt x="501" y="714"/>
                  </a:lnTo>
                  <a:lnTo>
                    <a:pt x="358" y="725"/>
                  </a:lnTo>
                  <a:cubicBezTo>
                    <a:pt x="252" y="741"/>
                    <a:pt x="216" y="730"/>
                    <a:pt x="218" y="663"/>
                  </a:cubicBezTo>
                  <a:cubicBezTo>
                    <a:pt x="219" y="639"/>
                    <a:pt x="233" y="614"/>
                    <a:pt x="267" y="601"/>
                  </a:cubicBezTo>
                  <a:cubicBezTo>
                    <a:pt x="292" y="606"/>
                    <a:pt x="331" y="609"/>
                    <a:pt x="363" y="609"/>
                  </a:cubicBezTo>
                  <a:cubicBezTo>
                    <a:pt x="599" y="609"/>
                    <a:pt x="726" y="481"/>
                    <a:pt x="726" y="299"/>
                  </a:cubicBezTo>
                  <a:cubicBezTo>
                    <a:pt x="726" y="250"/>
                    <a:pt x="711" y="196"/>
                    <a:pt x="683" y="148"/>
                  </a:cubicBezTo>
                  <a:cubicBezTo>
                    <a:pt x="712" y="143"/>
                    <a:pt x="755" y="141"/>
                    <a:pt x="805" y="147"/>
                  </a:cubicBezTo>
                  <a:lnTo>
                    <a:pt x="805" y="1"/>
                  </a:lnTo>
                  <a:cubicBezTo>
                    <a:pt x="789" y="0"/>
                    <a:pt x="772" y="0"/>
                    <a:pt x="754" y="0"/>
                  </a:cubicBezTo>
                  <a:lnTo>
                    <a:pt x="748" y="0"/>
                  </a:lnTo>
                  <a:lnTo>
                    <a:pt x="736" y="0"/>
                  </a:lnTo>
                  <a:cubicBezTo>
                    <a:pt x="706" y="0"/>
                    <a:pt x="677" y="2"/>
                    <a:pt x="648" y="6"/>
                  </a:cubicBezTo>
                  <a:cubicBezTo>
                    <a:pt x="610" y="11"/>
                    <a:pt x="588" y="21"/>
                    <a:pt x="568" y="39"/>
                  </a:cubicBezTo>
                  <a:cubicBezTo>
                    <a:pt x="557" y="33"/>
                    <a:pt x="531" y="23"/>
                    <a:pt x="519" y="20"/>
                  </a:cubicBezTo>
                  <a:cubicBezTo>
                    <a:pt x="491" y="15"/>
                    <a:pt x="426" y="0"/>
                    <a:pt x="375" y="0"/>
                  </a:cubicBezTo>
                  <a:cubicBezTo>
                    <a:pt x="135" y="0"/>
                    <a:pt x="0" y="148"/>
                    <a:pt x="0" y="326"/>
                  </a:cubicBezTo>
                  <a:cubicBezTo>
                    <a:pt x="0" y="430"/>
                    <a:pt x="43" y="516"/>
                    <a:pt x="125" y="562"/>
                  </a:cubicBezTo>
                  <a:cubicBezTo>
                    <a:pt x="66" y="587"/>
                    <a:pt x="24" y="646"/>
                    <a:pt x="24" y="707"/>
                  </a:cubicBezTo>
                  <a:cubicBezTo>
                    <a:pt x="24" y="778"/>
                    <a:pt x="63" y="836"/>
                    <a:pt x="115" y="860"/>
                  </a:cubicBezTo>
                  <a:cubicBezTo>
                    <a:pt x="192" y="895"/>
                    <a:pt x="315" y="874"/>
                    <a:pt x="315" y="874"/>
                  </a:cubicBezTo>
                  <a:lnTo>
                    <a:pt x="459" y="856"/>
                  </a:lnTo>
                  <a:cubicBezTo>
                    <a:pt x="554" y="844"/>
                    <a:pt x="631" y="904"/>
                    <a:pt x="633" y="976"/>
                  </a:cubicBezTo>
                  <a:cubicBezTo>
                    <a:pt x="636" y="1067"/>
                    <a:pt x="538" y="1152"/>
                    <a:pt x="381" y="1152"/>
                  </a:cubicBezTo>
                  <a:cubicBezTo>
                    <a:pt x="176" y="1152"/>
                    <a:pt x="152" y="1110"/>
                    <a:pt x="150" y="1021"/>
                  </a:cubicBezTo>
                  <a:cubicBezTo>
                    <a:pt x="149" y="1016"/>
                    <a:pt x="149" y="1004"/>
                    <a:pt x="149" y="999"/>
                  </a:cubicBezTo>
                  <a:lnTo>
                    <a:pt x="13" y="999"/>
                  </a:lnTo>
                  <a:cubicBezTo>
                    <a:pt x="13" y="999"/>
                    <a:pt x="14" y="1031"/>
                    <a:pt x="15" y="1048"/>
                  </a:cubicBezTo>
                  <a:cubicBezTo>
                    <a:pt x="20" y="1210"/>
                    <a:pt x="149" y="1290"/>
                    <a:pt x="369" y="1283"/>
                  </a:cubicBezTo>
                  <a:cubicBezTo>
                    <a:pt x="638" y="1275"/>
                    <a:pt x="816" y="1126"/>
                    <a:pt x="811" y="947"/>
                  </a:cubicBezTo>
                  <a:cubicBezTo>
                    <a:pt x="806" y="790"/>
                    <a:pt x="684" y="708"/>
                    <a:pt x="501" y="71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3" name="Freeform 11">
              <a:extLst>
                <a:ext uri="{FF2B5EF4-FFF2-40B4-BE49-F238E27FC236}">
                  <a16:creationId xmlns:a16="http://schemas.microsoft.com/office/drawing/2014/main" id="{34B9B5A1-332F-A7B1-3D53-B21F39BAF663}"/>
                </a:ext>
              </a:extLst>
            </p:cNvPr>
            <p:cNvSpPr>
              <a:spLocks/>
            </p:cNvSpPr>
            <p:nvPr userDrawn="1"/>
          </p:nvSpPr>
          <p:spPr bwMode="auto">
            <a:xfrm>
              <a:off x="1298576" y="852488"/>
              <a:ext cx="69850" cy="142875"/>
            </a:xfrm>
            <a:custGeom>
              <a:avLst/>
              <a:gdLst>
                <a:gd name="T0" fmla="*/ 355 w 426"/>
                <a:gd name="T1" fmla="*/ 1 h 870"/>
                <a:gd name="T2" fmla="*/ 355 w 426"/>
                <a:gd name="T3" fmla="*/ 1 h 870"/>
                <a:gd name="T4" fmla="*/ 263 w 426"/>
                <a:gd name="T5" fmla="*/ 7 h 870"/>
                <a:gd name="T6" fmla="*/ 125 w 426"/>
                <a:gd name="T7" fmla="*/ 54 h 870"/>
                <a:gd name="T8" fmla="*/ 21 w 426"/>
                <a:gd name="T9" fmla="*/ 182 h 870"/>
                <a:gd name="T10" fmla="*/ 0 w 426"/>
                <a:gd name="T11" fmla="*/ 306 h 870"/>
                <a:gd name="T12" fmla="*/ 0 w 426"/>
                <a:gd name="T13" fmla="*/ 870 h 870"/>
                <a:gd name="T14" fmla="*/ 160 w 426"/>
                <a:gd name="T15" fmla="*/ 870 h 870"/>
                <a:gd name="T16" fmla="*/ 160 w 426"/>
                <a:gd name="T17" fmla="*/ 314 h 870"/>
                <a:gd name="T18" fmla="*/ 354 w 426"/>
                <a:gd name="T19" fmla="*/ 151 h 870"/>
                <a:gd name="T20" fmla="*/ 426 w 426"/>
                <a:gd name="T21" fmla="*/ 153 h 870"/>
                <a:gd name="T22" fmla="*/ 426 w 426"/>
                <a:gd name="T23" fmla="*/ 2 h 870"/>
                <a:gd name="T24" fmla="*/ 355 w 426"/>
                <a:gd name="T25" fmla="*/ 1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6" h="870">
                  <a:moveTo>
                    <a:pt x="355" y="1"/>
                  </a:moveTo>
                  <a:lnTo>
                    <a:pt x="355" y="1"/>
                  </a:lnTo>
                  <a:cubicBezTo>
                    <a:pt x="323" y="1"/>
                    <a:pt x="293" y="3"/>
                    <a:pt x="263" y="7"/>
                  </a:cubicBezTo>
                  <a:cubicBezTo>
                    <a:pt x="203" y="15"/>
                    <a:pt x="158" y="31"/>
                    <a:pt x="125" y="54"/>
                  </a:cubicBezTo>
                  <a:cubicBezTo>
                    <a:pt x="76" y="85"/>
                    <a:pt x="40" y="128"/>
                    <a:pt x="21" y="182"/>
                  </a:cubicBezTo>
                  <a:cubicBezTo>
                    <a:pt x="7" y="218"/>
                    <a:pt x="0" y="260"/>
                    <a:pt x="0" y="306"/>
                  </a:cubicBezTo>
                  <a:lnTo>
                    <a:pt x="0" y="870"/>
                  </a:lnTo>
                  <a:lnTo>
                    <a:pt x="160" y="870"/>
                  </a:lnTo>
                  <a:lnTo>
                    <a:pt x="160" y="314"/>
                  </a:lnTo>
                  <a:cubicBezTo>
                    <a:pt x="160" y="196"/>
                    <a:pt x="215" y="151"/>
                    <a:pt x="354" y="151"/>
                  </a:cubicBezTo>
                  <a:cubicBezTo>
                    <a:pt x="354" y="151"/>
                    <a:pt x="393" y="149"/>
                    <a:pt x="426" y="153"/>
                  </a:cubicBezTo>
                  <a:lnTo>
                    <a:pt x="426" y="2"/>
                  </a:lnTo>
                  <a:cubicBezTo>
                    <a:pt x="401" y="0"/>
                    <a:pt x="355" y="1"/>
                    <a:pt x="355"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4" name="Freeform 12">
              <a:extLst>
                <a:ext uri="{FF2B5EF4-FFF2-40B4-BE49-F238E27FC236}">
                  <a16:creationId xmlns:a16="http://schemas.microsoft.com/office/drawing/2014/main" id="{CB3C1270-1FA1-2D72-471D-36F52600C330}"/>
                </a:ext>
              </a:extLst>
            </p:cNvPr>
            <p:cNvSpPr>
              <a:spLocks noEditPoints="1"/>
            </p:cNvSpPr>
            <p:nvPr userDrawn="1"/>
          </p:nvSpPr>
          <p:spPr bwMode="auto">
            <a:xfrm>
              <a:off x="1157288" y="811213"/>
              <a:ext cx="112713" cy="185738"/>
            </a:xfrm>
            <a:custGeom>
              <a:avLst/>
              <a:gdLst>
                <a:gd name="T0" fmla="*/ 499 w 686"/>
                <a:gd name="T1" fmla="*/ 440 h 1129"/>
                <a:gd name="T2" fmla="*/ 499 w 686"/>
                <a:gd name="T3" fmla="*/ 440 h 1129"/>
                <a:gd name="T4" fmla="*/ 514 w 686"/>
                <a:gd name="T5" fmla="*/ 462 h 1129"/>
                <a:gd name="T6" fmla="*/ 532 w 686"/>
                <a:gd name="T7" fmla="*/ 551 h 1129"/>
                <a:gd name="T8" fmla="*/ 532 w 686"/>
                <a:gd name="T9" fmla="*/ 826 h 1129"/>
                <a:gd name="T10" fmla="*/ 343 w 686"/>
                <a:gd name="T11" fmla="*/ 984 h 1129"/>
                <a:gd name="T12" fmla="*/ 155 w 686"/>
                <a:gd name="T13" fmla="*/ 826 h 1129"/>
                <a:gd name="T14" fmla="*/ 155 w 686"/>
                <a:gd name="T15" fmla="*/ 551 h 1129"/>
                <a:gd name="T16" fmla="*/ 186 w 686"/>
                <a:gd name="T17" fmla="*/ 440 h 1129"/>
                <a:gd name="T18" fmla="*/ 499 w 686"/>
                <a:gd name="T19" fmla="*/ 440 h 1129"/>
                <a:gd name="T20" fmla="*/ 499 w 686"/>
                <a:gd name="T21" fmla="*/ 440 h 1129"/>
                <a:gd name="T22" fmla="*/ 514 w 686"/>
                <a:gd name="T23" fmla="*/ 0 h 1129"/>
                <a:gd name="T24" fmla="*/ 514 w 686"/>
                <a:gd name="T25" fmla="*/ 0 h 1129"/>
                <a:gd name="T26" fmla="*/ 514 w 686"/>
                <a:gd name="T27" fmla="*/ 274 h 1129"/>
                <a:gd name="T28" fmla="*/ 342 w 686"/>
                <a:gd name="T29" fmla="*/ 248 h 1129"/>
                <a:gd name="T30" fmla="*/ 0 w 686"/>
                <a:gd name="T31" fmla="*/ 543 h 1129"/>
                <a:gd name="T32" fmla="*/ 0 w 686"/>
                <a:gd name="T33" fmla="*/ 855 h 1129"/>
                <a:gd name="T34" fmla="*/ 74 w 686"/>
                <a:gd name="T35" fmla="*/ 1040 h 1129"/>
                <a:gd name="T36" fmla="*/ 353 w 686"/>
                <a:gd name="T37" fmla="*/ 1129 h 1129"/>
                <a:gd name="T38" fmla="*/ 686 w 686"/>
                <a:gd name="T39" fmla="*/ 835 h 1129"/>
                <a:gd name="T40" fmla="*/ 686 w 686"/>
                <a:gd name="T41" fmla="*/ 0 h 1129"/>
                <a:gd name="T42" fmla="*/ 514 w 686"/>
                <a:gd name="T43" fmla="*/ 0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6" h="1129">
                  <a:moveTo>
                    <a:pt x="499" y="440"/>
                  </a:moveTo>
                  <a:lnTo>
                    <a:pt x="499" y="440"/>
                  </a:lnTo>
                  <a:cubicBezTo>
                    <a:pt x="505" y="447"/>
                    <a:pt x="510" y="454"/>
                    <a:pt x="514" y="462"/>
                  </a:cubicBezTo>
                  <a:cubicBezTo>
                    <a:pt x="526" y="485"/>
                    <a:pt x="532" y="514"/>
                    <a:pt x="532" y="551"/>
                  </a:cubicBezTo>
                  <a:lnTo>
                    <a:pt x="532" y="826"/>
                  </a:lnTo>
                  <a:cubicBezTo>
                    <a:pt x="532" y="939"/>
                    <a:pt x="480" y="984"/>
                    <a:pt x="343" y="984"/>
                  </a:cubicBezTo>
                  <a:cubicBezTo>
                    <a:pt x="206" y="984"/>
                    <a:pt x="159" y="937"/>
                    <a:pt x="155" y="826"/>
                  </a:cubicBezTo>
                  <a:cubicBezTo>
                    <a:pt x="150" y="704"/>
                    <a:pt x="152" y="605"/>
                    <a:pt x="155" y="551"/>
                  </a:cubicBezTo>
                  <a:cubicBezTo>
                    <a:pt x="157" y="502"/>
                    <a:pt x="164" y="466"/>
                    <a:pt x="186" y="440"/>
                  </a:cubicBezTo>
                  <a:cubicBezTo>
                    <a:pt x="236" y="381"/>
                    <a:pt x="430" y="371"/>
                    <a:pt x="499" y="440"/>
                  </a:cubicBezTo>
                  <a:lnTo>
                    <a:pt x="499" y="440"/>
                  </a:lnTo>
                  <a:close/>
                  <a:moveTo>
                    <a:pt x="514" y="0"/>
                  </a:moveTo>
                  <a:lnTo>
                    <a:pt x="514" y="0"/>
                  </a:lnTo>
                  <a:lnTo>
                    <a:pt x="514" y="274"/>
                  </a:lnTo>
                  <a:cubicBezTo>
                    <a:pt x="463" y="254"/>
                    <a:pt x="406" y="248"/>
                    <a:pt x="342" y="248"/>
                  </a:cubicBezTo>
                  <a:cubicBezTo>
                    <a:pt x="214" y="248"/>
                    <a:pt x="0" y="286"/>
                    <a:pt x="0" y="543"/>
                  </a:cubicBezTo>
                  <a:cubicBezTo>
                    <a:pt x="0" y="543"/>
                    <a:pt x="0" y="852"/>
                    <a:pt x="0" y="855"/>
                  </a:cubicBezTo>
                  <a:cubicBezTo>
                    <a:pt x="0" y="926"/>
                    <a:pt x="31" y="997"/>
                    <a:pt x="74" y="1040"/>
                  </a:cubicBezTo>
                  <a:cubicBezTo>
                    <a:pt x="122" y="1088"/>
                    <a:pt x="192" y="1129"/>
                    <a:pt x="353" y="1129"/>
                  </a:cubicBezTo>
                  <a:cubicBezTo>
                    <a:pt x="515" y="1129"/>
                    <a:pt x="686" y="1060"/>
                    <a:pt x="686" y="835"/>
                  </a:cubicBezTo>
                  <a:cubicBezTo>
                    <a:pt x="686" y="829"/>
                    <a:pt x="686" y="0"/>
                    <a:pt x="686" y="0"/>
                  </a:cubicBezTo>
                  <a:lnTo>
                    <a:pt x="5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5" name="Freeform 13">
              <a:extLst>
                <a:ext uri="{FF2B5EF4-FFF2-40B4-BE49-F238E27FC236}">
                  <a16:creationId xmlns:a16="http://schemas.microsoft.com/office/drawing/2014/main" id="{6903BC5B-BFDB-F5F1-CA17-2C39BE2A6C66}"/>
                </a:ext>
              </a:extLst>
            </p:cNvPr>
            <p:cNvSpPr>
              <a:spLocks noEditPoints="1"/>
            </p:cNvSpPr>
            <p:nvPr userDrawn="1"/>
          </p:nvSpPr>
          <p:spPr bwMode="auto">
            <a:xfrm>
              <a:off x="830263" y="811213"/>
              <a:ext cx="234950" cy="184150"/>
            </a:xfrm>
            <a:custGeom>
              <a:avLst/>
              <a:gdLst>
                <a:gd name="T0" fmla="*/ 512 w 1431"/>
                <a:gd name="T1" fmla="*/ 483 h 1118"/>
                <a:gd name="T2" fmla="*/ 512 w 1431"/>
                <a:gd name="T3" fmla="*/ 483 h 1118"/>
                <a:gd name="T4" fmla="*/ 594 w 1431"/>
                <a:gd name="T5" fmla="*/ 321 h 1118"/>
                <a:gd name="T6" fmla="*/ 796 w 1431"/>
                <a:gd name="T7" fmla="*/ 152 h 1118"/>
                <a:gd name="T8" fmla="*/ 842 w 1431"/>
                <a:gd name="T9" fmla="*/ 152 h 1118"/>
                <a:gd name="T10" fmla="*/ 842 w 1431"/>
                <a:gd name="T11" fmla="*/ 483 h 1118"/>
                <a:gd name="T12" fmla="*/ 512 w 1431"/>
                <a:gd name="T13" fmla="*/ 483 h 1118"/>
                <a:gd name="T14" fmla="*/ 512 w 1431"/>
                <a:gd name="T15" fmla="*/ 483 h 1118"/>
                <a:gd name="T16" fmla="*/ 1189 w 1431"/>
                <a:gd name="T17" fmla="*/ 964 h 1118"/>
                <a:gd name="T18" fmla="*/ 1189 w 1431"/>
                <a:gd name="T19" fmla="*/ 964 h 1118"/>
                <a:gd name="T20" fmla="*/ 1017 w 1431"/>
                <a:gd name="T21" fmla="*/ 829 h 1118"/>
                <a:gd name="T22" fmla="*/ 1017 w 1431"/>
                <a:gd name="T23" fmla="*/ 631 h 1118"/>
                <a:gd name="T24" fmla="*/ 1403 w 1431"/>
                <a:gd name="T25" fmla="*/ 631 h 1118"/>
                <a:gd name="T26" fmla="*/ 1403 w 1431"/>
                <a:gd name="T27" fmla="*/ 483 h 1118"/>
                <a:gd name="T28" fmla="*/ 1017 w 1431"/>
                <a:gd name="T29" fmla="*/ 483 h 1118"/>
                <a:gd name="T30" fmla="*/ 1017 w 1431"/>
                <a:gd name="T31" fmla="*/ 151 h 1118"/>
                <a:gd name="T32" fmla="*/ 1403 w 1431"/>
                <a:gd name="T33" fmla="*/ 151 h 1118"/>
                <a:gd name="T34" fmla="*/ 1403 w 1431"/>
                <a:gd name="T35" fmla="*/ 0 h 1118"/>
                <a:gd name="T36" fmla="*/ 803 w 1431"/>
                <a:gd name="T37" fmla="*/ 0 h 1118"/>
                <a:gd name="T38" fmla="*/ 443 w 1431"/>
                <a:gd name="T39" fmla="*/ 263 h 1118"/>
                <a:gd name="T40" fmla="*/ 0 w 1431"/>
                <a:gd name="T41" fmla="*/ 1118 h 1118"/>
                <a:gd name="T42" fmla="*/ 192 w 1431"/>
                <a:gd name="T43" fmla="*/ 1118 h 1118"/>
                <a:gd name="T44" fmla="*/ 440 w 1431"/>
                <a:gd name="T45" fmla="*/ 625 h 1118"/>
                <a:gd name="T46" fmla="*/ 842 w 1431"/>
                <a:gd name="T47" fmla="*/ 625 h 1118"/>
                <a:gd name="T48" fmla="*/ 842 w 1431"/>
                <a:gd name="T49" fmla="*/ 856 h 1118"/>
                <a:gd name="T50" fmla="*/ 909 w 1431"/>
                <a:gd name="T51" fmla="*/ 1035 h 1118"/>
                <a:gd name="T52" fmla="*/ 1107 w 1431"/>
                <a:gd name="T53" fmla="*/ 1118 h 1118"/>
                <a:gd name="T54" fmla="*/ 1431 w 1431"/>
                <a:gd name="T55" fmla="*/ 1118 h 1118"/>
                <a:gd name="T56" fmla="*/ 1431 w 1431"/>
                <a:gd name="T57" fmla="*/ 964 h 1118"/>
                <a:gd name="T58" fmla="*/ 1189 w 1431"/>
                <a:gd name="T59" fmla="*/ 964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31" h="1118">
                  <a:moveTo>
                    <a:pt x="512" y="483"/>
                  </a:moveTo>
                  <a:lnTo>
                    <a:pt x="512" y="483"/>
                  </a:lnTo>
                  <a:lnTo>
                    <a:pt x="594" y="321"/>
                  </a:lnTo>
                  <a:cubicBezTo>
                    <a:pt x="654" y="201"/>
                    <a:pt x="722" y="152"/>
                    <a:pt x="796" y="152"/>
                  </a:cubicBezTo>
                  <a:lnTo>
                    <a:pt x="842" y="152"/>
                  </a:lnTo>
                  <a:lnTo>
                    <a:pt x="842" y="483"/>
                  </a:lnTo>
                  <a:lnTo>
                    <a:pt x="512" y="483"/>
                  </a:lnTo>
                  <a:lnTo>
                    <a:pt x="512" y="483"/>
                  </a:lnTo>
                  <a:close/>
                  <a:moveTo>
                    <a:pt x="1189" y="964"/>
                  </a:moveTo>
                  <a:lnTo>
                    <a:pt x="1189" y="964"/>
                  </a:lnTo>
                  <a:cubicBezTo>
                    <a:pt x="1065" y="960"/>
                    <a:pt x="1022" y="922"/>
                    <a:pt x="1017" y="829"/>
                  </a:cubicBezTo>
                  <a:lnTo>
                    <a:pt x="1017" y="631"/>
                  </a:lnTo>
                  <a:lnTo>
                    <a:pt x="1403" y="631"/>
                  </a:lnTo>
                  <a:lnTo>
                    <a:pt x="1403" y="483"/>
                  </a:lnTo>
                  <a:lnTo>
                    <a:pt x="1017" y="483"/>
                  </a:lnTo>
                  <a:lnTo>
                    <a:pt x="1017" y="151"/>
                  </a:lnTo>
                  <a:lnTo>
                    <a:pt x="1403" y="151"/>
                  </a:lnTo>
                  <a:lnTo>
                    <a:pt x="1403" y="0"/>
                  </a:lnTo>
                  <a:lnTo>
                    <a:pt x="803" y="0"/>
                  </a:lnTo>
                  <a:cubicBezTo>
                    <a:pt x="628" y="3"/>
                    <a:pt x="544" y="68"/>
                    <a:pt x="443" y="263"/>
                  </a:cubicBezTo>
                  <a:lnTo>
                    <a:pt x="0" y="1118"/>
                  </a:lnTo>
                  <a:lnTo>
                    <a:pt x="192" y="1118"/>
                  </a:lnTo>
                  <a:lnTo>
                    <a:pt x="440" y="625"/>
                  </a:lnTo>
                  <a:lnTo>
                    <a:pt x="842" y="625"/>
                  </a:lnTo>
                  <a:lnTo>
                    <a:pt x="842" y="856"/>
                  </a:lnTo>
                  <a:cubicBezTo>
                    <a:pt x="842" y="927"/>
                    <a:pt x="866" y="992"/>
                    <a:pt x="909" y="1035"/>
                  </a:cubicBezTo>
                  <a:cubicBezTo>
                    <a:pt x="957" y="1084"/>
                    <a:pt x="1036" y="1118"/>
                    <a:pt x="1107" y="1118"/>
                  </a:cubicBezTo>
                  <a:lnTo>
                    <a:pt x="1431" y="1118"/>
                  </a:lnTo>
                  <a:lnTo>
                    <a:pt x="1431" y="964"/>
                  </a:lnTo>
                  <a:lnTo>
                    <a:pt x="1189" y="9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6" name="Kombinationstegning: figur 25">
              <a:extLst>
                <a:ext uri="{FF2B5EF4-FFF2-40B4-BE49-F238E27FC236}">
                  <a16:creationId xmlns:a16="http://schemas.microsoft.com/office/drawing/2014/main" id="{C629F577-80D7-02C9-A43A-C382652408CA}"/>
                </a:ext>
              </a:extLst>
            </p:cNvPr>
            <p:cNvSpPr>
              <a:spLocks/>
            </p:cNvSpPr>
            <p:nvPr userDrawn="1"/>
          </p:nvSpPr>
          <p:spPr bwMode="auto">
            <a:xfrm>
              <a:off x="1536701" y="777875"/>
              <a:ext cx="252413" cy="252413"/>
            </a:xfrm>
            <a:custGeom>
              <a:avLst/>
              <a:gdLst>
                <a:gd name="connsiteX0" fmla="*/ 129802 w 252413"/>
                <a:gd name="connsiteY0" fmla="*/ 32470 h 252413"/>
                <a:gd name="connsiteX1" fmla="*/ 127677 w 252413"/>
                <a:gd name="connsiteY1" fmla="*/ 32800 h 252413"/>
                <a:gd name="connsiteX2" fmla="*/ 125389 w 252413"/>
                <a:gd name="connsiteY2" fmla="*/ 32965 h 252413"/>
                <a:gd name="connsiteX3" fmla="*/ 124409 w 252413"/>
                <a:gd name="connsiteY3" fmla="*/ 33129 h 252413"/>
                <a:gd name="connsiteX4" fmla="*/ 121467 w 252413"/>
                <a:gd name="connsiteY4" fmla="*/ 33624 h 252413"/>
                <a:gd name="connsiteX5" fmla="*/ 117055 w 252413"/>
                <a:gd name="connsiteY5" fmla="*/ 34777 h 252413"/>
                <a:gd name="connsiteX6" fmla="*/ 115421 w 252413"/>
                <a:gd name="connsiteY6" fmla="*/ 35272 h 252413"/>
                <a:gd name="connsiteX7" fmla="*/ 114440 w 252413"/>
                <a:gd name="connsiteY7" fmla="*/ 36590 h 252413"/>
                <a:gd name="connsiteX8" fmla="*/ 116075 w 252413"/>
                <a:gd name="connsiteY8" fmla="*/ 38238 h 252413"/>
                <a:gd name="connsiteX9" fmla="*/ 117382 w 252413"/>
                <a:gd name="connsiteY9" fmla="*/ 38403 h 252413"/>
                <a:gd name="connsiteX10" fmla="*/ 125389 w 252413"/>
                <a:gd name="connsiteY10" fmla="*/ 40051 h 252413"/>
                <a:gd name="connsiteX11" fmla="*/ 127677 w 252413"/>
                <a:gd name="connsiteY11" fmla="*/ 40545 h 252413"/>
                <a:gd name="connsiteX12" fmla="*/ 154315 w 252413"/>
                <a:gd name="connsiteY12" fmla="*/ 52080 h 252413"/>
                <a:gd name="connsiteX13" fmla="*/ 180625 w 252413"/>
                <a:gd name="connsiteY13" fmla="*/ 122447 h 252413"/>
                <a:gd name="connsiteX14" fmla="*/ 148268 w 252413"/>
                <a:gd name="connsiteY14" fmla="*/ 154087 h 252413"/>
                <a:gd name="connsiteX15" fmla="*/ 120814 w 252413"/>
                <a:gd name="connsiteY15" fmla="*/ 134147 h 252413"/>
                <a:gd name="connsiteX16" fmla="*/ 121141 w 252413"/>
                <a:gd name="connsiteY16" fmla="*/ 133323 h 252413"/>
                <a:gd name="connsiteX17" fmla="*/ 121304 w 252413"/>
                <a:gd name="connsiteY17" fmla="*/ 133158 h 252413"/>
                <a:gd name="connsiteX18" fmla="*/ 121467 w 252413"/>
                <a:gd name="connsiteY18" fmla="*/ 132993 h 252413"/>
                <a:gd name="connsiteX19" fmla="*/ 122121 w 252413"/>
                <a:gd name="connsiteY19" fmla="*/ 133488 h 252413"/>
                <a:gd name="connsiteX20" fmla="*/ 123102 w 252413"/>
                <a:gd name="connsiteY20" fmla="*/ 136784 h 252413"/>
                <a:gd name="connsiteX21" fmla="*/ 136992 w 252413"/>
                <a:gd name="connsiteY21" fmla="*/ 144364 h 252413"/>
                <a:gd name="connsiteX22" fmla="*/ 139280 w 252413"/>
                <a:gd name="connsiteY22" fmla="*/ 144035 h 252413"/>
                <a:gd name="connsiteX23" fmla="*/ 152517 w 252413"/>
                <a:gd name="connsiteY23" fmla="*/ 71691 h 252413"/>
                <a:gd name="connsiteX24" fmla="*/ 37306 w 252413"/>
                <a:gd name="connsiteY24" fmla="*/ 107945 h 252413"/>
                <a:gd name="connsiteX25" fmla="*/ 42863 w 252413"/>
                <a:gd name="connsiteY25" fmla="*/ 170731 h 252413"/>
                <a:gd name="connsiteX26" fmla="*/ 121631 w 252413"/>
                <a:gd name="connsiteY26" fmla="*/ 218356 h 252413"/>
                <a:gd name="connsiteX27" fmla="*/ 124736 w 252413"/>
                <a:gd name="connsiteY27" fmla="*/ 218191 h 252413"/>
                <a:gd name="connsiteX28" fmla="*/ 127024 w 252413"/>
                <a:gd name="connsiteY28" fmla="*/ 217862 h 252413"/>
                <a:gd name="connsiteX29" fmla="*/ 131109 w 252413"/>
                <a:gd name="connsiteY29" fmla="*/ 217202 h 252413"/>
                <a:gd name="connsiteX30" fmla="*/ 135521 w 252413"/>
                <a:gd name="connsiteY30" fmla="*/ 216049 h 252413"/>
                <a:gd name="connsiteX31" fmla="*/ 136992 w 252413"/>
                <a:gd name="connsiteY31" fmla="*/ 215554 h 252413"/>
                <a:gd name="connsiteX32" fmla="*/ 137973 w 252413"/>
                <a:gd name="connsiteY32" fmla="*/ 214236 h 252413"/>
                <a:gd name="connsiteX33" fmla="*/ 136339 w 252413"/>
                <a:gd name="connsiteY33" fmla="*/ 212753 h 252413"/>
                <a:gd name="connsiteX34" fmla="*/ 135031 w 252413"/>
                <a:gd name="connsiteY34" fmla="*/ 212423 h 252413"/>
                <a:gd name="connsiteX35" fmla="*/ 127187 w 252413"/>
                <a:gd name="connsiteY35" fmla="*/ 210775 h 252413"/>
                <a:gd name="connsiteX36" fmla="*/ 124899 w 252413"/>
                <a:gd name="connsiteY36" fmla="*/ 210281 h 252413"/>
                <a:gd name="connsiteX37" fmla="*/ 98098 w 252413"/>
                <a:gd name="connsiteY37" fmla="*/ 198746 h 252413"/>
                <a:gd name="connsiteX38" fmla="*/ 71788 w 252413"/>
                <a:gd name="connsiteY38" fmla="*/ 128379 h 252413"/>
                <a:gd name="connsiteX39" fmla="*/ 104145 w 252413"/>
                <a:gd name="connsiteY39" fmla="*/ 96739 h 252413"/>
                <a:gd name="connsiteX40" fmla="*/ 131763 w 252413"/>
                <a:gd name="connsiteY40" fmla="*/ 116844 h 252413"/>
                <a:gd name="connsiteX41" fmla="*/ 131109 w 252413"/>
                <a:gd name="connsiteY41" fmla="*/ 117833 h 252413"/>
                <a:gd name="connsiteX42" fmla="*/ 130455 w 252413"/>
                <a:gd name="connsiteY42" fmla="*/ 117338 h 252413"/>
                <a:gd name="connsiteX43" fmla="*/ 129312 w 252413"/>
                <a:gd name="connsiteY43" fmla="*/ 114042 h 252413"/>
                <a:gd name="connsiteX44" fmla="*/ 115584 w 252413"/>
                <a:gd name="connsiteY44" fmla="*/ 106627 h 252413"/>
                <a:gd name="connsiteX45" fmla="*/ 113133 w 252413"/>
                <a:gd name="connsiteY45" fmla="*/ 106791 h 252413"/>
                <a:gd name="connsiteX46" fmla="*/ 99896 w 252413"/>
                <a:gd name="connsiteY46" fmla="*/ 179135 h 252413"/>
                <a:gd name="connsiteX47" fmla="*/ 215270 w 252413"/>
                <a:gd name="connsiteY47" fmla="*/ 142881 h 252413"/>
                <a:gd name="connsiteX48" fmla="*/ 209551 w 252413"/>
                <a:gd name="connsiteY48" fmla="*/ 80095 h 252413"/>
                <a:gd name="connsiteX49" fmla="*/ 130782 w 252413"/>
                <a:gd name="connsiteY49" fmla="*/ 32470 h 252413"/>
                <a:gd name="connsiteX50" fmla="*/ 129802 w 252413"/>
                <a:gd name="connsiteY50" fmla="*/ 32470 h 252413"/>
                <a:gd name="connsiteX51" fmla="*/ 126125 w 252413"/>
                <a:gd name="connsiteY51" fmla="*/ 0 h 252413"/>
                <a:gd name="connsiteX52" fmla="*/ 252413 w 252413"/>
                <a:gd name="connsiteY52" fmla="*/ 126207 h 252413"/>
                <a:gd name="connsiteX53" fmla="*/ 126125 w 252413"/>
                <a:gd name="connsiteY53" fmla="*/ 252413 h 252413"/>
                <a:gd name="connsiteX54" fmla="*/ 0 w 252413"/>
                <a:gd name="connsiteY54" fmla="*/ 126207 h 252413"/>
                <a:gd name="connsiteX55" fmla="*/ 126125 w 252413"/>
                <a:gd name="connsiteY55" fmla="*/ 0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2413" h="252413">
                  <a:moveTo>
                    <a:pt x="129802" y="32470"/>
                  </a:moveTo>
                  <a:cubicBezTo>
                    <a:pt x="129148" y="32635"/>
                    <a:pt x="128331" y="32635"/>
                    <a:pt x="127677" y="32800"/>
                  </a:cubicBezTo>
                  <a:cubicBezTo>
                    <a:pt x="126860" y="32800"/>
                    <a:pt x="126207" y="32965"/>
                    <a:pt x="125389" y="32965"/>
                  </a:cubicBezTo>
                  <a:cubicBezTo>
                    <a:pt x="125063" y="33129"/>
                    <a:pt x="124736" y="33129"/>
                    <a:pt x="124409" y="33129"/>
                  </a:cubicBezTo>
                  <a:cubicBezTo>
                    <a:pt x="123428" y="33294"/>
                    <a:pt x="122448" y="33459"/>
                    <a:pt x="121467" y="33624"/>
                  </a:cubicBezTo>
                  <a:cubicBezTo>
                    <a:pt x="121304" y="33788"/>
                    <a:pt x="117382" y="34612"/>
                    <a:pt x="117055" y="34777"/>
                  </a:cubicBezTo>
                  <a:cubicBezTo>
                    <a:pt x="116728" y="34777"/>
                    <a:pt x="115584" y="35107"/>
                    <a:pt x="115421" y="35272"/>
                  </a:cubicBezTo>
                  <a:cubicBezTo>
                    <a:pt x="114931" y="35601"/>
                    <a:pt x="114440" y="36096"/>
                    <a:pt x="114440" y="36590"/>
                  </a:cubicBezTo>
                  <a:cubicBezTo>
                    <a:pt x="114440" y="37414"/>
                    <a:pt x="115094" y="37908"/>
                    <a:pt x="116075" y="38238"/>
                  </a:cubicBezTo>
                  <a:cubicBezTo>
                    <a:pt x="116075" y="38238"/>
                    <a:pt x="117055" y="38403"/>
                    <a:pt x="117382" y="38403"/>
                  </a:cubicBezTo>
                  <a:cubicBezTo>
                    <a:pt x="119180" y="38897"/>
                    <a:pt x="122775" y="39556"/>
                    <a:pt x="125389" y="40051"/>
                  </a:cubicBezTo>
                  <a:cubicBezTo>
                    <a:pt x="126207" y="40215"/>
                    <a:pt x="127024" y="40545"/>
                    <a:pt x="127677" y="40545"/>
                  </a:cubicBezTo>
                  <a:cubicBezTo>
                    <a:pt x="137156" y="42687"/>
                    <a:pt x="146307" y="46313"/>
                    <a:pt x="154315" y="52080"/>
                  </a:cubicBezTo>
                  <a:cubicBezTo>
                    <a:pt x="176213" y="67736"/>
                    <a:pt x="189287" y="94762"/>
                    <a:pt x="180625" y="122447"/>
                  </a:cubicBezTo>
                  <a:cubicBezTo>
                    <a:pt x="174579" y="142057"/>
                    <a:pt x="161015" y="151780"/>
                    <a:pt x="148268" y="154087"/>
                  </a:cubicBezTo>
                  <a:cubicBezTo>
                    <a:pt x="131926" y="157383"/>
                    <a:pt x="117055" y="148649"/>
                    <a:pt x="120814" y="134147"/>
                  </a:cubicBezTo>
                  <a:cubicBezTo>
                    <a:pt x="120814" y="133817"/>
                    <a:pt x="120977" y="133488"/>
                    <a:pt x="121141" y="133323"/>
                  </a:cubicBezTo>
                  <a:cubicBezTo>
                    <a:pt x="121141" y="133323"/>
                    <a:pt x="121141" y="133158"/>
                    <a:pt x="121304" y="133158"/>
                  </a:cubicBezTo>
                  <a:cubicBezTo>
                    <a:pt x="121304" y="132993"/>
                    <a:pt x="121467" y="132993"/>
                    <a:pt x="121467" y="132993"/>
                  </a:cubicBezTo>
                  <a:cubicBezTo>
                    <a:pt x="121794" y="132993"/>
                    <a:pt x="121958" y="133158"/>
                    <a:pt x="122121" y="133488"/>
                  </a:cubicBezTo>
                  <a:cubicBezTo>
                    <a:pt x="122121" y="133488"/>
                    <a:pt x="122611" y="135465"/>
                    <a:pt x="123102" y="136784"/>
                  </a:cubicBezTo>
                  <a:cubicBezTo>
                    <a:pt x="125880" y="142222"/>
                    <a:pt x="131273" y="144364"/>
                    <a:pt x="136992" y="144364"/>
                  </a:cubicBezTo>
                  <a:cubicBezTo>
                    <a:pt x="137809" y="144199"/>
                    <a:pt x="138463" y="144199"/>
                    <a:pt x="139280" y="144035"/>
                  </a:cubicBezTo>
                  <a:cubicBezTo>
                    <a:pt x="173435" y="139750"/>
                    <a:pt x="175723" y="93114"/>
                    <a:pt x="152517" y="71691"/>
                  </a:cubicBezTo>
                  <a:cubicBezTo>
                    <a:pt x="113460" y="35272"/>
                    <a:pt x="50216" y="56859"/>
                    <a:pt x="37306" y="107945"/>
                  </a:cubicBezTo>
                  <a:cubicBezTo>
                    <a:pt x="31750" y="125907"/>
                    <a:pt x="32567" y="147330"/>
                    <a:pt x="42863" y="170731"/>
                  </a:cubicBezTo>
                  <a:cubicBezTo>
                    <a:pt x="55609" y="199075"/>
                    <a:pt x="88130" y="220663"/>
                    <a:pt x="121631" y="218356"/>
                  </a:cubicBezTo>
                  <a:cubicBezTo>
                    <a:pt x="121958" y="218356"/>
                    <a:pt x="124082" y="218191"/>
                    <a:pt x="124736" y="218191"/>
                  </a:cubicBezTo>
                  <a:cubicBezTo>
                    <a:pt x="125553" y="218026"/>
                    <a:pt x="126370" y="217862"/>
                    <a:pt x="127024" y="217862"/>
                  </a:cubicBezTo>
                  <a:cubicBezTo>
                    <a:pt x="127351" y="217862"/>
                    <a:pt x="129965" y="217367"/>
                    <a:pt x="131109" y="217202"/>
                  </a:cubicBezTo>
                  <a:cubicBezTo>
                    <a:pt x="131109" y="217202"/>
                    <a:pt x="135195" y="216214"/>
                    <a:pt x="135521" y="216049"/>
                  </a:cubicBezTo>
                  <a:cubicBezTo>
                    <a:pt x="135848" y="216049"/>
                    <a:pt x="136829" y="215719"/>
                    <a:pt x="136992" y="215554"/>
                  </a:cubicBezTo>
                  <a:cubicBezTo>
                    <a:pt x="137483" y="215225"/>
                    <a:pt x="137973" y="214895"/>
                    <a:pt x="137973" y="214236"/>
                  </a:cubicBezTo>
                  <a:cubicBezTo>
                    <a:pt x="137973" y="213412"/>
                    <a:pt x="137319" y="212918"/>
                    <a:pt x="136339" y="212753"/>
                  </a:cubicBezTo>
                  <a:cubicBezTo>
                    <a:pt x="136339" y="212753"/>
                    <a:pt x="135521" y="212423"/>
                    <a:pt x="135031" y="212423"/>
                  </a:cubicBezTo>
                  <a:cubicBezTo>
                    <a:pt x="133234" y="212094"/>
                    <a:pt x="129638" y="211270"/>
                    <a:pt x="127187" y="210775"/>
                  </a:cubicBezTo>
                  <a:cubicBezTo>
                    <a:pt x="126207" y="210611"/>
                    <a:pt x="125553" y="210446"/>
                    <a:pt x="124899" y="210281"/>
                  </a:cubicBezTo>
                  <a:cubicBezTo>
                    <a:pt x="115421" y="208139"/>
                    <a:pt x="106269" y="204513"/>
                    <a:pt x="98098" y="198746"/>
                  </a:cubicBezTo>
                  <a:cubicBezTo>
                    <a:pt x="76200" y="183090"/>
                    <a:pt x="63127" y="156064"/>
                    <a:pt x="71788" y="128379"/>
                  </a:cubicBezTo>
                  <a:cubicBezTo>
                    <a:pt x="77998" y="108769"/>
                    <a:pt x="91398" y="99211"/>
                    <a:pt x="104145" y="96739"/>
                  </a:cubicBezTo>
                  <a:cubicBezTo>
                    <a:pt x="120487" y="93608"/>
                    <a:pt x="135521" y="102177"/>
                    <a:pt x="131763" y="116844"/>
                  </a:cubicBezTo>
                  <a:cubicBezTo>
                    <a:pt x="131599" y="117503"/>
                    <a:pt x="131273" y="117833"/>
                    <a:pt x="131109" y="117833"/>
                  </a:cubicBezTo>
                  <a:cubicBezTo>
                    <a:pt x="130782" y="117833"/>
                    <a:pt x="130455" y="117338"/>
                    <a:pt x="130455" y="117338"/>
                  </a:cubicBezTo>
                  <a:cubicBezTo>
                    <a:pt x="130455" y="117338"/>
                    <a:pt x="129965" y="115361"/>
                    <a:pt x="129312" y="114042"/>
                  </a:cubicBezTo>
                  <a:cubicBezTo>
                    <a:pt x="126533" y="108604"/>
                    <a:pt x="121141" y="106462"/>
                    <a:pt x="115584" y="106627"/>
                  </a:cubicBezTo>
                  <a:cubicBezTo>
                    <a:pt x="114767" y="106627"/>
                    <a:pt x="113950" y="106627"/>
                    <a:pt x="113133" y="106791"/>
                  </a:cubicBezTo>
                  <a:cubicBezTo>
                    <a:pt x="78978" y="111076"/>
                    <a:pt x="76854" y="157877"/>
                    <a:pt x="99896" y="179135"/>
                  </a:cubicBezTo>
                  <a:cubicBezTo>
                    <a:pt x="139117" y="215554"/>
                    <a:pt x="202360" y="194131"/>
                    <a:pt x="215270" y="142881"/>
                  </a:cubicBezTo>
                  <a:cubicBezTo>
                    <a:pt x="220663" y="124919"/>
                    <a:pt x="220009" y="103496"/>
                    <a:pt x="209551" y="80095"/>
                  </a:cubicBezTo>
                  <a:cubicBezTo>
                    <a:pt x="196967" y="51916"/>
                    <a:pt x="164447" y="30163"/>
                    <a:pt x="130782" y="32470"/>
                  </a:cubicBezTo>
                  <a:cubicBezTo>
                    <a:pt x="130455" y="32470"/>
                    <a:pt x="130129" y="32470"/>
                    <a:pt x="129802" y="32470"/>
                  </a:cubicBezTo>
                  <a:close/>
                  <a:moveTo>
                    <a:pt x="126125" y="0"/>
                  </a:moveTo>
                  <a:cubicBezTo>
                    <a:pt x="195829" y="0"/>
                    <a:pt x="252413" y="56457"/>
                    <a:pt x="252413" y="126207"/>
                  </a:cubicBezTo>
                  <a:cubicBezTo>
                    <a:pt x="252413" y="195957"/>
                    <a:pt x="195829" y="252413"/>
                    <a:pt x="126125" y="252413"/>
                  </a:cubicBezTo>
                  <a:cubicBezTo>
                    <a:pt x="56420" y="252413"/>
                    <a:pt x="0" y="195957"/>
                    <a:pt x="0" y="126207"/>
                  </a:cubicBezTo>
                  <a:cubicBezTo>
                    <a:pt x="0" y="56457"/>
                    <a:pt x="56420" y="0"/>
                    <a:pt x="126125"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da-DK" dirty="0">
                <a:solidFill>
                  <a:sysClr val="windowText" lastClr="000000"/>
                </a:solidFill>
              </a:endParaRPr>
            </a:p>
          </p:txBody>
        </p:sp>
        <p:sp>
          <p:nvSpPr>
            <p:cNvPr id="27" name="Freeform 16">
              <a:extLst>
                <a:ext uri="{FF2B5EF4-FFF2-40B4-BE49-F238E27FC236}">
                  <a16:creationId xmlns:a16="http://schemas.microsoft.com/office/drawing/2014/main" id="{9A318EA0-5281-9362-181D-ED1CAE2A8EAA}"/>
                </a:ext>
              </a:extLst>
            </p:cNvPr>
            <p:cNvSpPr>
              <a:spLocks/>
            </p:cNvSpPr>
            <p:nvPr userDrawn="1"/>
          </p:nvSpPr>
          <p:spPr bwMode="auto">
            <a:xfrm>
              <a:off x="2382838" y="852488"/>
              <a:ext cx="112713" cy="142875"/>
            </a:xfrm>
            <a:custGeom>
              <a:avLst/>
              <a:gdLst>
                <a:gd name="T0" fmla="*/ 666 w 686"/>
                <a:gd name="T1" fmla="*/ 176 h 871"/>
                <a:gd name="T2" fmla="*/ 666 w 686"/>
                <a:gd name="T3" fmla="*/ 176 h 871"/>
                <a:gd name="T4" fmla="*/ 647 w 686"/>
                <a:gd name="T5" fmla="*/ 136 h 871"/>
                <a:gd name="T6" fmla="*/ 647 w 686"/>
                <a:gd name="T7" fmla="*/ 136 h 871"/>
                <a:gd name="T8" fmla="*/ 346 w 686"/>
                <a:gd name="T9" fmla="*/ 0 h 871"/>
                <a:gd name="T10" fmla="*/ 253 w 686"/>
                <a:gd name="T11" fmla="*/ 7 h 871"/>
                <a:gd name="T12" fmla="*/ 120 w 686"/>
                <a:gd name="T13" fmla="*/ 52 h 871"/>
                <a:gd name="T14" fmla="*/ 37 w 686"/>
                <a:gd name="T15" fmla="*/ 136 h 871"/>
                <a:gd name="T16" fmla="*/ 38 w 686"/>
                <a:gd name="T17" fmla="*/ 136 h 871"/>
                <a:gd name="T18" fmla="*/ 19 w 686"/>
                <a:gd name="T19" fmla="*/ 175 h 871"/>
                <a:gd name="T20" fmla="*/ 0 w 686"/>
                <a:gd name="T21" fmla="*/ 295 h 871"/>
                <a:gd name="T22" fmla="*/ 0 w 686"/>
                <a:gd name="T23" fmla="*/ 871 h 871"/>
                <a:gd name="T24" fmla="*/ 154 w 686"/>
                <a:gd name="T25" fmla="*/ 871 h 871"/>
                <a:gd name="T26" fmla="*/ 154 w 686"/>
                <a:gd name="T27" fmla="*/ 303 h 871"/>
                <a:gd name="T28" fmla="*/ 327 w 686"/>
                <a:gd name="T29" fmla="*/ 145 h 871"/>
                <a:gd name="T30" fmla="*/ 338 w 686"/>
                <a:gd name="T31" fmla="*/ 145 h 871"/>
                <a:gd name="T32" fmla="*/ 498 w 686"/>
                <a:gd name="T33" fmla="*/ 191 h 871"/>
                <a:gd name="T34" fmla="*/ 501 w 686"/>
                <a:gd name="T35" fmla="*/ 194 h 871"/>
                <a:gd name="T36" fmla="*/ 504 w 686"/>
                <a:gd name="T37" fmla="*/ 199 h 871"/>
                <a:gd name="T38" fmla="*/ 530 w 686"/>
                <a:gd name="T39" fmla="*/ 275 h 871"/>
                <a:gd name="T40" fmla="*/ 531 w 686"/>
                <a:gd name="T41" fmla="*/ 303 h 871"/>
                <a:gd name="T42" fmla="*/ 531 w 686"/>
                <a:gd name="T43" fmla="*/ 871 h 871"/>
                <a:gd name="T44" fmla="*/ 686 w 686"/>
                <a:gd name="T45" fmla="*/ 871 h 871"/>
                <a:gd name="T46" fmla="*/ 686 w 686"/>
                <a:gd name="T47" fmla="*/ 295 h 871"/>
                <a:gd name="T48" fmla="*/ 666 w 686"/>
                <a:gd name="T49" fmla="*/ 176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6" h="871">
                  <a:moveTo>
                    <a:pt x="666" y="176"/>
                  </a:moveTo>
                  <a:lnTo>
                    <a:pt x="666" y="176"/>
                  </a:lnTo>
                  <a:cubicBezTo>
                    <a:pt x="661" y="162"/>
                    <a:pt x="655" y="148"/>
                    <a:pt x="647" y="136"/>
                  </a:cubicBezTo>
                  <a:lnTo>
                    <a:pt x="647" y="136"/>
                  </a:lnTo>
                  <a:cubicBezTo>
                    <a:pt x="580" y="23"/>
                    <a:pt x="440" y="1"/>
                    <a:pt x="346" y="0"/>
                  </a:cubicBezTo>
                  <a:cubicBezTo>
                    <a:pt x="306" y="0"/>
                    <a:pt x="281" y="3"/>
                    <a:pt x="253" y="7"/>
                  </a:cubicBezTo>
                  <a:cubicBezTo>
                    <a:pt x="195" y="14"/>
                    <a:pt x="151" y="30"/>
                    <a:pt x="120" y="52"/>
                  </a:cubicBezTo>
                  <a:cubicBezTo>
                    <a:pt x="85" y="74"/>
                    <a:pt x="57" y="102"/>
                    <a:pt x="37" y="136"/>
                  </a:cubicBezTo>
                  <a:lnTo>
                    <a:pt x="38" y="136"/>
                  </a:lnTo>
                  <a:cubicBezTo>
                    <a:pt x="30" y="148"/>
                    <a:pt x="24" y="161"/>
                    <a:pt x="19" y="175"/>
                  </a:cubicBezTo>
                  <a:cubicBezTo>
                    <a:pt x="6" y="210"/>
                    <a:pt x="0" y="250"/>
                    <a:pt x="0" y="295"/>
                  </a:cubicBezTo>
                  <a:lnTo>
                    <a:pt x="0" y="871"/>
                  </a:lnTo>
                  <a:lnTo>
                    <a:pt x="154" y="871"/>
                  </a:lnTo>
                  <a:lnTo>
                    <a:pt x="154" y="303"/>
                  </a:lnTo>
                  <a:cubicBezTo>
                    <a:pt x="154" y="196"/>
                    <a:pt x="197" y="151"/>
                    <a:pt x="327" y="145"/>
                  </a:cubicBezTo>
                  <a:cubicBezTo>
                    <a:pt x="332" y="145"/>
                    <a:pt x="339" y="145"/>
                    <a:pt x="338" y="145"/>
                  </a:cubicBezTo>
                  <a:cubicBezTo>
                    <a:pt x="419" y="146"/>
                    <a:pt x="469" y="160"/>
                    <a:pt x="498" y="191"/>
                  </a:cubicBezTo>
                  <a:cubicBezTo>
                    <a:pt x="499" y="192"/>
                    <a:pt x="500" y="193"/>
                    <a:pt x="501" y="194"/>
                  </a:cubicBezTo>
                  <a:cubicBezTo>
                    <a:pt x="502" y="196"/>
                    <a:pt x="503" y="197"/>
                    <a:pt x="504" y="199"/>
                  </a:cubicBezTo>
                  <a:cubicBezTo>
                    <a:pt x="519" y="218"/>
                    <a:pt x="527" y="243"/>
                    <a:pt x="530" y="275"/>
                  </a:cubicBezTo>
                  <a:cubicBezTo>
                    <a:pt x="531" y="284"/>
                    <a:pt x="531" y="293"/>
                    <a:pt x="531" y="303"/>
                  </a:cubicBezTo>
                  <a:lnTo>
                    <a:pt x="531" y="871"/>
                  </a:lnTo>
                  <a:lnTo>
                    <a:pt x="686" y="871"/>
                  </a:lnTo>
                  <a:lnTo>
                    <a:pt x="686" y="295"/>
                  </a:lnTo>
                  <a:cubicBezTo>
                    <a:pt x="686" y="251"/>
                    <a:pt x="679" y="211"/>
                    <a:pt x="666" y="17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grpSp>
      <p:sp>
        <p:nvSpPr>
          <p:cNvPr id="28" name="Pladsholder til billede 27">
            <a:extLst>
              <a:ext uri="{FF2B5EF4-FFF2-40B4-BE49-F238E27FC236}">
                <a16:creationId xmlns:a16="http://schemas.microsoft.com/office/drawing/2014/main" id="{8704F738-6CD5-F46F-CAD2-AEB4AA9C495A}"/>
              </a:ext>
            </a:extLst>
          </p:cNvPr>
          <p:cNvSpPr>
            <a:spLocks noGrp="1"/>
          </p:cNvSpPr>
          <p:nvPr>
            <p:ph type="pic" sz="quarter" idx="10"/>
          </p:nvPr>
        </p:nvSpPr>
        <p:spPr>
          <a:xfrm>
            <a:off x="6076524" y="0"/>
            <a:ext cx="6115477" cy="6858000"/>
          </a:xfrm>
          <a:custGeom>
            <a:avLst/>
            <a:gdLst>
              <a:gd name="connsiteX0" fmla="*/ 3097942 w 6115477"/>
              <a:gd name="connsiteY0" fmla="*/ 360991 h 6858000"/>
              <a:gd name="connsiteX1" fmla="*/ 5048086 w 6115477"/>
              <a:gd name="connsiteY1" fmla="*/ 1133487 h 6858000"/>
              <a:gd name="connsiteX2" fmla="*/ 4484764 w 6115477"/>
              <a:gd name="connsiteY2" fmla="*/ 4212194 h 6858000"/>
              <a:gd name="connsiteX3" fmla="*/ 4387400 w 6115477"/>
              <a:gd name="connsiteY3" fmla="*/ 4226220 h 6858000"/>
              <a:gd name="connsiteX4" fmla="*/ 3796261 w 6115477"/>
              <a:gd name="connsiteY4" fmla="*/ 3903622 h 6858000"/>
              <a:gd name="connsiteX5" fmla="*/ 3754534 w 6115477"/>
              <a:gd name="connsiteY5" fmla="*/ 3763362 h 6858000"/>
              <a:gd name="connsiteX6" fmla="*/ 3726715 w 6115477"/>
              <a:gd name="connsiteY6" fmla="*/ 3742323 h 6858000"/>
              <a:gd name="connsiteX7" fmla="*/ 3719760 w 6115477"/>
              <a:gd name="connsiteY7" fmla="*/ 3749336 h 6858000"/>
              <a:gd name="connsiteX8" fmla="*/ 3712806 w 6115477"/>
              <a:gd name="connsiteY8" fmla="*/ 3756349 h 6858000"/>
              <a:gd name="connsiteX9" fmla="*/ 3698897 w 6115477"/>
              <a:gd name="connsiteY9" fmla="*/ 3791414 h 6858000"/>
              <a:gd name="connsiteX10" fmla="*/ 4867266 w 6115477"/>
              <a:gd name="connsiteY10" fmla="*/ 4639987 h 6858000"/>
              <a:gd name="connsiteX11" fmla="*/ 6068128 w 6115477"/>
              <a:gd name="connsiteY11" fmla="*/ 3719238 h 6858000"/>
              <a:gd name="connsiteX12" fmla="*/ 6115477 w 6115477"/>
              <a:gd name="connsiteY12" fmla="*/ 3623370 h 6858000"/>
              <a:gd name="connsiteX13" fmla="*/ 6115477 w 6115477"/>
              <a:gd name="connsiteY13" fmla="*/ 6155481 h 6858000"/>
              <a:gd name="connsiteX14" fmla="*/ 6032540 w 6115477"/>
              <a:gd name="connsiteY14" fmla="*/ 6197000 h 6858000"/>
              <a:gd name="connsiteX15" fmla="*/ 2808711 w 6115477"/>
              <a:gd name="connsiteY15" fmla="*/ 5705963 h 6858000"/>
              <a:gd name="connsiteX16" fmla="*/ 3372032 w 6115477"/>
              <a:gd name="connsiteY16" fmla="*/ 2627256 h 6858000"/>
              <a:gd name="connsiteX17" fmla="*/ 3476350 w 6115477"/>
              <a:gd name="connsiteY17" fmla="*/ 2620243 h 6858000"/>
              <a:gd name="connsiteX18" fmla="*/ 4060535 w 6115477"/>
              <a:gd name="connsiteY18" fmla="*/ 2935828 h 6858000"/>
              <a:gd name="connsiteX19" fmla="*/ 4109217 w 6115477"/>
              <a:gd name="connsiteY19" fmla="*/ 3076088 h 6858000"/>
              <a:gd name="connsiteX20" fmla="*/ 4137036 w 6115477"/>
              <a:gd name="connsiteY20" fmla="*/ 3097127 h 6858000"/>
              <a:gd name="connsiteX21" fmla="*/ 4164854 w 6115477"/>
              <a:gd name="connsiteY21" fmla="*/ 3055049 h 6858000"/>
              <a:gd name="connsiteX22" fmla="*/ 3246265 w 6115477"/>
              <a:gd name="connsiteY22" fmla="*/ 2172370 h 6858000"/>
              <a:gd name="connsiteX23" fmla="*/ 2989530 w 6115477"/>
              <a:gd name="connsiteY23" fmla="*/ 2199463 h 6858000"/>
              <a:gd name="connsiteX24" fmla="*/ 1612523 w 6115477"/>
              <a:gd name="connsiteY24" fmla="*/ 3545959 h 6858000"/>
              <a:gd name="connsiteX25" fmla="*/ 2732210 w 6115477"/>
              <a:gd name="connsiteY25" fmla="*/ 6540510 h 6858000"/>
              <a:gd name="connsiteX26" fmla="*/ 3281622 w 6115477"/>
              <a:gd name="connsiteY26" fmla="*/ 6843823 h 6858000"/>
              <a:gd name="connsiteX27" fmla="*/ 3320286 w 6115477"/>
              <a:gd name="connsiteY27" fmla="*/ 6858000 h 6858000"/>
              <a:gd name="connsiteX28" fmla="*/ 1738891 w 6115477"/>
              <a:gd name="connsiteY28" fmla="*/ 6858000 h 6858000"/>
              <a:gd name="connsiteX29" fmla="*/ 1726405 w 6115477"/>
              <a:gd name="connsiteY29" fmla="*/ 6850836 h 6858000"/>
              <a:gd name="connsiteX30" fmla="*/ 381563 w 6115477"/>
              <a:gd name="connsiteY30" fmla="*/ 5348300 h 6858000"/>
              <a:gd name="connsiteX31" fmla="*/ 145107 w 6115477"/>
              <a:gd name="connsiteY31" fmla="*/ 2676347 h 6858000"/>
              <a:gd name="connsiteX32" fmla="*/ 3097942 w 6115477"/>
              <a:gd name="connsiteY32" fmla="*/ 360991 h 6858000"/>
              <a:gd name="connsiteX33" fmla="*/ 4590885 w 6115477"/>
              <a:gd name="connsiteY33" fmla="*/ 0 h 6858000"/>
              <a:gd name="connsiteX34" fmla="*/ 6115477 w 6115477"/>
              <a:gd name="connsiteY34" fmla="*/ 0 h 6858000"/>
              <a:gd name="connsiteX35" fmla="*/ 6115477 w 6115477"/>
              <a:gd name="connsiteY35" fmla="*/ 1478397 h 6858000"/>
              <a:gd name="connsiteX36" fmla="*/ 6086069 w 6115477"/>
              <a:gd name="connsiteY36" fmla="*/ 1413064 h 6858000"/>
              <a:gd name="connsiteX37" fmla="*/ 5124586 w 6115477"/>
              <a:gd name="connsiteY37" fmla="*/ 298940 h 6858000"/>
              <a:gd name="connsiteX38" fmla="*/ 4722511 w 6115477"/>
              <a:gd name="connsiteY38" fmla="*/ 597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115477" h="6858000">
                <a:moveTo>
                  <a:pt x="3097942" y="360991"/>
                </a:moveTo>
                <a:cubicBezTo>
                  <a:pt x="3783738" y="359646"/>
                  <a:pt x="4476724" y="600718"/>
                  <a:pt x="5048086" y="1133487"/>
                </a:cubicBezTo>
                <a:cubicBezTo>
                  <a:pt x="6035636" y="2045177"/>
                  <a:pt x="5938272" y="4029856"/>
                  <a:pt x="4484764" y="4212194"/>
                </a:cubicBezTo>
                <a:cubicBezTo>
                  <a:pt x="4449992" y="4219207"/>
                  <a:pt x="4422173" y="4219207"/>
                  <a:pt x="4387400" y="4226220"/>
                </a:cubicBezTo>
                <a:cubicBezTo>
                  <a:pt x="4143990" y="4226220"/>
                  <a:pt x="3914489" y="4135051"/>
                  <a:pt x="3796261" y="3903622"/>
                </a:cubicBezTo>
                <a:cubicBezTo>
                  <a:pt x="3775397" y="3847518"/>
                  <a:pt x="3754534" y="3763362"/>
                  <a:pt x="3754534" y="3763362"/>
                </a:cubicBezTo>
                <a:cubicBezTo>
                  <a:pt x="3747579" y="3749336"/>
                  <a:pt x="3740624" y="3742323"/>
                  <a:pt x="3726715" y="3742323"/>
                </a:cubicBezTo>
                <a:cubicBezTo>
                  <a:pt x="3726715" y="3742323"/>
                  <a:pt x="3719760" y="3742323"/>
                  <a:pt x="3719760" y="3749336"/>
                </a:cubicBezTo>
                <a:cubicBezTo>
                  <a:pt x="3712806" y="3749336"/>
                  <a:pt x="3712806" y="3756349"/>
                  <a:pt x="3712806" y="3756349"/>
                </a:cubicBezTo>
                <a:cubicBezTo>
                  <a:pt x="3705852" y="3763362"/>
                  <a:pt x="3698897" y="3777388"/>
                  <a:pt x="3698897" y="3791414"/>
                </a:cubicBezTo>
                <a:cubicBezTo>
                  <a:pt x="3538942" y="4408558"/>
                  <a:pt x="4171808" y="4780247"/>
                  <a:pt x="4867266" y="4639987"/>
                </a:cubicBezTo>
                <a:cubicBezTo>
                  <a:pt x="5308013" y="4560214"/>
                  <a:pt x="5771715" y="4272106"/>
                  <a:pt x="6068128" y="3719238"/>
                </a:cubicBezTo>
                <a:lnTo>
                  <a:pt x="6115477" y="3623370"/>
                </a:lnTo>
                <a:lnTo>
                  <a:pt x="6115477" y="6155481"/>
                </a:lnTo>
                <a:lnTo>
                  <a:pt x="6032540" y="6197000"/>
                </a:lnTo>
                <a:cubicBezTo>
                  <a:pt x="5009917" y="6670716"/>
                  <a:pt x="3747579" y="6577767"/>
                  <a:pt x="2808711" y="5705963"/>
                </a:cubicBezTo>
                <a:cubicBezTo>
                  <a:pt x="1828115" y="4801286"/>
                  <a:pt x="1918525" y="2809594"/>
                  <a:pt x="3372032" y="2627256"/>
                </a:cubicBezTo>
                <a:cubicBezTo>
                  <a:pt x="3406804" y="2620243"/>
                  <a:pt x="3441578" y="2620243"/>
                  <a:pt x="3476350" y="2620243"/>
                </a:cubicBezTo>
                <a:cubicBezTo>
                  <a:pt x="3712806" y="2613230"/>
                  <a:pt x="3942307" y="2704399"/>
                  <a:pt x="4060535" y="2935828"/>
                </a:cubicBezTo>
                <a:cubicBezTo>
                  <a:pt x="4088353" y="2991932"/>
                  <a:pt x="4109217" y="3076088"/>
                  <a:pt x="4109217" y="3076088"/>
                </a:cubicBezTo>
                <a:cubicBezTo>
                  <a:pt x="4109217" y="3076088"/>
                  <a:pt x="4123126" y="3097127"/>
                  <a:pt x="4137036" y="3097127"/>
                </a:cubicBezTo>
                <a:cubicBezTo>
                  <a:pt x="4143990" y="3097127"/>
                  <a:pt x="4157899" y="3083101"/>
                  <a:pt x="4164854" y="3055049"/>
                </a:cubicBezTo>
                <a:cubicBezTo>
                  <a:pt x="4304815" y="2508912"/>
                  <a:pt x="3832447" y="2161440"/>
                  <a:pt x="3246265" y="2172370"/>
                </a:cubicBezTo>
                <a:cubicBezTo>
                  <a:pt x="3162525" y="2173932"/>
                  <a:pt x="3076462" y="2182807"/>
                  <a:pt x="2989530" y="2199463"/>
                </a:cubicBezTo>
                <a:cubicBezTo>
                  <a:pt x="2447072" y="2304658"/>
                  <a:pt x="1876797" y="2711412"/>
                  <a:pt x="1612523" y="3545959"/>
                </a:cubicBezTo>
                <a:cubicBezTo>
                  <a:pt x="1243930" y="4724143"/>
                  <a:pt x="1800297" y="5874275"/>
                  <a:pt x="2732210" y="6540510"/>
                </a:cubicBezTo>
                <a:cubicBezTo>
                  <a:pt x="2906075" y="6663238"/>
                  <a:pt x="3090371" y="6763173"/>
                  <a:pt x="3281622" y="6843823"/>
                </a:cubicBezTo>
                <a:lnTo>
                  <a:pt x="3320286" y="6858000"/>
                </a:lnTo>
                <a:lnTo>
                  <a:pt x="1738891" y="6858000"/>
                </a:lnTo>
                <a:lnTo>
                  <a:pt x="1726405" y="6850836"/>
                </a:lnTo>
                <a:cubicBezTo>
                  <a:pt x="1134396" y="6482653"/>
                  <a:pt x="652791" y="5951418"/>
                  <a:pt x="381563" y="5348300"/>
                </a:cubicBezTo>
                <a:cubicBezTo>
                  <a:pt x="-56576" y="4352454"/>
                  <a:pt x="-91349" y="3440764"/>
                  <a:pt x="145107" y="2676347"/>
                </a:cubicBezTo>
                <a:cubicBezTo>
                  <a:pt x="505659" y="1249640"/>
                  <a:pt x="1788697" y="363557"/>
                  <a:pt x="3097942" y="360991"/>
                </a:cubicBezTo>
                <a:close/>
                <a:moveTo>
                  <a:pt x="4590885" y="0"/>
                </a:moveTo>
                <a:lnTo>
                  <a:pt x="6115477" y="0"/>
                </a:lnTo>
                <a:lnTo>
                  <a:pt x="6115477" y="1478397"/>
                </a:lnTo>
                <a:lnTo>
                  <a:pt x="6086069" y="1413064"/>
                </a:lnTo>
                <a:cubicBezTo>
                  <a:pt x="5868129" y="974517"/>
                  <a:pt x="5532298" y="590418"/>
                  <a:pt x="5124586" y="298940"/>
                </a:cubicBezTo>
                <a:cubicBezTo>
                  <a:pt x="4996796" y="206895"/>
                  <a:pt x="4862159" y="127670"/>
                  <a:pt x="4722511" y="59786"/>
                </a:cubicBezTo>
                <a:close/>
              </a:path>
            </a:pathLst>
          </a:custGeom>
          <a:solidFill>
            <a:srgbClr val="A4B2BA"/>
          </a:solidFill>
        </p:spPr>
        <p:txBody>
          <a:bodyPr wrap="square" anchor="ctr">
            <a:noAutofit/>
          </a:bodyPr>
          <a:lstStyle>
            <a:lvl1pPr algn="ctr">
              <a:defRPr>
                <a:solidFill>
                  <a:schemeClr val="bg1"/>
                </a:solidFill>
              </a:defRPr>
            </a:lvl1pPr>
          </a:lstStyle>
          <a:p>
            <a:r>
              <a:rPr lang="da-DK"/>
              <a:t>Klik på ikonet for at tilføje et billede</a:t>
            </a:r>
            <a:endParaRPr lang="en-US" dirty="0"/>
          </a:p>
        </p:txBody>
      </p:sp>
    </p:spTree>
    <p:extLst>
      <p:ext uri="{BB962C8B-B14F-4D97-AF65-F5344CB8AC3E}">
        <p14:creationId xmlns:p14="http://schemas.microsoft.com/office/powerpoint/2010/main" val="264016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FAA613-2912-544B-8C5A-8052A87E69EA}"/>
              </a:ext>
            </a:extLst>
          </p:cNvPr>
          <p:cNvSpPr>
            <a:spLocks/>
          </p:cNvSpPr>
          <p:nvPr userDrawn="1"/>
        </p:nvSpPr>
        <p:spPr>
          <a:xfrm>
            <a:off x="0" y="0"/>
            <a:ext cx="12192000" cy="657701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600" dirty="0" err="1">
              <a:solidFill>
                <a:schemeClr val="tx2"/>
              </a:solidFill>
            </a:endParaRPr>
          </a:p>
        </p:txBody>
      </p:sp>
      <p:sp>
        <p:nvSpPr>
          <p:cNvPr id="2" name="Title 1">
            <a:extLst>
              <a:ext uri="{FF2B5EF4-FFF2-40B4-BE49-F238E27FC236}">
                <a16:creationId xmlns:a16="http://schemas.microsoft.com/office/drawing/2014/main" id="{4047D6D0-103E-8295-89D9-10032540A0F9}"/>
              </a:ext>
            </a:extLst>
          </p:cNvPr>
          <p:cNvSpPr>
            <a:spLocks noGrp="1"/>
          </p:cNvSpPr>
          <p:nvPr>
            <p:ph type="title" hasCustomPrompt="1"/>
          </p:nvPr>
        </p:nvSpPr>
        <p:spPr/>
        <p:txBody>
          <a:bodyPr/>
          <a:lstStyle/>
          <a:p>
            <a:r>
              <a:rPr lang="da-DK" dirty="0"/>
              <a:t>Klik for at redigere titeltypografien i masteren</a:t>
            </a:r>
          </a:p>
        </p:txBody>
      </p:sp>
      <p:sp>
        <p:nvSpPr>
          <p:cNvPr id="4" name="Date Placeholder 3">
            <a:extLst>
              <a:ext uri="{FF2B5EF4-FFF2-40B4-BE49-F238E27FC236}">
                <a16:creationId xmlns:a16="http://schemas.microsoft.com/office/drawing/2014/main" id="{366E6BCD-F967-E310-F398-C32E844479A9}"/>
              </a:ext>
            </a:extLst>
          </p:cNvPr>
          <p:cNvSpPr>
            <a:spLocks noGrp="1"/>
          </p:cNvSpPr>
          <p:nvPr>
            <p:ph type="dt" sz="half" idx="10"/>
          </p:nvPr>
        </p:nvSpPr>
        <p:spPr/>
        <p:txBody>
          <a:bodyPr/>
          <a:lstStyle/>
          <a:p>
            <a:fld id="{8434F52A-91D6-43DA-9C68-0CFF170258BB}" type="datetime1">
              <a:rPr lang="da-DK" smtClean="0"/>
              <a:t>12-02-2026</a:t>
            </a:fld>
            <a:endParaRPr lang="da-DK" dirty="0"/>
          </a:p>
        </p:txBody>
      </p:sp>
      <p:sp>
        <p:nvSpPr>
          <p:cNvPr id="5" name="Footer Placeholder 4">
            <a:extLst>
              <a:ext uri="{FF2B5EF4-FFF2-40B4-BE49-F238E27FC236}">
                <a16:creationId xmlns:a16="http://schemas.microsoft.com/office/drawing/2014/main" id="{34C9C08A-76F1-C8FF-BB02-51F8CA06D724}"/>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02AA7759-5896-B6F1-0C37-59C847084B39}"/>
              </a:ext>
            </a:extLst>
          </p:cNvPr>
          <p:cNvSpPr>
            <a:spLocks noGrp="1"/>
          </p:cNvSpPr>
          <p:nvPr>
            <p:ph type="sldNum" sz="quarter" idx="12"/>
          </p:nvPr>
        </p:nvSpPr>
        <p:spPr/>
        <p:txBody>
          <a:bodyPr/>
          <a:lstStyle/>
          <a:p>
            <a:fld id="{0E8862F4-759C-4937-98C7-CDEB1EE77131}" type="slidenum">
              <a:rPr lang="da-DK" smtClean="0"/>
              <a:pPr/>
              <a:t>‹nr.›</a:t>
            </a:fld>
            <a:endParaRPr lang="da-DK" dirty="0"/>
          </a:p>
        </p:txBody>
      </p:sp>
      <p:sp>
        <p:nvSpPr>
          <p:cNvPr id="11" name="Text Placeholder 10">
            <a:extLst>
              <a:ext uri="{FF2B5EF4-FFF2-40B4-BE49-F238E27FC236}">
                <a16:creationId xmlns:a16="http://schemas.microsoft.com/office/drawing/2014/main" id="{6375B8A8-C72F-43C8-21A3-E4DA5EE2A690}"/>
              </a:ext>
            </a:extLst>
          </p:cNvPr>
          <p:cNvSpPr>
            <a:spLocks noGrp="1"/>
          </p:cNvSpPr>
          <p:nvPr>
            <p:ph type="body" sz="quarter" idx="13" hasCustomPrompt="1"/>
          </p:nvPr>
        </p:nvSpPr>
        <p:spPr>
          <a:xfrm>
            <a:off x="414338" y="1540510"/>
            <a:ext cx="831850" cy="419100"/>
          </a:xfrm>
          <a:blipFill>
            <a:blip r:embed="rId2">
              <a:extLst>
                <a:ext uri="{96DAC541-7B7A-43D3-8B79-37D633B846F1}">
                  <asvg:svgBlip xmlns:asvg="http://schemas.microsoft.com/office/drawing/2016/SVG/main" r:embed="rId3"/>
                </a:ext>
              </a:extLst>
            </a:blip>
            <a:stretch>
              <a:fillRect t="-44488" b="-44488"/>
            </a:stretch>
          </a:blipFill>
        </p:spPr>
        <p:txBody>
          <a:bodyPr lIns="144000" anchor="ctr"/>
          <a:lstStyle>
            <a:lvl1pPr>
              <a:defRPr>
                <a:solidFill>
                  <a:srgbClr val="AB2026"/>
                </a:solidFill>
              </a:defRPr>
            </a:lvl1pPr>
          </a:lstStyle>
          <a:p>
            <a:pPr lvl="0"/>
            <a:r>
              <a:rPr lang="da-DK" dirty="0"/>
              <a:t>XX:XX</a:t>
            </a:r>
          </a:p>
        </p:txBody>
      </p:sp>
      <p:sp>
        <p:nvSpPr>
          <p:cNvPr id="12" name="Text Placeholder 10">
            <a:extLst>
              <a:ext uri="{FF2B5EF4-FFF2-40B4-BE49-F238E27FC236}">
                <a16:creationId xmlns:a16="http://schemas.microsoft.com/office/drawing/2014/main" id="{71A3FCE1-ADBF-CC2C-0B1B-34C37AF1AEAC}"/>
              </a:ext>
            </a:extLst>
          </p:cNvPr>
          <p:cNvSpPr>
            <a:spLocks noGrp="1"/>
          </p:cNvSpPr>
          <p:nvPr>
            <p:ph type="body" sz="quarter" idx="14" hasCustomPrompt="1"/>
          </p:nvPr>
        </p:nvSpPr>
        <p:spPr>
          <a:xfrm>
            <a:off x="1246187" y="1540510"/>
            <a:ext cx="10529887"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Indhold, emne</a:t>
            </a:r>
          </a:p>
        </p:txBody>
      </p:sp>
      <p:sp>
        <p:nvSpPr>
          <p:cNvPr id="13" name="Text Placeholder 10">
            <a:extLst>
              <a:ext uri="{FF2B5EF4-FFF2-40B4-BE49-F238E27FC236}">
                <a16:creationId xmlns:a16="http://schemas.microsoft.com/office/drawing/2014/main" id="{1014131A-1908-499C-25E8-082C282559AE}"/>
              </a:ext>
            </a:extLst>
          </p:cNvPr>
          <p:cNvSpPr>
            <a:spLocks noGrp="1"/>
          </p:cNvSpPr>
          <p:nvPr>
            <p:ph type="body" sz="quarter" idx="15" hasCustomPrompt="1"/>
          </p:nvPr>
        </p:nvSpPr>
        <p:spPr>
          <a:xfrm>
            <a:off x="414337" y="1958975"/>
            <a:ext cx="11361737" cy="421323"/>
          </a:xfrm>
          <a:blipFill>
            <a:blip r:embed="rId4">
              <a:extLst>
                <a:ext uri="{96DAC541-7B7A-43D3-8B79-37D633B846F1}">
                  <asvg:svgBlip xmlns:asvg="http://schemas.microsoft.com/office/drawing/2016/SVG/main" r:embed="rId5"/>
                </a:ext>
              </a:extLst>
            </a:blip>
            <a:stretch>
              <a:fillRect/>
            </a:stretch>
          </a:blipFill>
        </p:spPr>
        <p:txBody>
          <a:bodyPr lIns="144000" tIns="90000" anchor="t" anchorCtr="0"/>
          <a:lstStyle>
            <a:lvl1pPr>
              <a:defRPr sz="1400">
                <a:solidFill>
                  <a:schemeClr val="tx2"/>
                </a:solidFill>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Taler</a:t>
            </a:r>
          </a:p>
        </p:txBody>
      </p:sp>
      <p:sp>
        <p:nvSpPr>
          <p:cNvPr id="7" name="Text Placeholder 10">
            <a:extLst>
              <a:ext uri="{FF2B5EF4-FFF2-40B4-BE49-F238E27FC236}">
                <a16:creationId xmlns:a16="http://schemas.microsoft.com/office/drawing/2014/main" id="{57DAB05B-6074-7A6E-0309-17DC9F68903C}"/>
              </a:ext>
            </a:extLst>
          </p:cNvPr>
          <p:cNvSpPr>
            <a:spLocks noGrp="1"/>
          </p:cNvSpPr>
          <p:nvPr>
            <p:ph type="body" sz="quarter" idx="16" hasCustomPrompt="1"/>
          </p:nvPr>
        </p:nvSpPr>
        <p:spPr>
          <a:xfrm>
            <a:off x="414338" y="2519363"/>
            <a:ext cx="831850" cy="419100"/>
          </a:xfrm>
          <a:blipFill>
            <a:blip r:embed="rId2">
              <a:extLst>
                <a:ext uri="{96DAC541-7B7A-43D3-8B79-37D633B846F1}">
                  <asvg:svgBlip xmlns:asvg="http://schemas.microsoft.com/office/drawing/2016/SVG/main" r:embed="rId3"/>
                </a:ext>
              </a:extLst>
            </a:blip>
            <a:stretch>
              <a:fillRect t="-44488" b="-44488"/>
            </a:stretch>
          </a:blipFill>
        </p:spPr>
        <p:txBody>
          <a:bodyPr lIns="144000" anchor="ctr"/>
          <a:lstStyle>
            <a:lvl1pPr>
              <a:defRPr>
                <a:solidFill>
                  <a:srgbClr val="AB2026"/>
                </a:solidFill>
              </a:defRPr>
            </a:lvl1pPr>
          </a:lstStyle>
          <a:p>
            <a:pPr lvl="0"/>
            <a:r>
              <a:rPr lang="da-DK" dirty="0"/>
              <a:t>XX:XX</a:t>
            </a:r>
          </a:p>
        </p:txBody>
      </p:sp>
      <p:sp>
        <p:nvSpPr>
          <p:cNvPr id="8" name="Text Placeholder 10">
            <a:extLst>
              <a:ext uri="{FF2B5EF4-FFF2-40B4-BE49-F238E27FC236}">
                <a16:creationId xmlns:a16="http://schemas.microsoft.com/office/drawing/2014/main" id="{202BD8C8-731E-2093-C331-14CE8556CB74}"/>
              </a:ext>
            </a:extLst>
          </p:cNvPr>
          <p:cNvSpPr>
            <a:spLocks noGrp="1"/>
          </p:cNvSpPr>
          <p:nvPr>
            <p:ph type="body" sz="quarter" idx="17" hasCustomPrompt="1"/>
          </p:nvPr>
        </p:nvSpPr>
        <p:spPr>
          <a:xfrm>
            <a:off x="1246187" y="2519363"/>
            <a:ext cx="10529887"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Indhold, emne</a:t>
            </a:r>
          </a:p>
        </p:txBody>
      </p:sp>
      <p:sp>
        <p:nvSpPr>
          <p:cNvPr id="9" name="Text Placeholder 10">
            <a:extLst>
              <a:ext uri="{FF2B5EF4-FFF2-40B4-BE49-F238E27FC236}">
                <a16:creationId xmlns:a16="http://schemas.microsoft.com/office/drawing/2014/main" id="{796201B8-E872-19AE-FCAA-3A72DD74FA3E}"/>
              </a:ext>
            </a:extLst>
          </p:cNvPr>
          <p:cNvSpPr>
            <a:spLocks noGrp="1"/>
          </p:cNvSpPr>
          <p:nvPr>
            <p:ph type="body" sz="quarter" idx="18" hasCustomPrompt="1"/>
          </p:nvPr>
        </p:nvSpPr>
        <p:spPr>
          <a:xfrm>
            <a:off x="414337" y="2937828"/>
            <a:ext cx="11361737" cy="421323"/>
          </a:xfrm>
          <a:blipFill>
            <a:blip r:embed="rId4">
              <a:extLst>
                <a:ext uri="{96DAC541-7B7A-43D3-8B79-37D633B846F1}">
                  <asvg:svgBlip xmlns:asvg="http://schemas.microsoft.com/office/drawing/2016/SVG/main" r:embed="rId5"/>
                </a:ext>
              </a:extLst>
            </a:blip>
            <a:stretch>
              <a:fillRect/>
            </a:stretch>
          </a:blipFill>
        </p:spPr>
        <p:txBody>
          <a:bodyPr lIns="144000" tIns="90000" anchor="t" anchorCtr="0"/>
          <a:lstStyle>
            <a:lvl1pPr>
              <a:defRPr sz="1400">
                <a:solidFill>
                  <a:schemeClr val="tx2"/>
                </a:solidFill>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Taler</a:t>
            </a:r>
          </a:p>
        </p:txBody>
      </p:sp>
      <p:sp>
        <p:nvSpPr>
          <p:cNvPr id="10" name="Text Placeholder 10">
            <a:extLst>
              <a:ext uri="{FF2B5EF4-FFF2-40B4-BE49-F238E27FC236}">
                <a16:creationId xmlns:a16="http://schemas.microsoft.com/office/drawing/2014/main" id="{DE6F72EE-0490-F46F-58BF-788F839BF887}"/>
              </a:ext>
            </a:extLst>
          </p:cNvPr>
          <p:cNvSpPr>
            <a:spLocks noGrp="1"/>
          </p:cNvSpPr>
          <p:nvPr>
            <p:ph type="body" sz="quarter" idx="19" hasCustomPrompt="1"/>
          </p:nvPr>
        </p:nvSpPr>
        <p:spPr>
          <a:xfrm>
            <a:off x="414338" y="3500120"/>
            <a:ext cx="831850" cy="419100"/>
          </a:xfrm>
          <a:blipFill>
            <a:blip r:embed="rId2">
              <a:extLst>
                <a:ext uri="{96DAC541-7B7A-43D3-8B79-37D633B846F1}">
                  <asvg:svgBlip xmlns:asvg="http://schemas.microsoft.com/office/drawing/2016/SVG/main" r:embed="rId3"/>
                </a:ext>
              </a:extLst>
            </a:blip>
            <a:stretch>
              <a:fillRect t="-44488" b="-44488"/>
            </a:stretch>
          </a:blipFill>
        </p:spPr>
        <p:txBody>
          <a:bodyPr lIns="144000" anchor="ctr"/>
          <a:lstStyle>
            <a:lvl1pPr>
              <a:defRPr>
                <a:solidFill>
                  <a:srgbClr val="AB2026"/>
                </a:solidFill>
              </a:defRPr>
            </a:lvl1pPr>
          </a:lstStyle>
          <a:p>
            <a:pPr lvl="0"/>
            <a:r>
              <a:rPr lang="da-DK" dirty="0"/>
              <a:t>XX:XX</a:t>
            </a:r>
          </a:p>
        </p:txBody>
      </p:sp>
      <p:sp>
        <p:nvSpPr>
          <p:cNvPr id="14" name="Text Placeholder 10">
            <a:extLst>
              <a:ext uri="{FF2B5EF4-FFF2-40B4-BE49-F238E27FC236}">
                <a16:creationId xmlns:a16="http://schemas.microsoft.com/office/drawing/2014/main" id="{ED8270AC-0F9F-2118-89A5-4FA011AA860A}"/>
              </a:ext>
            </a:extLst>
          </p:cNvPr>
          <p:cNvSpPr>
            <a:spLocks noGrp="1"/>
          </p:cNvSpPr>
          <p:nvPr>
            <p:ph type="body" sz="quarter" idx="20" hasCustomPrompt="1"/>
          </p:nvPr>
        </p:nvSpPr>
        <p:spPr>
          <a:xfrm>
            <a:off x="1246187" y="3500120"/>
            <a:ext cx="10529887"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Indhold, emne</a:t>
            </a:r>
          </a:p>
        </p:txBody>
      </p:sp>
      <p:sp>
        <p:nvSpPr>
          <p:cNvPr id="15" name="Text Placeholder 10">
            <a:extLst>
              <a:ext uri="{FF2B5EF4-FFF2-40B4-BE49-F238E27FC236}">
                <a16:creationId xmlns:a16="http://schemas.microsoft.com/office/drawing/2014/main" id="{45AD80A4-7289-76F8-470C-2D27648F2DA6}"/>
              </a:ext>
            </a:extLst>
          </p:cNvPr>
          <p:cNvSpPr>
            <a:spLocks noGrp="1"/>
          </p:cNvSpPr>
          <p:nvPr>
            <p:ph type="body" sz="quarter" idx="21" hasCustomPrompt="1"/>
          </p:nvPr>
        </p:nvSpPr>
        <p:spPr>
          <a:xfrm>
            <a:off x="414337" y="3918585"/>
            <a:ext cx="11361737" cy="421323"/>
          </a:xfrm>
          <a:blipFill>
            <a:blip r:embed="rId4">
              <a:extLst>
                <a:ext uri="{96DAC541-7B7A-43D3-8B79-37D633B846F1}">
                  <asvg:svgBlip xmlns:asvg="http://schemas.microsoft.com/office/drawing/2016/SVG/main" r:embed="rId5"/>
                </a:ext>
              </a:extLst>
            </a:blip>
            <a:stretch>
              <a:fillRect/>
            </a:stretch>
          </a:blipFill>
        </p:spPr>
        <p:txBody>
          <a:bodyPr lIns="144000" tIns="90000" anchor="t" anchorCtr="0"/>
          <a:lstStyle>
            <a:lvl1pPr>
              <a:defRPr sz="1400">
                <a:solidFill>
                  <a:schemeClr val="tx2"/>
                </a:solidFill>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Taler</a:t>
            </a:r>
          </a:p>
        </p:txBody>
      </p:sp>
      <p:sp>
        <p:nvSpPr>
          <p:cNvPr id="16" name="Text Placeholder 10">
            <a:extLst>
              <a:ext uri="{FF2B5EF4-FFF2-40B4-BE49-F238E27FC236}">
                <a16:creationId xmlns:a16="http://schemas.microsoft.com/office/drawing/2014/main" id="{0CE0D423-B333-FFB1-9833-F67B0EFB28CE}"/>
              </a:ext>
            </a:extLst>
          </p:cNvPr>
          <p:cNvSpPr>
            <a:spLocks noGrp="1"/>
          </p:cNvSpPr>
          <p:nvPr>
            <p:ph type="body" sz="quarter" idx="22" hasCustomPrompt="1"/>
          </p:nvPr>
        </p:nvSpPr>
        <p:spPr>
          <a:xfrm>
            <a:off x="414338" y="4478973"/>
            <a:ext cx="831850" cy="419100"/>
          </a:xfrm>
          <a:blipFill>
            <a:blip r:embed="rId2">
              <a:extLst>
                <a:ext uri="{96DAC541-7B7A-43D3-8B79-37D633B846F1}">
                  <asvg:svgBlip xmlns:asvg="http://schemas.microsoft.com/office/drawing/2016/SVG/main" r:embed="rId3"/>
                </a:ext>
              </a:extLst>
            </a:blip>
            <a:stretch>
              <a:fillRect t="-44488" b="-44488"/>
            </a:stretch>
          </a:blipFill>
        </p:spPr>
        <p:txBody>
          <a:bodyPr lIns="144000" anchor="ctr"/>
          <a:lstStyle>
            <a:lvl1pPr>
              <a:defRPr>
                <a:solidFill>
                  <a:srgbClr val="AB2026"/>
                </a:solidFill>
              </a:defRPr>
            </a:lvl1pPr>
          </a:lstStyle>
          <a:p>
            <a:pPr lvl="0"/>
            <a:r>
              <a:rPr lang="da-DK" dirty="0"/>
              <a:t>XX:XX</a:t>
            </a:r>
          </a:p>
        </p:txBody>
      </p:sp>
      <p:sp>
        <p:nvSpPr>
          <p:cNvPr id="17" name="Text Placeholder 10">
            <a:extLst>
              <a:ext uri="{FF2B5EF4-FFF2-40B4-BE49-F238E27FC236}">
                <a16:creationId xmlns:a16="http://schemas.microsoft.com/office/drawing/2014/main" id="{D9EC909C-EB31-356E-B47C-67E2AB56524E}"/>
              </a:ext>
            </a:extLst>
          </p:cNvPr>
          <p:cNvSpPr>
            <a:spLocks noGrp="1"/>
          </p:cNvSpPr>
          <p:nvPr>
            <p:ph type="body" sz="quarter" idx="23" hasCustomPrompt="1"/>
          </p:nvPr>
        </p:nvSpPr>
        <p:spPr>
          <a:xfrm>
            <a:off x="1246187" y="4478973"/>
            <a:ext cx="10529887"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Indhold, emne</a:t>
            </a:r>
          </a:p>
        </p:txBody>
      </p:sp>
      <p:sp>
        <p:nvSpPr>
          <p:cNvPr id="18" name="Text Placeholder 10">
            <a:extLst>
              <a:ext uri="{FF2B5EF4-FFF2-40B4-BE49-F238E27FC236}">
                <a16:creationId xmlns:a16="http://schemas.microsoft.com/office/drawing/2014/main" id="{B9550632-E8D5-9674-66E2-E2EEA055280C}"/>
              </a:ext>
            </a:extLst>
          </p:cNvPr>
          <p:cNvSpPr>
            <a:spLocks noGrp="1"/>
          </p:cNvSpPr>
          <p:nvPr>
            <p:ph type="body" sz="quarter" idx="24" hasCustomPrompt="1"/>
          </p:nvPr>
        </p:nvSpPr>
        <p:spPr>
          <a:xfrm>
            <a:off x="414337" y="4897438"/>
            <a:ext cx="11361737" cy="421323"/>
          </a:xfrm>
          <a:blipFill>
            <a:blip r:embed="rId4">
              <a:extLst>
                <a:ext uri="{96DAC541-7B7A-43D3-8B79-37D633B846F1}">
                  <asvg:svgBlip xmlns:asvg="http://schemas.microsoft.com/office/drawing/2016/SVG/main" r:embed="rId5"/>
                </a:ext>
              </a:extLst>
            </a:blip>
            <a:stretch>
              <a:fillRect/>
            </a:stretch>
          </a:blipFill>
        </p:spPr>
        <p:txBody>
          <a:bodyPr lIns="144000" tIns="90000" anchor="t" anchorCtr="0"/>
          <a:lstStyle>
            <a:lvl1pPr>
              <a:defRPr sz="1400">
                <a:solidFill>
                  <a:schemeClr val="tx2"/>
                </a:solidFill>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Taler</a:t>
            </a:r>
          </a:p>
        </p:txBody>
      </p:sp>
      <p:sp>
        <p:nvSpPr>
          <p:cNvPr id="19" name="Text Placeholder 10">
            <a:extLst>
              <a:ext uri="{FF2B5EF4-FFF2-40B4-BE49-F238E27FC236}">
                <a16:creationId xmlns:a16="http://schemas.microsoft.com/office/drawing/2014/main" id="{433FC44C-E6EF-0123-A942-4B073E4D7F68}"/>
              </a:ext>
            </a:extLst>
          </p:cNvPr>
          <p:cNvSpPr>
            <a:spLocks noGrp="1"/>
          </p:cNvSpPr>
          <p:nvPr>
            <p:ph type="body" sz="quarter" idx="25" hasCustomPrompt="1"/>
          </p:nvPr>
        </p:nvSpPr>
        <p:spPr>
          <a:xfrm>
            <a:off x="414338" y="5457825"/>
            <a:ext cx="831850" cy="419100"/>
          </a:xfrm>
          <a:blipFill>
            <a:blip r:embed="rId2">
              <a:extLst>
                <a:ext uri="{96DAC541-7B7A-43D3-8B79-37D633B846F1}">
                  <asvg:svgBlip xmlns:asvg="http://schemas.microsoft.com/office/drawing/2016/SVG/main" r:embed="rId3"/>
                </a:ext>
              </a:extLst>
            </a:blip>
            <a:stretch>
              <a:fillRect t="-44488" b="-44488"/>
            </a:stretch>
          </a:blipFill>
        </p:spPr>
        <p:txBody>
          <a:bodyPr lIns="144000" anchor="ctr"/>
          <a:lstStyle>
            <a:lvl1pPr>
              <a:defRPr>
                <a:solidFill>
                  <a:srgbClr val="AB2026"/>
                </a:solidFill>
              </a:defRPr>
            </a:lvl1pPr>
          </a:lstStyle>
          <a:p>
            <a:pPr lvl="0"/>
            <a:r>
              <a:rPr lang="da-DK" dirty="0"/>
              <a:t>XX:XX</a:t>
            </a:r>
          </a:p>
        </p:txBody>
      </p:sp>
      <p:sp>
        <p:nvSpPr>
          <p:cNvPr id="20" name="Text Placeholder 10">
            <a:extLst>
              <a:ext uri="{FF2B5EF4-FFF2-40B4-BE49-F238E27FC236}">
                <a16:creationId xmlns:a16="http://schemas.microsoft.com/office/drawing/2014/main" id="{18F836E2-4985-6202-6619-0FA850EBEAED}"/>
              </a:ext>
            </a:extLst>
          </p:cNvPr>
          <p:cNvSpPr>
            <a:spLocks noGrp="1"/>
          </p:cNvSpPr>
          <p:nvPr>
            <p:ph type="body" sz="quarter" idx="26" hasCustomPrompt="1"/>
          </p:nvPr>
        </p:nvSpPr>
        <p:spPr>
          <a:xfrm>
            <a:off x="1246187" y="5457825"/>
            <a:ext cx="10529887"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Indhold, emne</a:t>
            </a:r>
          </a:p>
        </p:txBody>
      </p:sp>
      <p:sp>
        <p:nvSpPr>
          <p:cNvPr id="21" name="Text Placeholder 10">
            <a:extLst>
              <a:ext uri="{FF2B5EF4-FFF2-40B4-BE49-F238E27FC236}">
                <a16:creationId xmlns:a16="http://schemas.microsoft.com/office/drawing/2014/main" id="{3E261C05-6C74-FD1D-ABDF-FD57E2364FC6}"/>
              </a:ext>
            </a:extLst>
          </p:cNvPr>
          <p:cNvSpPr>
            <a:spLocks noGrp="1"/>
          </p:cNvSpPr>
          <p:nvPr>
            <p:ph type="body" sz="quarter" idx="27" hasCustomPrompt="1"/>
          </p:nvPr>
        </p:nvSpPr>
        <p:spPr>
          <a:xfrm>
            <a:off x="414337" y="5876290"/>
            <a:ext cx="11361737" cy="421323"/>
          </a:xfrm>
          <a:blipFill>
            <a:blip r:embed="rId4">
              <a:extLst>
                <a:ext uri="{96DAC541-7B7A-43D3-8B79-37D633B846F1}">
                  <asvg:svgBlip xmlns:asvg="http://schemas.microsoft.com/office/drawing/2016/SVG/main" r:embed="rId5"/>
                </a:ext>
              </a:extLst>
            </a:blip>
            <a:stretch>
              <a:fillRect/>
            </a:stretch>
          </a:blipFill>
        </p:spPr>
        <p:txBody>
          <a:bodyPr lIns="144000" tIns="90000" anchor="t" anchorCtr="0"/>
          <a:lstStyle>
            <a:lvl1pPr>
              <a:defRPr sz="1400">
                <a:solidFill>
                  <a:schemeClr val="tx2"/>
                </a:solidFill>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Taler</a:t>
            </a:r>
          </a:p>
        </p:txBody>
      </p:sp>
    </p:spTree>
    <p:extLst>
      <p:ext uri="{BB962C8B-B14F-4D97-AF65-F5344CB8AC3E}">
        <p14:creationId xmlns:p14="http://schemas.microsoft.com/office/powerpoint/2010/main" val="87015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FAA613-2912-544B-8C5A-8052A87E69EA}"/>
              </a:ext>
            </a:extLst>
          </p:cNvPr>
          <p:cNvSpPr>
            <a:spLocks/>
          </p:cNvSpPr>
          <p:nvPr userDrawn="1"/>
        </p:nvSpPr>
        <p:spPr>
          <a:xfrm>
            <a:off x="0" y="0"/>
            <a:ext cx="12192000" cy="657701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dirty="0" err="1">
              <a:solidFill>
                <a:schemeClr val="tx2"/>
              </a:solidFill>
              <a:latin typeface="+mj-lt"/>
            </a:endParaRPr>
          </a:p>
        </p:txBody>
      </p:sp>
      <p:sp>
        <p:nvSpPr>
          <p:cNvPr id="2" name="Title 1">
            <a:extLst>
              <a:ext uri="{FF2B5EF4-FFF2-40B4-BE49-F238E27FC236}">
                <a16:creationId xmlns:a16="http://schemas.microsoft.com/office/drawing/2014/main" id="{4047D6D0-103E-8295-89D9-10032540A0F9}"/>
              </a:ext>
            </a:extLst>
          </p:cNvPr>
          <p:cNvSpPr>
            <a:spLocks noGrp="1"/>
          </p:cNvSpPr>
          <p:nvPr>
            <p:ph type="title" hasCustomPrompt="1"/>
          </p:nvPr>
        </p:nvSpPr>
        <p:spPr/>
        <p:txBody>
          <a:bodyPr/>
          <a:lstStyle/>
          <a:p>
            <a:r>
              <a:rPr lang="da-DK" dirty="0"/>
              <a:t>Klik for at redigere titeltypografien i masteren</a:t>
            </a:r>
          </a:p>
        </p:txBody>
      </p:sp>
      <p:sp>
        <p:nvSpPr>
          <p:cNvPr id="4" name="Date Placeholder 3">
            <a:extLst>
              <a:ext uri="{FF2B5EF4-FFF2-40B4-BE49-F238E27FC236}">
                <a16:creationId xmlns:a16="http://schemas.microsoft.com/office/drawing/2014/main" id="{366E6BCD-F967-E310-F398-C32E844479A9}"/>
              </a:ext>
            </a:extLst>
          </p:cNvPr>
          <p:cNvSpPr>
            <a:spLocks noGrp="1"/>
          </p:cNvSpPr>
          <p:nvPr>
            <p:ph type="dt" sz="half" idx="10"/>
          </p:nvPr>
        </p:nvSpPr>
        <p:spPr/>
        <p:txBody>
          <a:bodyPr/>
          <a:lstStyle/>
          <a:p>
            <a:fld id="{DF09D3B9-83C9-4FF9-82E3-3F433A67E736}" type="datetime1">
              <a:rPr lang="da-DK" smtClean="0"/>
              <a:t>12-02-2026</a:t>
            </a:fld>
            <a:endParaRPr lang="da-DK" dirty="0"/>
          </a:p>
        </p:txBody>
      </p:sp>
      <p:sp>
        <p:nvSpPr>
          <p:cNvPr id="5" name="Footer Placeholder 4">
            <a:extLst>
              <a:ext uri="{FF2B5EF4-FFF2-40B4-BE49-F238E27FC236}">
                <a16:creationId xmlns:a16="http://schemas.microsoft.com/office/drawing/2014/main" id="{34C9C08A-76F1-C8FF-BB02-51F8CA06D724}"/>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02AA7759-5896-B6F1-0C37-59C847084B39}"/>
              </a:ext>
            </a:extLst>
          </p:cNvPr>
          <p:cNvSpPr>
            <a:spLocks noGrp="1"/>
          </p:cNvSpPr>
          <p:nvPr>
            <p:ph type="sldNum" sz="quarter" idx="12"/>
          </p:nvPr>
        </p:nvSpPr>
        <p:spPr/>
        <p:txBody>
          <a:bodyPr/>
          <a:lstStyle/>
          <a:p>
            <a:fld id="{0E8862F4-759C-4937-98C7-CDEB1EE77131}" type="slidenum">
              <a:rPr lang="da-DK" smtClean="0"/>
              <a:pPr/>
              <a:t>‹nr.›</a:t>
            </a:fld>
            <a:endParaRPr lang="da-DK" dirty="0"/>
          </a:p>
        </p:txBody>
      </p:sp>
      <p:sp>
        <p:nvSpPr>
          <p:cNvPr id="11" name="Text Placeholder 10">
            <a:extLst>
              <a:ext uri="{FF2B5EF4-FFF2-40B4-BE49-F238E27FC236}">
                <a16:creationId xmlns:a16="http://schemas.microsoft.com/office/drawing/2014/main" id="{6375B8A8-C72F-43C8-21A3-E4DA5EE2A690}"/>
              </a:ext>
            </a:extLst>
          </p:cNvPr>
          <p:cNvSpPr>
            <a:spLocks noGrp="1"/>
          </p:cNvSpPr>
          <p:nvPr>
            <p:ph type="body" sz="quarter" idx="13" hasCustomPrompt="1"/>
          </p:nvPr>
        </p:nvSpPr>
        <p:spPr>
          <a:xfrm>
            <a:off x="414338" y="1538288"/>
            <a:ext cx="831850" cy="419100"/>
          </a:xfrm>
          <a:blipFill>
            <a:blip r:embed="rId2">
              <a:extLst>
                <a:ext uri="{96DAC541-7B7A-43D3-8B79-37D633B846F1}">
                  <asvg:svgBlip xmlns:asvg="http://schemas.microsoft.com/office/drawing/2016/SVG/main" r:embed="rId3"/>
                </a:ext>
              </a:extLst>
            </a:blip>
            <a:stretch>
              <a:fillRect t="-44488" b="-44488"/>
            </a:stretch>
          </a:blipFill>
        </p:spPr>
        <p:txBody>
          <a:bodyPr lIns="144000" anchor="ctr"/>
          <a:lstStyle>
            <a:lvl1pPr>
              <a:defRPr>
                <a:solidFill>
                  <a:srgbClr val="AB2026"/>
                </a:solidFill>
              </a:defRPr>
            </a:lvl1pPr>
          </a:lstStyle>
          <a:p>
            <a:pPr lvl="0"/>
            <a:r>
              <a:rPr lang="da-DK" dirty="0"/>
              <a:t>XX:XX</a:t>
            </a:r>
          </a:p>
        </p:txBody>
      </p:sp>
      <p:sp>
        <p:nvSpPr>
          <p:cNvPr id="12" name="Text Placeholder 10">
            <a:extLst>
              <a:ext uri="{FF2B5EF4-FFF2-40B4-BE49-F238E27FC236}">
                <a16:creationId xmlns:a16="http://schemas.microsoft.com/office/drawing/2014/main" id="{71A3FCE1-ADBF-CC2C-0B1B-34C37AF1AEAC}"/>
              </a:ext>
            </a:extLst>
          </p:cNvPr>
          <p:cNvSpPr>
            <a:spLocks noGrp="1"/>
          </p:cNvSpPr>
          <p:nvPr>
            <p:ph type="body" sz="quarter" idx="14" hasCustomPrompt="1"/>
          </p:nvPr>
        </p:nvSpPr>
        <p:spPr>
          <a:xfrm>
            <a:off x="1246188" y="1538288"/>
            <a:ext cx="4710112"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Indhold, emne</a:t>
            </a:r>
          </a:p>
        </p:txBody>
      </p:sp>
      <p:sp>
        <p:nvSpPr>
          <p:cNvPr id="13" name="Text Placeholder 10">
            <a:extLst>
              <a:ext uri="{FF2B5EF4-FFF2-40B4-BE49-F238E27FC236}">
                <a16:creationId xmlns:a16="http://schemas.microsoft.com/office/drawing/2014/main" id="{1014131A-1908-499C-25E8-082C282559AE}"/>
              </a:ext>
            </a:extLst>
          </p:cNvPr>
          <p:cNvSpPr>
            <a:spLocks noGrp="1"/>
          </p:cNvSpPr>
          <p:nvPr>
            <p:ph type="body" sz="quarter" idx="15" hasCustomPrompt="1"/>
          </p:nvPr>
        </p:nvSpPr>
        <p:spPr>
          <a:xfrm>
            <a:off x="414338" y="1956753"/>
            <a:ext cx="5541962" cy="421323"/>
          </a:xfrm>
          <a:blipFill>
            <a:blip r:embed="rId4">
              <a:extLst>
                <a:ext uri="{96DAC541-7B7A-43D3-8B79-37D633B846F1}">
                  <asvg:svgBlip xmlns:asvg="http://schemas.microsoft.com/office/drawing/2016/SVG/main" r:embed="rId5"/>
                </a:ext>
              </a:extLst>
            </a:blip>
            <a:stretch>
              <a:fillRect/>
            </a:stretch>
          </a:blipFill>
        </p:spPr>
        <p:txBody>
          <a:bodyPr lIns="144000" tIns="86400" anchor="t" anchorCtr="0"/>
          <a:lstStyle>
            <a:lvl1pPr>
              <a:defRPr sz="1400">
                <a:solidFill>
                  <a:schemeClr val="tx2"/>
                </a:solidFill>
                <a:latin typeface="+mj-lt"/>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Taler</a:t>
            </a:r>
          </a:p>
        </p:txBody>
      </p:sp>
      <p:sp>
        <p:nvSpPr>
          <p:cNvPr id="7" name="Text Placeholder 10">
            <a:extLst>
              <a:ext uri="{FF2B5EF4-FFF2-40B4-BE49-F238E27FC236}">
                <a16:creationId xmlns:a16="http://schemas.microsoft.com/office/drawing/2014/main" id="{2A7BC332-2FA7-F1A3-09E3-C341D8745667}"/>
              </a:ext>
            </a:extLst>
          </p:cNvPr>
          <p:cNvSpPr>
            <a:spLocks noGrp="1"/>
          </p:cNvSpPr>
          <p:nvPr>
            <p:ph type="body" sz="quarter" idx="16" hasCustomPrompt="1"/>
          </p:nvPr>
        </p:nvSpPr>
        <p:spPr>
          <a:xfrm>
            <a:off x="6232525" y="1538288"/>
            <a:ext cx="831850" cy="419100"/>
          </a:xfrm>
          <a:blipFill>
            <a:blip r:embed="rId2">
              <a:extLst>
                <a:ext uri="{96DAC541-7B7A-43D3-8B79-37D633B846F1}">
                  <asvg:svgBlip xmlns:asvg="http://schemas.microsoft.com/office/drawing/2016/SVG/main" r:embed="rId3"/>
                </a:ext>
              </a:extLst>
            </a:blip>
            <a:stretch>
              <a:fillRect t="-44488" b="-44488"/>
            </a:stretch>
          </a:blipFill>
        </p:spPr>
        <p:txBody>
          <a:bodyPr lIns="144000" anchor="ctr"/>
          <a:lstStyle>
            <a:lvl1pPr>
              <a:defRPr>
                <a:solidFill>
                  <a:srgbClr val="AB2026"/>
                </a:solidFill>
              </a:defRPr>
            </a:lvl1pPr>
          </a:lstStyle>
          <a:p>
            <a:pPr lvl="0"/>
            <a:r>
              <a:rPr lang="da-DK" dirty="0"/>
              <a:t>XX:XX</a:t>
            </a:r>
          </a:p>
        </p:txBody>
      </p:sp>
      <p:sp>
        <p:nvSpPr>
          <p:cNvPr id="8" name="Text Placeholder 10">
            <a:extLst>
              <a:ext uri="{FF2B5EF4-FFF2-40B4-BE49-F238E27FC236}">
                <a16:creationId xmlns:a16="http://schemas.microsoft.com/office/drawing/2014/main" id="{42AF2EC7-B01A-38A9-8C46-D34E8D9D8673}"/>
              </a:ext>
            </a:extLst>
          </p:cNvPr>
          <p:cNvSpPr>
            <a:spLocks noGrp="1"/>
          </p:cNvSpPr>
          <p:nvPr>
            <p:ph type="body" sz="quarter" idx="17" hasCustomPrompt="1"/>
          </p:nvPr>
        </p:nvSpPr>
        <p:spPr>
          <a:xfrm>
            <a:off x="7064375" y="1538288"/>
            <a:ext cx="4710112"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Indhold, emne</a:t>
            </a:r>
          </a:p>
        </p:txBody>
      </p:sp>
      <p:sp>
        <p:nvSpPr>
          <p:cNvPr id="9" name="Text Placeholder 10">
            <a:extLst>
              <a:ext uri="{FF2B5EF4-FFF2-40B4-BE49-F238E27FC236}">
                <a16:creationId xmlns:a16="http://schemas.microsoft.com/office/drawing/2014/main" id="{696D7500-DA7D-A834-AF45-1DB4737C8AA6}"/>
              </a:ext>
            </a:extLst>
          </p:cNvPr>
          <p:cNvSpPr>
            <a:spLocks noGrp="1"/>
          </p:cNvSpPr>
          <p:nvPr>
            <p:ph type="body" sz="quarter" idx="18" hasCustomPrompt="1"/>
          </p:nvPr>
        </p:nvSpPr>
        <p:spPr>
          <a:xfrm>
            <a:off x="6232525" y="1956753"/>
            <a:ext cx="5541962" cy="421323"/>
          </a:xfrm>
          <a:blipFill>
            <a:blip r:embed="rId4">
              <a:extLst>
                <a:ext uri="{96DAC541-7B7A-43D3-8B79-37D633B846F1}">
                  <asvg:svgBlip xmlns:asvg="http://schemas.microsoft.com/office/drawing/2016/SVG/main" r:embed="rId5"/>
                </a:ext>
              </a:extLst>
            </a:blip>
            <a:stretch>
              <a:fillRect/>
            </a:stretch>
          </a:blipFill>
        </p:spPr>
        <p:txBody>
          <a:bodyPr lIns="144000" tIns="86400" anchor="t" anchorCtr="0"/>
          <a:lstStyle>
            <a:lvl1pPr>
              <a:defRPr sz="1400">
                <a:solidFill>
                  <a:schemeClr val="tx2"/>
                </a:solidFill>
                <a:latin typeface="+mj-lt"/>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Taler</a:t>
            </a:r>
          </a:p>
        </p:txBody>
      </p:sp>
      <p:sp>
        <p:nvSpPr>
          <p:cNvPr id="25" name="Text Placeholder 10">
            <a:extLst>
              <a:ext uri="{FF2B5EF4-FFF2-40B4-BE49-F238E27FC236}">
                <a16:creationId xmlns:a16="http://schemas.microsoft.com/office/drawing/2014/main" id="{CD198459-CA3D-F1B9-857A-FE2CBFD17E95}"/>
              </a:ext>
            </a:extLst>
          </p:cNvPr>
          <p:cNvSpPr>
            <a:spLocks noGrp="1"/>
          </p:cNvSpPr>
          <p:nvPr>
            <p:ph type="body" sz="quarter" idx="19" hasCustomPrompt="1"/>
          </p:nvPr>
        </p:nvSpPr>
        <p:spPr>
          <a:xfrm>
            <a:off x="414338" y="2517775"/>
            <a:ext cx="831850" cy="419100"/>
          </a:xfrm>
          <a:blipFill>
            <a:blip r:embed="rId2">
              <a:extLst>
                <a:ext uri="{96DAC541-7B7A-43D3-8B79-37D633B846F1}">
                  <asvg:svgBlip xmlns:asvg="http://schemas.microsoft.com/office/drawing/2016/SVG/main" r:embed="rId3"/>
                </a:ext>
              </a:extLst>
            </a:blip>
            <a:stretch>
              <a:fillRect t="-44488" b="-44488"/>
            </a:stretch>
          </a:blipFill>
        </p:spPr>
        <p:txBody>
          <a:bodyPr lIns="144000" anchor="ctr"/>
          <a:lstStyle>
            <a:lvl1pPr>
              <a:defRPr>
                <a:solidFill>
                  <a:srgbClr val="AB2026"/>
                </a:solidFill>
              </a:defRPr>
            </a:lvl1pPr>
          </a:lstStyle>
          <a:p>
            <a:pPr lvl="0"/>
            <a:r>
              <a:rPr lang="da-DK" dirty="0"/>
              <a:t>XX:XX</a:t>
            </a:r>
          </a:p>
        </p:txBody>
      </p:sp>
      <p:sp>
        <p:nvSpPr>
          <p:cNvPr id="26" name="Text Placeholder 10">
            <a:extLst>
              <a:ext uri="{FF2B5EF4-FFF2-40B4-BE49-F238E27FC236}">
                <a16:creationId xmlns:a16="http://schemas.microsoft.com/office/drawing/2014/main" id="{552CA2D2-3D50-84DB-50BF-020B1295E057}"/>
              </a:ext>
            </a:extLst>
          </p:cNvPr>
          <p:cNvSpPr>
            <a:spLocks noGrp="1"/>
          </p:cNvSpPr>
          <p:nvPr>
            <p:ph type="body" sz="quarter" idx="20" hasCustomPrompt="1"/>
          </p:nvPr>
        </p:nvSpPr>
        <p:spPr>
          <a:xfrm>
            <a:off x="1246188" y="2517775"/>
            <a:ext cx="4710112"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Indhold, emne</a:t>
            </a:r>
          </a:p>
        </p:txBody>
      </p:sp>
      <p:sp>
        <p:nvSpPr>
          <p:cNvPr id="27" name="Text Placeholder 10">
            <a:extLst>
              <a:ext uri="{FF2B5EF4-FFF2-40B4-BE49-F238E27FC236}">
                <a16:creationId xmlns:a16="http://schemas.microsoft.com/office/drawing/2014/main" id="{81C2CE5B-E309-F041-C31C-98F18DA2E6D3}"/>
              </a:ext>
            </a:extLst>
          </p:cNvPr>
          <p:cNvSpPr>
            <a:spLocks noGrp="1"/>
          </p:cNvSpPr>
          <p:nvPr>
            <p:ph type="body" sz="quarter" idx="21" hasCustomPrompt="1"/>
          </p:nvPr>
        </p:nvSpPr>
        <p:spPr>
          <a:xfrm>
            <a:off x="414338" y="2936240"/>
            <a:ext cx="5541962" cy="421323"/>
          </a:xfrm>
          <a:blipFill>
            <a:blip r:embed="rId4">
              <a:extLst>
                <a:ext uri="{96DAC541-7B7A-43D3-8B79-37D633B846F1}">
                  <asvg:svgBlip xmlns:asvg="http://schemas.microsoft.com/office/drawing/2016/SVG/main" r:embed="rId5"/>
                </a:ext>
              </a:extLst>
            </a:blip>
            <a:stretch>
              <a:fillRect/>
            </a:stretch>
          </a:blipFill>
        </p:spPr>
        <p:txBody>
          <a:bodyPr lIns="144000" tIns="86400" anchor="t" anchorCtr="0"/>
          <a:lstStyle>
            <a:lvl1pPr>
              <a:defRPr sz="1400">
                <a:solidFill>
                  <a:schemeClr val="tx2"/>
                </a:solidFill>
                <a:latin typeface="+mj-lt"/>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Taler</a:t>
            </a:r>
          </a:p>
        </p:txBody>
      </p:sp>
      <p:sp>
        <p:nvSpPr>
          <p:cNvPr id="28" name="Text Placeholder 10">
            <a:extLst>
              <a:ext uri="{FF2B5EF4-FFF2-40B4-BE49-F238E27FC236}">
                <a16:creationId xmlns:a16="http://schemas.microsoft.com/office/drawing/2014/main" id="{A913D01E-430B-9F11-9C5A-55450E37BE14}"/>
              </a:ext>
            </a:extLst>
          </p:cNvPr>
          <p:cNvSpPr>
            <a:spLocks noGrp="1"/>
          </p:cNvSpPr>
          <p:nvPr>
            <p:ph type="body" sz="quarter" idx="22" hasCustomPrompt="1"/>
          </p:nvPr>
        </p:nvSpPr>
        <p:spPr>
          <a:xfrm>
            <a:off x="6232525" y="2517775"/>
            <a:ext cx="831850" cy="419100"/>
          </a:xfrm>
          <a:blipFill>
            <a:blip r:embed="rId2">
              <a:extLst>
                <a:ext uri="{96DAC541-7B7A-43D3-8B79-37D633B846F1}">
                  <asvg:svgBlip xmlns:asvg="http://schemas.microsoft.com/office/drawing/2016/SVG/main" r:embed="rId3"/>
                </a:ext>
              </a:extLst>
            </a:blip>
            <a:stretch>
              <a:fillRect t="-44488" b="-44488"/>
            </a:stretch>
          </a:blipFill>
        </p:spPr>
        <p:txBody>
          <a:bodyPr lIns="144000" anchor="ctr"/>
          <a:lstStyle>
            <a:lvl1pPr>
              <a:defRPr>
                <a:solidFill>
                  <a:srgbClr val="AB2026"/>
                </a:solidFill>
              </a:defRPr>
            </a:lvl1pPr>
          </a:lstStyle>
          <a:p>
            <a:pPr lvl="0"/>
            <a:r>
              <a:rPr lang="da-DK" dirty="0"/>
              <a:t>XX:XX</a:t>
            </a:r>
          </a:p>
        </p:txBody>
      </p:sp>
      <p:sp>
        <p:nvSpPr>
          <p:cNvPr id="29" name="Text Placeholder 10">
            <a:extLst>
              <a:ext uri="{FF2B5EF4-FFF2-40B4-BE49-F238E27FC236}">
                <a16:creationId xmlns:a16="http://schemas.microsoft.com/office/drawing/2014/main" id="{5333B725-90CA-25E3-32F5-0EECCDA6FB7C}"/>
              </a:ext>
            </a:extLst>
          </p:cNvPr>
          <p:cNvSpPr>
            <a:spLocks noGrp="1"/>
          </p:cNvSpPr>
          <p:nvPr>
            <p:ph type="body" sz="quarter" idx="23" hasCustomPrompt="1"/>
          </p:nvPr>
        </p:nvSpPr>
        <p:spPr>
          <a:xfrm>
            <a:off x="7064375" y="2517775"/>
            <a:ext cx="4710112"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Indhold, emne</a:t>
            </a:r>
          </a:p>
        </p:txBody>
      </p:sp>
      <p:sp>
        <p:nvSpPr>
          <p:cNvPr id="30" name="Text Placeholder 10">
            <a:extLst>
              <a:ext uri="{FF2B5EF4-FFF2-40B4-BE49-F238E27FC236}">
                <a16:creationId xmlns:a16="http://schemas.microsoft.com/office/drawing/2014/main" id="{C1B2ED87-62C7-4F16-6B8A-03759F72F441}"/>
              </a:ext>
            </a:extLst>
          </p:cNvPr>
          <p:cNvSpPr>
            <a:spLocks noGrp="1"/>
          </p:cNvSpPr>
          <p:nvPr>
            <p:ph type="body" sz="quarter" idx="24" hasCustomPrompt="1"/>
          </p:nvPr>
        </p:nvSpPr>
        <p:spPr>
          <a:xfrm>
            <a:off x="6232525" y="2936240"/>
            <a:ext cx="5541962" cy="421323"/>
          </a:xfrm>
          <a:blipFill>
            <a:blip r:embed="rId4">
              <a:extLst>
                <a:ext uri="{96DAC541-7B7A-43D3-8B79-37D633B846F1}">
                  <asvg:svgBlip xmlns:asvg="http://schemas.microsoft.com/office/drawing/2016/SVG/main" r:embed="rId5"/>
                </a:ext>
              </a:extLst>
            </a:blip>
            <a:stretch>
              <a:fillRect/>
            </a:stretch>
          </a:blipFill>
        </p:spPr>
        <p:txBody>
          <a:bodyPr lIns="144000" tIns="86400" anchor="t" anchorCtr="0"/>
          <a:lstStyle>
            <a:lvl1pPr>
              <a:defRPr sz="1400">
                <a:solidFill>
                  <a:schemeClr val="tx2"/>
                </a:solidFill>
                <a:latin typeface="+mj-lt"/>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Taler</a:t>
            </a:r>
          </a:p>
        </p:txBody>
      </p:sp>
      <p:sp>
        <p:nvSpPr>
          <p:cNvPr id="31" name="Text Placeholder 10">
            <a:extLst>
              <a:ext uri="{FF2B5EF4-FFF2-40B4-BE49-F238E27FC236}">
                <a16:creationId xmlns:a16="http://schemas.microsoft.com/office/drawing/2014/main" id="{05B34670-3E45-AE0B-5342-CA165683CD11}"/>
              </a:ext>
            </a:extLst>
          </p:cNvPr>
          <p:cNvSpPr>
            <a:spLocks noGrp="1"/>
          </p:cNvSpPr>
          <p:nvPr>
            <p:ph type="body" sz="quarter" idx="25" hasCustomPrompt="1"/>
          </p:nvPr>
        </p:nvSpPr>
        <p:spPr>
          <a:xfrm>
            <a:off x="414338" y="3498850"/>
            <a:ext cx="831850" cy="419100"/>
          </a:xfrm>
          <a:blipFill>
            <a:blip r:embed="rId2">
              <a:extLst>
                <a:ext uri="{96DAC541-7B7A-43D3-8B79-37D633B846F1}">
                  <asvg:svgBlip xmlns:asvg="http://schemas.microsoft.com/office/drawing/2016/SVG/main" r:embed="rId3"/>
                </a:ext>
              </a:extLst>
            </a:blip>
            <a:stretch>
              <a:fillRect t="-44488" b="-44488"/>
            </a:stretch>
          </a:blipFill>
        </p:spPr>
        <p:txBody>
          <a:bodyPr lIns="144000" anchor="ctr"/>
          <a:lstStyle>
            <a:lvl1pPr>
              <a:defRPr>
                <a:solidFill>
                  <a:srgbClr val="AB2026"/>
                </a:solidFill>
              </a:defRPr>
            </a:lvl1pPr>
          </a:lstStyle>
          <a:p>
            <a:pPr lvl="0"/>
            <a:r>
              <a:rPr lang="da-DK" dirty="0"/>
              <a:t>XX:XX</a:t>
            </a:r>
          </a:p>
        </p:txBody>
      </p:sp>
      <p:sp>
        <p:nvSpPr>
          <p:cNvPr id="32" name="Text Placeholder 10">
            <a:extLst>
              <a:ext uri="{FF2B5EF4-FFF2-40B4-BE49-F238E27FC236}">
                <a16:creationId xmlns:a16="http://schemas.microsoft.com/office/drawing/2014/main" id="{4213B1FA-7DEF-F70C-FCBA-E74F51E9AB27}"/>
              </a:ext>
            </a:extLst>
          </p:cNvPr>
          <p:cNvSpPr>
            <a:spLocks noGrp="1"/>
          </p:cNvSpPr>
          <p:nvPr>
            <p:ph type="body" sz="quarter" idx="26" hasCustomPrompt="1"/>
          </p:nvPr>
        </p:nvSpPr>
        <p:spPr>
          <a:xfrm>
            <a:off x="1246188" y="3498850"/>
            <a:ext cx="4710112"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Indhold, emne</a:t>
            </a:r>
          </a:p>
        </p:txBody>
      </p:sp>
      <p:sp>
        <p:nvSpPr>
          <p:cNvPr id="33" name="Text Placeholder 10">
            <a:extLst>
              <a:ext uri="{FF2B5EF4-FFF2-40B4-BE49-F238E27FC236}">
                <a16:creationId xmlns:a16="http://schemas.microsoft.com/office/drawing/2014/main" id="{72CA03C1-E0FE-0E41-9C6D-21E2FF617A16}"/>
              </a:ext>
            </a:extLst>
          </p:cNvPr>
          <p:cNvSpPr>
            <a:spLocks noGrp="1"/>
          </p:cNvSpPr>
          <p:nvPr>
            <p:ph type="body" sz="quarter" idx="27" hasCustomPrompt="1"/>
          </p:nvPr>
        </p:nvSpPr>
        <p:spPr>
          <a:xfrm>
            <a:off x="414338" y="3917315"/>
            <a:ext cx="5541962" cy="421323"/>
          </a:xfrm>
          <a:blipFill>
            <a:blip r:embed="rId4">
              <a:extLst>
                <a:ext uri="{96DAC541-7B7A-43D3-8B79-37D633B846F1}">
                  <asvg:svgBlip xmlns:asvg="http://schemas.microsoft.com/office/drawing/2016/SVG/main" r:embed="rId5"/>
                </a:ext>
              </a:extLst>
            </a:blip>
            <a:stretch>
              <a:fillRect/>
            </a:stretch>
          </a:blipFill>
        </p:spPr>
        <p:txBody>
          <a:bodyPr lIns="144000" tIns="86400" anchor="t" anchorCtr="0"/>
          <a:lstStyle>
            <a:lvl1pPr>
              <a:defRPr sz="1400">
                <a:solidFill>
                  <a:schemeClr val="tx2"/>
                </a:solidFill>
                <a:latin typeface="+mj-lt"/>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Taler</a:t>
            </a:r>
          </a:p>
        </p:txBody>
      </p:sp>
      <p:sp>
        <p:nvSpPr>
          <p:cNvPr id="40" name="Text Placeholder 10">
            <a:extLst>
              <a:ext uri="{FF2B5EF4-FFF2-40B4-BE49-F238E27FC236}">
                <a16:creationId xmlns:a16="http://schemas.microsoft.com/office/drawing/2014/main" id="{AAED3781-A0B6-CE6C-7DC3-3F2D7F549C8C}"/>
              </a:ext>
            </a:extLst>
          </p:cNvPr>
          <p:cNvSpPr>
            <a:spLocks noGrp="1"/>
          </p:cNvSpPr>
          <p:nvPr>
            <p:ph type="body" sz="quarter" idx="28" hasCustomPrompt="1"/>
          </p:nvPr>
        </p:nvSpPr>
        <p:spPr>
          <a:xfrm>
            <a:off x="6232525" y="3498850"/>
            <a:ext cx="831850" cy="419100"/>
          </a:xfrm>
          <a:blipFill>
            <a:blip r:embed="rId2">
              <a:extLst>
                <a:ext uri="{96DAC541-7B7A-43D3-8B79-37D633B846F1}">
                  <asvg:svgBlip xmlns:asvg="http://schemas.microsoft.com/office/drawing/2016/SVG/main" r:embed="rId3"/>
                </a:ext>
              </a:extLst>
            </a:blip>
            <a:stretch>
              <a:fillRect t="-44488" b="-44488"/>
            </a:stretch>
          </a:blipFill>
        </p:spPr>
        <p:txBody>
          <a:bodyPr lIns="144000" anchor="ctr"/>
          <a:lstStyle>
            <a:lvl1pPr>
              <a:defRPr>
                <a:solidFill>
                  <a:srgbClr val="AB2026"/>
                </a:solidFill>
              </a:defRPr>
            </a:lvl1pPr>
          </a:lstStyle>
          <a:p>
            <a:pPr lvl="0"/>
            <a:r>
              <a:rPr lang="da-DK" dirty="0"/>
              <a:t>XX:XX</a:t>
            </a:r>
          </a:p>
        </p:txBody>
      </p:sp>
      <p:sp>
        <p:nvSpPr>
          <p:cNvPr id="41" name="Text Placeholder 10">
            <a:extLst>
              <a:ext uri="{FF2B5EF4-FFF2-40B4-BE49-F238E27FC236}">
                <a16:creationId xmlns:a16="http://schemas.microsoft.com/office/drawing/2014/main" id="{1EEE46EE-855C-5EE3-E945-D3B737984F37}"/>
              </a:ext>
            </a:extLst>
          </p:cNvPr>
          <p:cNvSpPr>
            <a:spLocks noGrp="1"/>
          </p:cNvSpPr>
          <p:nvPr>
            <p:ph type="body" sz="quarter" idx="29" hasCustomPrompt="1"/>
          </p:nvPr>
        </p:nvSpPr>
        <p:spPr>
          <a:xfrm>
            <a:off x="7064375" y="3498850"/>
            <a:ext cx="4710112"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Indhold, emne</a:t>
            </a:r>
          </a:p>
        </p:txBody>
      </p:sp>
      <p:sp>
        <p:nvSpPr>
          <p:cNvPr id="42" name="Text Placeholder 10">
            <a:extLst>
              <a:ext uri="{FF2B5EF4-FFF2-40B4-BE49-F238E27FC236}">
                <a16:creationId xmlns:a16="http://schemas.microsoft.com/office/drawing/2014/main" id="{C28B688E-4DE7-8342-DF5C-95265A69B458}"/>
              </a:ext>
            </a:extLst>
          </p:cNvPr>
          <p:cNvSpPr>
            <a:spLocks noGrp="1"/>
          </p:cNvSpPr>
          <p:nvPr>
            <p:ph type="body" sz="quarter" idx="30" hasCustomPrompt="1"/>
          </p:nvPr>
        </p:nvSpPr>
        <p:spPr>
          <a:xfrm>
            <a:off x="6232525" y="3917315"/>
            <a:ext cx="5541962" cy="421323"/>
          </a:xfrm>
          <a:blipFill>
            <a:blip r:embed="rId4">
              <a:extLst>
                <a:ext uri="{96DAC541-7B7A-43D3-8B79-37D633B846F1}">
                  <asvg:svgBlip xmlns:asvg="http://schemas.microsoft.com/office/drawing/2016/SVG/main" r:embed="rId5"/>
                </a:ext>
              </a:extLst>
            </a:blip>
            <a:stretch>
              <a:fillRect/>
            </a:stretch>
          </a:blipFill>
        </p:spPr>
        <p:txBody>
          <a:bodyPr lIns="144000" tIns="86400" anchor="t" anchorCtr="0"/>
          <a:lstStyle>
            <a:lvl1pPr>
              <a:defRPr sz="1400">
                <a:solidFill>
                  <a:schemeClr val="tx2"/>
                </a:solidFill>
                <a:latin typeface="+mj-lt"/>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Taler</a:t>
            </a:r>
          </a:p>
        </p:txBody>
      </p:sp>
      <p:sp>
        <p:nvSpPr>
          <p:cNvPr id="43" name="Text Placeholder 10">
            <a:extLst>
              <a:ext uri="{FF2B5EF4-FFF2-40B4-BE49-F238E27FC236}">
                <a16:creationId xmlns:a16="http://schemas.microsoft.com/office/drawing/2014/main" id="{A4837B86-41C8-AB5C-2675-FBD75158BA5C}"/>
              </a:ext>
            </a:extLst>
          </p:cNvPr>
          <p:cNvSpPr>
            <a:spLocks noGrp="1"/>
          </p:cNvSpPr>
          <p:nvPr>
            <p:ph type="body" sz="quarter" idx="31" hasCustomPrompt="1"/>
          </p:nvPr>
        </p:nvSpPr>
        <p:spPr>
          <a:xfrm>
            <a:off x="414338" y="4478338"/>
            <a:ext cx="831850" cy="419100"/>
          </a:xfrm>
          <a:blipFill>
            <a:blip r:embed="rId2">
              <a:extLst>
                <a:ext uri="{96DAC541-7B7A-43D3-8B79-37D633B846F1}">
                  <asvg:svgBlip xmlns:asvg="http://schemas.microsoft.com/office/drawing/2016/SVG/main" r:embed="rId3"/>
                </a:ext>
              </a:extLst>
            </a:blip>
            <a:stretch>
              <a:fillRect t="-44488" b="-44488"/>
            </a:stretch>
          </a:blipFill>
        </p:spPr>
        <p:txBody>
          <a:bodyPr lIns="144000" anchor="ctr"/>
          <a:lstStyle>
            <a:lvl1pPr>
              <a:defRPr>
                <a:solidFill>
                  <a:srgbClr val="AB2026"/>
                </a:solidFill>
              </a:defRPr>
            </a:lvl1pPr>
          </a:lstStyle>
          <a:p>
            <a:pPr lvl="0"/>
            <a:r>
              <a:rPr lang="da-DK" dirty="0"/>
              <a:t>XX:XX</a:t>
            </a:r>
          </a:p>
        </p:txBody>
      </p:sp>
      <p:sp>
        <p:nvSpPr>
          <p:cNvPr id="44" name="Text Placeholder 10">
            <a:extLst>
              <a:ext uri="{FF2B5EF4-FFF2-40B4-BE49-F238E27FC236}">
                <a16:creationId xmlns:a16="http://schemas.microsoft.com/office/drawing/2014/main" id="{AAF3AAF7-0DAB-24EA-7626-ADAABC4F6EEE}"/>
              </a:ext>
            </a:extLst>
          </p:cNvPr>
          <p:cNvSpPr>
            <a:spLocks noGrp="1"/>
          </p:cNvSpPr>
          <p:nvPr>
            <p:ph type="body" sz="quarter" idx="32" hasCustomPrompt="1"/>
          </p:nvPr>
        </p:nvSpPr>
        <p:spPr>
          <a:xfrm>
            <a:off x="1246188" y="4478338"/>
            <a:ext cx="4710112"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Indhold, emne</a:t>
            </a:r>
          </a:p>
        </p:txBody>
      </p:sp>
      <p:sp>
        <p:nvSpPr>
          <p:cNvPr id="45" name="Text Placeholder 10">
            <a:extLst>
              <a:ext uri="{FF2B5EF4-FFF2-40B4-BE49-F238E27FC236}">
                <a16:creationId xmlns:a16="http://schemas.microsoft.com/office/drawing/2014/main" id="{ACE17940-A783-9C4D-1E41-D345143F94C7}"/>
              </a:ext>
            </a:extLst>
          </p:cNvPr>
          <p:cNvSpPr>
            <a:spLocks noGrp="1"/>
          </p:cNvSpPr>
          <p:nvPr>
            <p:ph type="body" sz="quarter" idx="33" hasCustomPrompt="1"/>
          </p:nvPr>
        </p:nvSpPr>
        <p:spPr>
          <a:xfrm>
            <a:off x="414338" y="4896803"/>
            <a:ext cx="5541962" cy="421323"/>
          </a:xfrm>
          <a:blipFill>
            <a:blip r:embed="rId4">
              <a:extLst>
                <a:ext uri="{96DAC541-7B7A-43D3-8B79-37D633B846F1}">
                  <asvg:svgBlip xmlns:asvg="http://schemas.microsoft.com/office/drawing/2016/SVG/main" r:embed="rId5"/>
                </a:ext>
              </a:extLst>
            </a:blip>
            <a:stretch>
              <a:fillRect/>
            </a:stretch>
          </a:blipFill>
        </p:spPr>
        <p:txBody>
          <a:bodyPr lIns="144000" tIns="86400" anchor="t" anchorCtr="0"/>
          <a:lstStyle>
            <a:lvl1pPr>
              <a:defRPr sz="1400">
                <a:solidFill>
                  <a:schemeClr val="tx2"/>
                </a:solidFill>
                <a:latin typeface="+mj-lt"/>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Taler</a:t>
            </a:r>
          </a:p>
        </p:txBody>
      </p:sp>
      <p:sp>
        <p:nvSpPr>
          <p:cNvPr id="46" name="Text Placeholder 10">
            <a:extLst>
              <a:ext uri="{FF2B5EF4-FFF2-40B4-BE49-F238E27FC236}">
                <a16:creationId xmlns:a16="http://schemas.microsoft.com/office/drawing/2014/main" id="{79F90DB9-40F3-A4D8-3667-9046C1C323EC}"/>
              </a:ext>
            </a:extLst>
          </p:cNvPr>
          <p:cNvSpPr>
            <a:spLocks noGrp="1"/>
          </p:cNvSpPr>
          <p:nvPr>
            <p:ph type="body" sz="quarter" idx="34" hasCustomPrompt="1"/>
          </p:nvPr>
        </p:nvSpPr>
        <p:spPr>
          <a:xfrm>
            <a:off x="6232525" y="4478338"/>
            <a:ext cx="831850" cy="419100"/>
          </a:xfrm>
          <a:blipFill>
            <a:blip r:embed="rId2">
              <a:extLst>
                <a:ext uri="{96DAC541-7B7A-43D3-8B79-37D633B846F1}">
                  <asvg:svgBlip xmlns:asvg="http://schemas.microsoft.com/office/drawing/2016/SVG/main" r:embed="rId3"/>
                </a:ext>
              </a:extLst>
            </a:blip>
            <a:stretch>
              <a:fillRect t="-44488" b="-44488"/>
            </a:stretch>
          </a:blipFill>
        </p:spPr>
        <p:txBody>
          <a:bodyPr lIns="144000" anchor="ctr"/>
          <a:lstStyle>
            <a:lvl1pPr>
              <a:defRPr>
                <a:solidFill>
                  <a:srgbClr val="AB2026"/>
                </a:solidFill>
              </a:defRPr>
            </a:lvl1pPr>
          </a:lstStyle>
          <a:p>
            <a:pPr lvl="0"/>
            <a:r>
              <a:rPr lang="da-DK" dirty="0"/>
              <a:t>XX:XX</a:t>
            </a:r>
          </a:p>
        </p:txBody>
      </p:sp>
      <p:sp>
        <p:nvSpPr>
          <p:cNvPr id="47" name="Text Placeholder 10">
            <a:extLst>
              <a:ext uri="{FF2B5EF4-FFF2-40B4-BE49-F238E27FC236}">
                <a16:creationId xmlns:a16="http://schemas.microsoft.com/office/drawing/2014/main" id="{5B1748D5-635C-A876-74ED-5337661C20A2}"/>
              </a:ext>
            </a:extLst>
          </p:cNvPr>
          <p:cNvSpPr>
            <a:spLocks noGrp="1"/>
          </p:cNvSpPr>
          <p:nvPr>
            <p:ph type="body" sz="quarter" idx="35" hasCustomPrompt="1"/>
          </p:nvPr>
        </p:nvSpPr>
        <p:spPr>
          <a:xfrm>
            <a:off x="7064375" y="4478338"/>
            <a:ext cx="4710112"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Indhold, emne</a:t>
            </a:r>
          </a:p>
        </p:txBody>
      </p:sp>
      <p:sp>
        <p:nvSpPr>
          <p:cNvPr id="48" name="Text Placeholder 10">
            <a:extLst>
              <a:ext uri="{FF2B5EF4-FFF2-40B4-BE49-F238E27FC236}">
                <a16:creationId xmlns:a16="http://schemas.microsoft.com/office/drawing/2014/main" id="{F4671A07-6B4A-D052-BF3B-D014DA746981}"/>
              </a:ext>
            </a:extLst>
          </p:cNvPr>
          <p:cNvSpPr>
            <a:spLocks noGrp="1"/>
          </p:cNvSpPr>
          <p:nvPr>
            <p:ph type="body" sz="quarter" idx="36" hasCustomPrompt="1"/>
          </p:nvPr>
        </p:nvSpPr>
        <p:spPr>
          <a:xfrm>
            <a:off x="6232525" y="4896803"/>
            <a:ext cx="5541962" cy="421323"/>
          </a:xfrm>
          <a:blipFill>
            <a:blip r:embed="rId4">
              <a:extLst>
                <a:ext uri="{96DAC541-7B7A-43D3-8B79-37D633B846F1}">
                  <asvg:svgBlip xmlns:asvg="http://schemas.microsoft.com/office/drawing/2016/SVG/main" r:embed="rId5"/>
                </a:ext>
              </a:extLst>
            </a:blip>
            <a:stretch>
              <a:fillRect/>
            </a:stretch>
          </a:blipFill>
        </p:spPr>
        <p:txBody>
          <a:bodyPr lIns="144000" tIns="86400" anchor="t" anchorCtr="0"/>
          <a:lstStyle>
            <a:lvl1pPr>
              <a:defRPr sz="1400">
                <a:solidFill>
                  <a:schemeClr val="tx2"/>
                </a:solidFill>
                <a:latin typeface="+mj-lt"/>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Taler</a:t>
            </a:r>
          </a:p>
        </p:txBody>
      </p:sp>
      <p:sp>
        <p:nvSpPr>
          <p:cNvPr id="56" name="Text Placeholder 10">
            <a:extLst>
              <a:ext uri="{FF2B5EF4-FFF2-40B4-BE49-F238E27FC236}">
                <a16:creationId xmlns:a16="http://schemas.microsoft.com/office/drawing/2014/main" id="{AA1B1338-7AB2-28B2-CE61-42AB9F6E7E45}"/>
              </a:ext>
            </a:extLst>
          </p:cNvPr>
          <p:cNvSpPr>
            <a:spLocks noGrp="1"/>
          </p:cNvSpPr>
          <p:nvPr>
            <p:ph type="body" sz="quarter" idx="37" hasCustomPrompt="1"/>
          </p:nvPr>
        </p:nvSpPr>
        <p:spPr>
          <a:xfrm>
            <a:off x="414338" y="5457825"/>
            <a:ext cx="831850" cy="419100"/>
          </a:xfrm>
          <a:blipFill>
            <a:blip r:embed="rId2">
              <a:extLst>
                <a:ext uri="{96DAC541-7B7A-43D3-8B79-37D633B846F1}">
                  <asvg:svgBlip xmlns:asvg="http://schemas.microsoft.com/office/drawing/2016/SVG/main" r:embed="rId3"/>
                </a:ext>
              </a:extLst>
            </a:blip>
            <a:stretch>
              <a:fillRect t="-44488" b="-44488"/>
            </a:stretch>
          </a:blipFill>
        </p:spPr>
        <p:txBody>
          <a:bodyPr lIns="144000" anchor="ctr"/>
          <a:lstStyle>
            <a:lvl1pPr>
              <a:defRPr>
                <a:solidFill>
                  <a:srgbClr val="AB2026"/>
                </a:solidFill>
              </a:defRPr>
            </a:lvl1pPr>
          </a:lstStyle>
          <a:p>
            <a:pPr lvl="0"/>
            <a:r>
              <a:rPr lang="da-DK" dirty="0"/>
              <a:t>XX:XX</a:t>
            </a:r>
          </a:p>
        </p:txBody>
      </p:sp>
      <p:sp>
        <p:nvSpPr>
          <p:cNvPr id="57" name="Text Placeholder 10">
            <a:extLst>
              <a:ext uri="{FF2B5EF4-FFF2-40B4-BE49-F238E27FC236}">
                <a16:creationId xmlns:a16="http://schemas.microsoft.com/office/drawing/2014/main" id="{CBC3BA55-9CAE-931A-CA5F-B8556887571E}"/>
              </a:ext>
            </a:extLst>
          </p:cNvPr>
          <p:cNvSpPr>
            <a:spLocks noGrp="1"/>
          </p:cNvSpPr>
          <p:nvPr>
            <p:ph type="body" sz="quarter" idx="38" hasCustomPrompt="1"/>
          </p:nvPr>
        </p:nvSpPr>
        <p:spPr>
          <a:xfrm>
            <a:off x="1246188" y="5457825"/>
            <a:ext cx="4710112"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Indhold, emne</a:t>
            </a:r>
          </a:p>
        </p:txBody>
      </p:sp>
      <p:sp>
        <p:nvSpPr>
          <p:cNvPr id="58" name="Text Placeholder 10">
            <a:extLst>
              <a:ext uri="{FF2B5EF4-FFF2-40B4-BE49-F238E27FC236}">
                <a16:creationId xmlns:a16="http://schemas.microsoft.com/office/drawing/2014/main" id="{CB3C9DA4-E7D8-7A16-640E-32690CDB0991}"/>
              </a:ext>
            </a:extLst>
          </p:cNvPr>
          <p:cNvSpPr>
            <a:spLocks noGrp="1"/>
          </p:cNvSpPr>
          <p:nvPr>
            <p:ph type="body" sz="quarter" idx="39" hasCustomPrompt="1"/>
          </p:nvPr>
        </p:nvSpPr>
        <p:spPr>
          <a:xfrm>
            <a:off x="414338" y="5876290"/>
            <a:ext cx="5541962" cy="421323"/>
          </a:xfrm>
          <a:blipFill>
            <a:blip r:embed="rId4">
              <a:extLst>
                <a:ext uri="{96DAC541-7B7A-43D3-8B79-37D633B846F1}">
                  <asvg:svgBlip xmlns:asvg="http://schemas.microsoft.com/office/drawing/2016/SVG/main" r:embed="rId5"/>
                </a:ext>
              </a:extLst>
            </a:blip>
            <a:stretch>
              <a:fillRect/>
            </a:stretch>
          </a:blipFill>
        </p:spPr>
        <p:txBody>
          <a:bodyPr lIns="144000" tIns="86400" anchor="t" anchorCtr="0"/>
          <a:lstStyle>
            <a:lvl1pPr>
              <a:defRPr sz="1400">
                <a:solidFill>
                  <a:schemeClr val="tx2"/>
                </a:solidFill>
                <a:latin typeface="+mj-lt"/>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Taler</a:t>
            </a:r>
          </a:p>
        </p:txBody>
      </p:sp>
      <p:sp>
        <p:nvSpPr>
          <p:cNvPr id="59" name="Text Placeholder 10">
            <a:extLst>
              <a:ext uri="{FF2B5EF4-FFF2-40B4-BE49-F238E27FC236}">
                <a16:creationId xmlns:a16="http://schemas.microsoft.com/office/drawing/2014/main" id="{6F706B84-9AA8-DE8D-58A5-66F3DB430B87}"/>
              </a:ext>
            </a:extLst>
          </p:cNvPr>
          <p:cNvSpPr>
            <a:spLocks noGrp="1"/>
          </p:cNvSpPr>
          <p:nvPr>
            <p:ph type="body" sz="quarter" idx="40" hasCustomPrompt="1"/>
          </p:nvPr>
        </p:nvSpPr>
        <p:spPr>
          <a:xfrm>
            <a:off x="6232525" y="5457825"/>
            <a:ext cx="831850" cy="419100"/>
          </a:xfrm>
          <a:blipFill>
            <a:blip r:embed="rId2">
              <a:extLst>
                <a:ext uri="{96DAC541-7B7A-43D3-8B79-37D633B846F1}">
                  <asvg:svgBlip xmlns:asvg="http://schemas.microsoft.com/office/drawing/2016/SVG/main" r:embed="rId3"/>
                </a:ext>
              </a:extLst>
            </a:blip>
            <a:stretch>
              <a:fillRect t="-44488" b="-44488"/>
            </a:stretch>
          </a:blipFill>
        </p:spPr>
        <p:txBody>
          <a:bodyPr lIns="144000" anchor="ctr"/>
          <a:lstStyle>
            <a:lvl1pPr>
              <a:defRPr>
                <a:solidFill>
                  <a:srgbClr val="AB2026"/>
                </a:solidFill>
              </a:defRPr>
            </a:lvl1pPr>
          </a:lstStyle>
          <a:p>
            <a:pPr lvl="0"/>
            <a:r>
              <a:rPr lang="da-DK" dirty="0"/>
              <a:t>XX:XX</a:t>
            </a:r>
          </a:p>
        </p:txBody>
      </p:sp>
      <p:sp>
        <p:nvSpPr>
          <p:cNvPr id="60" name="Text Placeholder 10">
            <a:extLst>
              <a:ext uri="{FF2B5EF4-FFF2-40B4-BE49-F238E27FC236}">
                <a16:creationId xmlns:a16="http://schemas.microsoft.com/office/drawing/2014/main" id="{8B9A91E2-2BF6-7A4D-450E-C65593E49A06}"/>
              </a:ext>
            </a:extLst>
          </p:cNvPr>
          <p:cNvSpPr>
            <a:spLocks noGrp="1"/>
          </p:cNvSpPr>
          <p:nvPr>
            <p:ph type="body" sz="quarter" idx="41" hasCustomPrompt="1"/>
          </p:nvPr>
        </p:nvSpPr>
        <p:spPr>
          <a:xfrm>
            <a:off x="7064375" y="5457825"/>
            <a:ext cx="4710112"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Indhold, emne</a:t>
            </a:r>
          </a:p>
        </p:txBody>
      </p:sp>
      <p:sp>
        <p:nvSpPr>
          <p:cNvPr id="61" name="Text Placeholder 10">
            <a:extLst>
              <a:ext uri="{FF2B5EF4-FFF2-40B4-BE49-F238E27FC236}">
                <a16:creationId xmlns:a16="http://schemas.microsoft.com/office/drawing/2014/main" id="{EE3C840A-5046-305A-D59A-A81269FDA511}"/>
              </a:ext>
            </a:extLst>
          </p:cNvPr>
          <p:cNvSpPr>
            <a:spLocks noGrp="1"/>
          </p:cNvSpPr>
          <p:nvPr>
            <p:ph type="body" sz="quarter" idx="42" hasCustomPrompt="1"/>
          </p:nvPr>
        </p:nvSpPr>
        <p:spPr>
          <a:xfrm>
            <a:off x="6232525" y="5876290"/>
            <a:ext cx="5541962" cy="421323"/>
          </a:xfrm>
          <a:blipFill>
            <a:blip r:embed="rId4">
              <a:extLst>
                <a:ext uri="{96DAC541-7B7A-43D3-8B79-37D633B846F1}">
                  <asvg:svgBlip xmlns:asvg="http://schemas.microsoft.com/office/drawing/2016/SVG/main" r:embed="rId5"/>
                </a:ext>
              </a:extLst>
            </a:blip>
            <a:stretch>
              <a:fillRect/>
            </a:stretch>
          </a:blipFill>
        </p:spPr>
        <p:txBody>
          <a:bodyPr lIns="144000" tIns="86400" anchor="t" anchorCtr="0"/>
          <a:lstStyle>
            <a:lvl1pPr>
              <a:defRPr sz="1400">
                <a:solidFill>
                  <a:schemeClr val="tx2"/>
                </a:solidFill>
                <a:latin typeface="+mj-lt"/>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dirty="0">
                <a:solidFill>
                  <a:schemeClr val="tx2"/>
                </a:solidFill>
              </a:rPr>
              <a:t>Taler</a:t>
            </a:r>
          </a:p>
        </p:txBody>
      </p:sp>
    </p:spTree>
    <p:extLst>
      <p:ext uri="{BB962C8B-B14F-4D97-AF65-F5344CB8AC3E}">
        <p14:creationId xmlns:p14="http://schemas.microsoft.com/office/powerpoint/2010/main" val="96727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Breaker slide 1">
    <p:bg>
      <p:bgPr>
        <a:solidFill>
          <a:srgbClr val="DEE2E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49C3-084C-BACF-1975-59401756544A}"/>
              </a:ext>
            </a:extLst>
          </p:cNvPr>
          <p:cNvSpPr>
            <a:spLocks noGrp="1"/>
          </p:cNvSpPr>
          <p:nvPr>
            <p:ph type="title" hasCustomPrompt="1"/>
          </p:nvPr>
        </p:nvSpPr>
        <p:spPr>
          <a:xfrm>
            <a:off x="831850" y="1677989"/>
            <a:ext cx="8034338" cy="2660649"/>
          </a:xfrm>
        </p:spPr>
        <p:txBody>
          <a:bodyPr anchor="b"/>
          <a:lstStyle>
            <a:lvl1pPr>
              <a:defRPr sz="4200"/>
            </a:lvl1pPr>
          </a:lstStyle>
          <a:p>
            <a:r>
              <a:rPr lang="da-DK" dirty="0"/>
              <a:t>Klik for at redigere titeltypografien i masteren</a:t>
            </a:r>
          </a:p>
        </p:txBody>
      </p:sp>
      <p:sp>
        <p:nvSpPr>
          <p:cNvPr id="3" name="Text Placeholder 2">
            <a:extLst>
              <a:ext uri="{FF2B5EF4-FFF2-40B4-BE49-F238E27FC236}">
                <a16:creationId xmlns:a16="http://schemas.microsoft.com/office/drawing/2014/main" id="{3493059B-3369-762F-D534-675CF1BF189B}"/>
              </a:ext>
            </a:extLst>
          </p:cNvPr>
          <p:cNvSpPr>
            <a:spLocks noGrp="1"/>
          </p:cNvSpPr>
          <p:nvPr>
            <p:ph type="body" idx="1" hasCustomPrompt="1"/>
          </p:nvPr>
        </p:nvSpPr>
        <p:spPr>
          <a:xfrm>
            <a:off x="831850" y="4671753"/>
            <a:ext cx="8034338" cy="1486160"/>
          </a:xfrm>
          <a:prstGeom prst="rect">
            <a:avLst/>
          </a:prstGeom>
        </p:spPr>
        <p:txBody>
          <a:bodyPr/>
          <a:lstStyle>
            <a:lvl1pPr marL="0" indent="0">
              <a:buNone/>
              <a:defRPr sz="18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dirty="0"/>
              <a:t>Klik for at redigere teksttypografierne i masteren</a:t>
            </a:r>
          </a:p>
        </p:txBody>
      </p:sp>
      <p:sp>
        <p:nvSpPr>
          <p:cNvPr id="7" name="Pladsholder til dato 6">
            <a:extLst>
              <a:ext uri="{FF2B5EF4-FFF2-40B4-BE49-F238E27FC236}">
                <a16:creationId xmlns:a16="http://schemas.microsoft.com/office/drawing/2014/main" id="{A1423DDA-0B17-748A-78BE-08AB5CEDF5AC}"/>
              </a:ext>
            </a:extLst>
          </p:cNvPr>
          <p:cNvSpPr>
            <a:spLocks noGrp="1"/>
          </p:cNvSpPr>
          <p:nvPr>
            <p:ph type="dt" sz="half" idx="10"/>
          </p:nvPr>
        </p:nvSpPr>
        <p:spPr/>
        <p:txBody>
          <a:bodyPr/>
          <a:lstStyle/>
          <a:p>
            <a:fld id="{FDFC6D1B-07D9-415D-A55C-DE2481AD3AD3}" type="datetime1">
              <a:rPr lang="da-DK" smtClean="0"/>
              <a:t>12-02-2026</a:t>
            </a:fld>
            <a:endParaRPr lang="da-DK" dirty="0"/>
          </a:p>
        </p:txBody>
      </p:sp>
      <p:sp>
        <p:nvSpPr>
          <p:cNvPr id="8" name="Pladsholder til sidefod 7">
            <a:extLst>
              <a:ext uri="{FF2B5EF4-FFF2-40B4-BE49-F238E27FC236}">
                <a16:creationId xmlns:a16="http://schemas.microsoft.com/office/drawing/2014/main" id="{DD45AC2B-3291-2312-718D-8A98C4C40695}"/>
              </a:ext>
            </a:extLst>
          </p:cNvPr>
          <p:cNvSpPr>
            <a:spLocks noGrp="1"/>
          </p:cNvSpPr>
          <p:nvPr>
            <p:ph type="ftr" sz="quarter" idx="11"/>
          </p:nvPr>
        </p:nvSpPr>
        <p:spPr/>
        <p:txBody>
          <a:bodyPr/>
          <a:lstStyle/>
          <a:p>
            <a:endParaRPr lang="da-DK" dirty="0"/>
          </a:p>
        </p:txBody>
      </p:sp>
      <p:sp>
        <p:nvSpPr>
          <p:cNvPr id="9" name="Pladsholder til slidenummer 8">
            <a:extLst>
              <a:ext uri="{FF2B5EF4-FFF2-40B4-BE49-F238E27FC236}">
                <a16:creationId xmlns:a16="http://schemas.microsoft.com/office/drawing/2014/main" id="{B5BAD8DC-742C-518C-5A53-0D4108FBCEA0}"/>
              </a:ext>
            </a:extLst>
          </p:cNvPr>
          <p:cNvSpPr>
            <a:spLocks noGrp="1"/>
          </p:cNvSpPr>
          <p:nvPr>
            <p:ph type="sldNum" sz="quarter" idx="12"/>
          </p:nvPr>
        </p:nvSpPr>
        <p:spPr/>
        <p:txBody>
          <a:bodyPr/>
          <a:lstStyle/>
          <a:p>
            <a:fld id="{0E8862F4-759C-4937-98C7-CDEB1EE77131}" type="slidenum">
              <a:rPr lang="da-DK" smtClean="0"/>
              <a:pPr/>
              <a:t>‹nr.›</a:t>
            </a:fld>
            <a:endParaRPr lang="da-DK" dirty="0"/>
          </a:p>
        </p:txBody>
      </p:sp>
    </p:spTree>
    <p:extLst>
      <p:ext uri="{BB962C8B-B14F-4D97-AF65-F5344CB8AC3E}">
        <p14:creationId xmlns:p14="http://schemas.microsoft.com/office/powerpoint/2010/main" val="3516350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slide 2">
    <p:bg>
      <p:bgPr>
        <a:solidFill>
          <a:srgbClr val="A4B2B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49C3-084C-BACF-1975-59401756544A}"/>
              </a:ext>
            </a:extLst>
          </p:cNvPr>
          <p:cNvSpPr>
            <a:spLocks noGrp="1"/>
          </p:cNvSpPr>
          <p:nvPr>
            <p:ph type="title" hasCustomPrompt="1"/>
          </p:nvPr>
        </p:nvSpPr>
        <p:spPr>
          <a:xfrm>
            <a:off x="831850" y="1677989"/>
            <a:ext cx="8034338" cy="2660649"/>
          </a:xfrm>
        </p:spPr>
        <p:txBody>
          <a:bodyPr anchor="b"/>
          <a:lstStyle>
            <a:lvl1pPr>
              <a:defRPr sz="4200"/>
            </a:lvl1pPr>
          </a:lstStyle>
          <a:p>
            <a:r>
              <a:rPr lang="da-DK" dirty="0"/>
              <a:t>Klik for at redigere titeltypografien i masteren</a:t>
            </a:r>
          </a:p>
        </p:txBody>
      </p:sp>
      <p:sp>
        <p:nvSpPr>
          <p:cNvPr id="7" name="Pladsholder til dato 6">
            <a:extLst>
              <a:ext uri="{FF2B5EF4-FFF2-40B4-BE49-F238E27FC236}">
                <a16:creationId xmlns:a16="http://schemas.microsoft.com/office/drawing/2014/main" id="{A1423DDA-0B17-748A-78BE-08AB5CEDF5AC}"/>
              </a:ext>
            </a:extLst>
          </p:cNvPr>
          <p:cNvSpPr>
            <a:spLocks noGrp="1"/>
          </p:cNvSpPr>
          <p:nvPr>
            <p:ph type="dt" sz="half" idx="10"/>
          </p:nvPr>
        </p:nvSpPr>
        <p:spPr/>
        <p:txBody>
          <a:bodyPr/>
          <a:lstStyle/>
          <a:p>
            <a:fld id="{EF3A2B88-988D-46F1-926C-C8EC226CB2C1}" type="datetime1">
              <a:rPr lang="da-DK" smtClean="0"/>
              <a:t>12-02-2026</a:t>
            </a:fld>
            <a:endParaRPr lang="da-DK" dirty="0"/>
          </a:p>
        </p:txBody>
      </p:sp>
      <p:sp>
        <p:nvSpPr>
          <p:cNvPr id="8" name="Pladsholder til sidefod 7">
            <a:extLst>
              <a:ext uri="{FF2B5EF4-FFF2-40B4-BE49-F238E27FC236}">
                <a16:creationId xmlns:a16="http://schemas.microsoft.com/office/drawing/2014/main" id="{DD45AC2B-3291-2312-718D-8A98C4C40695}"/>
              </a:ext>
            </a:extLst>
          </p:cNvPr>
          <p:cNvSpPr>
            <a:spLocks noGrp="1"/>
          </p:cNvSpPr>
          <p:nvPr>
            <p:ph type="ftr" sz="quarter" idx="11"/>
          </p:nvPr>
        </p:nvSpPr>
        <p:spPr/>
        <p:txBody>
          <a:bodyPr/>
          <a:lstStyle/>
          <a:p>
            <a:endParaRPr lang="da-DK" dirty="0"/>
          </a:p>
        </p:txBody>
      </p:sp>
      <p:sp>
        <p:nvSpPr>
          <p:cNvPr id="9" name="Pladsholder til slidenummer 8">
            <a:extLst>
              <a:ext uri="{FF2B5EF4-FFF2-40B4-BE49-F238E27FC236}">
                <a16:creationId xmlns:a16="http://schemas.microsoft.com/office/drawing/2014/main" id="{B5BAD8DC-742C-518C-5A53-0D4108FBCEA0}"/>
              </a:ext>
            </a:extLst>
          </p:cNvPr>
          <p:cNvSpPr>
            <a:spLocks noGrp="1"/>
          </p:cNvSpPr>
          <p:nvPr>
            <p:ph type="sldNum" sz="quarter" idx="12"/>
          </p:nvPr>
        </p:nvSpPr>
        <p:spPr/>
        <p:txBody>
          <a:bodyPr/>
          <a:lstStyle/>
          <a:p>
            <a:fld id="{0E8862F4-759C-4937-98C7-CDEB1EE77131}" type="slidenum">
              <a:rPr lang="da-DK" smtClean="0"/>
              <a:pPr/>
              <a:t>‹nr.›</a:t>
            </a:fld>
            <a:endParaRPr lang="da-DK" dirty="0"/>
          </a:p>
        </p:txBody>
      </p:sp>
      <p:sp>
        <p:nvSpPr>
          <p:cNvPr id="4" name="Text Placeholder 2">
            <a:extLst>
              <a:ext uri="{FF2B5EF4-FFF2-40B4-BE49-F238E27FC236}">
                <a16:creationId xmlns:a16="http://schemas.microsoft.com/office/drawing/2014/main" id="{43C825B3-AB94-0172-ECAF-43161A2E67C6}"/>
              </a:ext>
            </a:extLst>
          </p:cNvPr>
          <p:cNvSpPr>
            <a:spLocks noGrp="1"/>
          </p:cNvSpPr>
          <p:nvPr>
            <p:ph type="body" idx="1" hasCustomPrompt="1"/>
          </p:nvPr>
        </p:nvSpPr>
        <p:spPr>
          <a:xfrm>
            <a:off x="831850" y="4671753"/>
            <a:ext cx="8034338" cy="1486160"/>
          </a:xfrm>
          <a:prstGeom prst="rect">
            <a:avLst/>
          </a:prstGeom>
        </p:spPr>
        <p:txBody>
          <a:bodyPr/>
          <a:lstStyle>
            <a:lvl1pPr marL="0" indent="0">
              <a:buNone/>
              <a:defRPr sz="18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dirty="0"/>
              <a:t>Klik for at redigere teksttypografierne i masteren</a:t>
            </a:r>
          </a:p>
        </p:txBody>
      </p:sp>
    </p:spTree>
    <p:extLst>
      <p:ext uri="{BB962C8B-B14F-4D97-AF65-F5344CB8AC3E}">
        <p14:creationId xmlns:p14="http://schemas.microsoft.com/office/powerpoint/2010/main" val="605645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slide 3">
    <p:bg>
      <p:bgPr>
        <a:solidFill>
          <a:srgbClr val="AB202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49C3-084C-BACF-1975-59401756544A}"/>
              </a:ext>
            </a:extLst>
          </p:cNvPr>
          <p:cNvSpPr>
            <a:spLocks noGrp="1"/>
          </p:cNvSpPr>
          <p:nvPr>
            <p:ph type="title" hasCustomPrompt="1"/>
          </p:nvPr>
        </p:nvSpPr>
        <p:spPr>
          <a:xfrm>
            <a:off x="831850" y="1677989"/>
            <a:ext cx="8034338" cy="2660649"/>
          </a:xfrm>
        </p:spPr>
        <p:txBody>
          <a:bodyPr anchor="b"/>
          <a:lstStyle>
            <a:lvl1pPr>
              <a:defRPr sz="4200">
                <a:solidFill>
                  <a:schemeClr val="bg1"/>
                </a:solidFill>
              </a:defRPr>
            </a:lvl1pPr>
          </a:lstStyle>
          <a:p>
            <a:r>
              <a:rPr lang="da-DK" dirty="0"/>
              <a:t>Klik for at redigere titeltypografien i masteren</a:t>
            </a:r>
          </a:p>
        </p:txBody>
      </p:sp>
      <p:sp>
        <p:nvSpPr>
          <p:cNvPr id="7" name="Pladsholder til dato 6">
            <a:extLst>
              <a:ext uri="{FF2B5EF4-FFF2-40B4-BE49-F238E27FC236}">
                <a16:creationId xmlns:a16="http://schemas.microsoft.com/office/drawing/2014/main" id="{A1423DDA-0B17-748A-78BE-08AB5CEDF5AC}"/>
              </a:ext>
            </a:extLst>
          </p:cNvPr>
          <p:cNvSpPr>
            <a:spLocks noGrp="1"/>
          </p:cNvSpPr>
          <p:nvPr>
            <p:ph type="dt" sz="half" idx="10"/>
          </p:nvPr>
        </p:nvSpPr>
        <p:spPr/>
        <p:txBody>
          <a:bodyPr/>
          <a:lstStyle/>
          <a:p>
            <a:fld id="{3FC7814C-EE9E-4709-8760-62D5B6D0350B}" type="datetime1">
              <a:rPr lang="da-DK" smtClean="0"/>
              <a:t>12-02-2026</a:t>
            </a:fld>
            <a:endParaRPr lang="da-DK" dirty="0"/>
          </a:p>
        </p:txBody>
      </p:sp>
      <p:sp>
        <p:nvSpPr>
          <p:cNvPr id="8" name="Pladsholder til sidefod 7">
            <a:extLst>
              <a:ext uri="{FF2B5EF4-FFF2-40B4-BE49-F238E27FC236}">
                <a16:creationId xmlns:a16="http://schemas.microsoft.com/office/drawing/2014/main" id="{DD45AC2B-3291-2312-718D-8A98C4C40695}"/>
              </a:ext>
            </a:extLst>
          </p:cNvPr>
          <p:cNvSpPr>
            <a:spLocks noGrp="1"/>
          </p:cNvSpPr>
          <p:nvPr>
            <p:ph type="ftr" sz="quarter" idx="11"/>
          </p:nvPr>
        </p:nvSpPr>
        <p:spPr/>
        <p:txBody>
          <a:bodyPr/>
          <a:lstStyle/>
          <a:p>
            <a:endParaRPr lang="da-DK" dirty="0"/>
          </a:p>
        </p:txBody>
      </p:sp>
      <p:sp>
        <p:nvSpPr>
          <p:cNvPr id="9" name="Pladsholder til slidenummer 8">
            <a:extLst>
              <a:ext uri="{FF2B5EF4-FFF2-40B4-BE49-F238E27FC236}">
                <a16:creationId xmlns:a16="http://schemas.microsoft.com/office/drawing/2014/main" id="{B5BAD8DC-742C-518C-5A53-0D4108FBCEA0}"/>
              </a:ext>
            </a:extLst>
          </p:cNvPr>
          <p:cNvSpPr>
            <a:spLocks noGrp="1"/>
          </p:cNvSpPr>
          <p:nvPr>
            <p:ph type="sldNum" sz="quarter" idx="12"/>
          </p:nvPr>
        </p:nvSpPr>
        <p:spPr/>
        <p:txBody>
          <a:bodyPr/>
          <a:lstStyle/>
          <a:p>
            <a:fld id="{0E8862F4-759C-4937-98C7-CDEB1EE77131}" type="slidenum">
              <a:rPr lang="da-DK" smtClean="0"/>
              <a:pPr/>
              <a:t>‹nr.›</a:t>
            </a:fld>
            <a:endParaRPr lang="da-DK" dirty="0"/>
          </a:p>
        </p:txBody>
      </p:sp>
      <p:sp>
        <p:nvSpPr>
          <p:cNvPr id="4" name="Text Placeholder 2">
            <a:extLst>
              <a:ext uri="{FF2B5EF4-FFF2-40B4-BE49-F238E27FC236}">
                <a16:creationId xmlns:a16="http://schemas.microsoft.com/office/drawing/2014/main" id="{55201C48-4BC4-18E7-1327-7D4595164E78}"/>
              </a:ext>
            </a:extLst>
          </p:cNvPr>
          <p:cNvSpPr>
            <a:spLocks noGrp="1"/>
          </p:cNvSpPr>
          <p:nvPr>
            <p:ph type="body" idx="1" hasCustomPrompt="1"/>
          </p:nvPr>
        </p:nvSpPr>
        <p:spPr>
          <a:xfrm>
            <a:off x="831850" y="4671753"/>
            <a:ext cx="8034338" cy="1486160"/>
          </a:xfrm>
          <a:prstGeom prst="rect">
            <a:avLst/>
          </a:prstGeom>
        </p:spPr>
        <p:txBody>
          <a:bodyPr/>
          <a:lstStyle>
            <a:lvl1pPr marL="0" indent="0">
              <a:buNone/>
              <a:defRPr sz="18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dirty="0"/>
              <a:t>Klik for at redigere teksttypografierne i masteren</a:t>
            </a:r>
          </a:p>
        </p:txBody>
      </p:sp>
    </p:spTree>
    <p:extLst>
      <p:ext uri="{BB962C8B-B14F-4D97-AF65-F5344CB8AC3E}">
        <p14:creationId xmlns:p14="http://schemas.microsoft.com/office/powerpoint/2010/main" val="386487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7D6D0-103E-8295-89D9-10032540A0F9}"/>
              </a:ext>
            </a:extLst>
          </p:cNvPr>
          <p:cNvSpPr>
            <a:spLocks noGrp="1"/>
          </p:cNvSpPr>
          <p:nvPr>
            <p:ph type="title" hasCustomPrompt="1"/>
          </p:nvPr>
        </p:nvSpPr>
        <p:spPr/>
        <p:txBody>
          <a:bodyPr/>
          <a:lstStyle/>
          <a:p>
            <a:r>
              <a:rPr lang="da-DK" dirty="0"/>
              <a:t>Klik for at redigere titeltypografien i masteren</a:t>
            </a:r>
          </a:p>
        </p:txBody>
      </p:sp>
      <p:sp>
        <p:nvSpPr>
          <p:cNvPr id="4" name="Date Placeholder 3">
            <a:extLst>
              <a:ext uri="{FF2B5EF4-FFF2-40B4-BE49-F238E27FC236}">
                <a16:creationId xmlns:a16="http://schemas.microsoft.com/office/drawing/2014/main" id="{366E6BCD-F967-E310-F398-C32E844479A9}"/>
              </a:ext>
            </a:extLst>
          </p:cNvPr>
          <p:cNvSpPr>
            <a:spLocks noGrp="1"/>
          </p:cNvSpPr>
          <p:nvPr>
            <p:ph type="dt" sz="half" idx="10"/>
          </p:nvPr>
        </p:nvSpPr>
        <p:spPr/>
        <p:txBody>
          <a:bodyPr/>
          <a:lstStyle/>
          <a:p>
            <a:fld id="{F3EF4D5A-4651-4B9C-924F-A1DBD1BE844D}" type="datetime1">
              <a:rPr lang="da-DK" smtClean="0"/>
              <a:t>12-02-2026</a:t>
            </a:fld>
            <a:endParaRPr lang="da-DK" dirty="0"/>
          </a:p>
        </p:txBody>
      </p:sp>
      <p:sp>
        <p:nvSpPr>
          <p:cNvPr id="5" name="Footer Placeholder 4">
            <a:extLst>
              <a:ext uri="{FF2B5EF4-FFF2-40B4-BE49-F238E27FC236}">
                <a16:creationId xmlns:a16="http://schemas.microsoft.com/office/drawing/2014/main" id="{34C9C08A-76F1-C8FF-BB02-51F8CA06D724}"/>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02AA7759-5896-B6F1-0C37-59C847084B39}"/>
              </a:ext>
            </a:extLst>
          </p:cNvPr>
          <p:cNvSpPr>
            <a:spLocks noGrp="1"/>
          </p:cNvSpPr>
          <p:nvPr>
            <p:ph type="sldNum" sz="quarter" idx="12"/>
          </p:nvPr>
        </p:nvSpPr>
        <p:spPr/>
        <p:txBody>
          <a:bodyPr/>
          <a:lstStyle/>
          <a:p>
            <a:fld id="{0E8862F4-759C-4937-98C7-CDEB1EE77131}" type="slidenum">
              <a:rPr lang="da-DK" smtClean="0"/>
              <a:pPr/>
              <a:t>‹nr.›</a:t>
            </a:fld>
            <a:endParaRPr lang="da-DK" dirty="0"/>
          </a:p>
        </p:txBody>
      </p:sp>
      <p:sp>
        <p:nvSpPr>
          <p:cNvPr id="7" name="Pladsholder til indhold 6">
            <a:extLst>
              <a:ext uri="{FF2B5EF4-FFF2-40B4-BE49-F238E27FC236}">
                <a16:creationId xmlns:a16="http://schemas.microsoft.com/office/drawing/2014/main" id="{8B728F68-58A8-0EBB-3E16-8B45F08CFC49}"/>
              </a:ext>
            </a:extLst>
          </p:cNvPr>
          <p:cNvSpPr>
            <a:spLocks noGrp="1"/>
          </p:cNvSpPr>
          <p:nvPr>
            <p:ph sz="quarter" idx="13" hasCustomPrompt="1"/>
          </p:nvPr>
        </p:nvSpPr>
        <p:spPr/>
        <p:txBody>
          <a:bodyPr/>
          <a:lstStyle/>
          <a:p>
            <a:pPr lvl="0"/>
            <a:r>
              <a:rPr lang="da-DK" dirty="0"/>
              <a:t>Normal tekst (bold for mellemrubrik, forøg </a:t>
            </a:r>
            <a:r>
              <a:rPr lang="da-DK" dirty="0" err="1"/>
              <a:t>nivau</a:t>
            </a:r>
            <a:r>
              <a:rPr lang="da-DK" dirty="0"/>
              <a:t> for bullet)</a:t>
            </a:r>
          </a:p>
          <a:p>
            <a:pPr lvl="1"/>
            <a:r>
              <a:rPr lang="da-DK" dirty="0"/>
              <a:t>Bullet 1</a:t>
            </a:r>
          </a:p>
          <a:p>
            <a:pPr lvl="2"/>
            <a:r>
              <a:rPr lang="da-DK" dirty="0"/>
              <a:t>Dash til “bullet1”</a:t>
            </a:r>
          </a:p>
          <a:p>
            <a:pPr lvl="3"/>
            <a:r>
              <a:rPr lang="da-DK" dirty="0"/>
              <a:t>Bullet 2</a:t>
            </a:r>
          </a:p>
          <a:p>
            <a:pPr lvl="4"/>
            <a:r>
              <a:rPr lang="da-DK" dirty="0"/>
              <a:t>Dash til “bullet2”</a:t>
            </a:r>
          </a:p>
        </p:txBody>
      </p:sp>
    </p:spTree>
    <p:extLst>
      <p:ext uri="{BB962C8B-B14F-4D97-AF65-F5344CB8AC3E}">
        <p14:creationId xmlns:p14="http://schemas.microsoft.com/office/powerpoint/2010/main" val="3032783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99C70A-A1F0-0A58-7768-0C0F705AE5B1}"/>
              </a:ext>
            </a:extLst>
          </p:cNvPr>
          <p:cNvSpPr>
            <a:spLocks noGrp="1"/>
          </p:cNvSpPr>
          <p:nvPr>
            <p:ph sz="half" idx="1" hasCustomPrompt="1"/>
          </p:nvPr>
        </p:nvSpPr>
        <p:spPr>
          <a:xfrm>
            <a:off x="414338" y="1677988"/>
            <a:ext cx="5541962" cy="4479925"/>
          </a:xfrm>
          <a:prstGeom prst="rect">
            <a:avLst/>
          </a:prstGeo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a:extLst>
              <a:ext uri="{FF2B5EF4-FFF2-40B4-BE49-F238E27FC236}">
                <a16:creationId xmlns:a16="http://schemas.microsoft.com/office/drawing/2014/main" id="{0237FFD1-9811-9F57-D161-689CE381A12A}"/>
              </a:ext>
            </a:extLst>
          </p:cNvPr>
          <p:cNvSpPr>
            <a:spLocks noGrp="1"/>
          </p:cNvSpPr>
          <p:nvPr>
            <p:ph sz="half" idx="2" hasCustomPrompt="1"/>
          </p:nvPr>
        </p:nvSpPr>
        <p:spPr>
          <a:xfrm>
            <a:off x="6234112" y="1677988"/>
            <a:ext cx="5541963" cy="4479925"/>
          </a:xfrm>
          <a:prstGeom prst="rect">
            <a:avLst/>
          </a:prstGeo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laceholder 4">
            <a:extLst>
              <a:ext uri="{FF2B5EF4-FFF2-40B4-BE49-F238E27FC236}">
                <a16:creationId xmlns:a16="http://schemas.microsoft.com/office/drawing/2014/main" id="{07BBB4DF-61EE-0348-8960-6AB1CC8558AF}"/>
              </a:ext>
            </a:extLst>
          </p:cNvPr>
          <p:cNvSpPr>
            <a:spLocks noGrp="1"/>
          </p:cNvSpPr>
          <p:nvPr>
            <p:ph type="dt" sz="half" idx="10"/>
          </p:nvPr>
        </p:nvSpPr>
        <p:spPr/>
        <p:txBody>
          <a:bodyPr/>
          <a:lstStyle/>
          <a:p>
            <a:fld id="{91689223-5211-426B-9C4B-0029DBBD0F7E}" type="datetime1">
              <a:rPr lang="da-DK" smtClean="0"/>
              <a:t>12-02-2026</a:t>
            </a:fld>
            <a:endParaRPr lang="da-DK" dirty="0"/>
          </a:p>
        </p:txBody>
      </p:sp>
      <p:sp>
        <p:nvSpPr>
          <p:cNvPr id="6" name="Footer Placeholder 5">
            <a:extLst>
              <a:ext uri="{FF2B5EF4-FFF2-40B4-BE49-F238E27FC236}">
                <a16:creationId xmlns:a16="http://schemas.microsoft.com/office/drawing/2014/main" id="{ADF3376F-7DC1-B2D3-28B1-B9BA294D30A0}"/>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11ACF4-5257-F553-73C6-99F7A7A81F88}"/>
              </a:ext>
            </a:extLst>
          </p:cNvPr>
          <p:cNvSpPr>
            <a:spLocks noGrp="1"/>
          </p:cNvSpPr>
          <p:nvPr>
            <p:ph type="sldNum" sz="quarter" idx="12"/>
          </p:nvPr>
        </p:nvSpPr>
        <p:spPr/>
        <p:txBody>
          <a:bodyPr/>
          <a:lstStyle/>
          <a:p>
            <a:fld id="{0E8862F4-759C-4937-98C7-CDEB1EE77131}" type="slidenum">
              <a:rPr lang="da-DK" smtClean="0"/>
              <a:pPr/>
              <a:t>‹nr.›</a:t>
            </a:fld>
            <a:endParaRPr lang="da-DK" dirty="0"/>
          </a:p>
        </p:txBody>
      </p:sp>
      <p:sp>
        <p:nvSpPr>
          <p:cNvPr id="8" name="Titel 7">
            <a:extLst>
              <a:ext uri="{FF2B5EF4-FFF2-40B4-BE49-F238E27FC236}">
                <a16:creationId xmlns:a16="http://schemas.microsoft.com/office/drawing/2014/main" id="{72CD10C1-81ED-AB89-EAF8-B022AE7DA109}"/>
              </a:ext>
            </a:extLst>
          </p:cNvPr>
          <p:cNvSpPr>
            <a:spLocks noGrp="1"/>
          </p:cNvSpPr>
          <p:nvPr>
            <p:ph type="title" hasCustomPrompt="1"/>
          </p:nvPr>
        </p:nvSpPr>
        <p:spPr/>
        <p:txBody>
          <a:bodyPr/>
          <a:lstStyle/>
          <a:p>
            <a:r>
              <a:rPr lang="da-DK" dirty="0"/>
              <a:t>Klik for at redigere titeltypografien i masteren</a:t>
            </a:r>
          </a:p>
        </p:txBody>
      </p:sp>
    </p:spTree>
    <p:extLst>
      <p:ext uri="{BB962C8B-B14F-4D97-AF65-F5344CB8AC3E}">
        <p14:creationId xmlns:p14="http://schemas.microsoft.com/office/powerpoint/2010/main" val="212551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28031AD-EEFD-6FEA-4BEC-EBD7D9B6716F}"/>
              </a:ext>
            </a:extLst>
          </p:cNvPr>
          <p:cNvSpPr/>
          <p:nvPr userDrawn="1"/>
        </p:nvSpPr>
        <p:spPr>
          <a:xfrm>
            <a:off x="0" y="6576219"/>
            <a:ext cx="12192000" cy="2817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800" dirty="0"/>
          </a:p>
        </p:txBody>
      </p:sp>
      <p:sp>
        <p:nvSpPr>
          <p:cNvPr id="41" name="Rektangel 40">
            <a:extLst>
              <a:ext uri="{FF2B5EF4-FFF2-40B4-BE49-F238E27FC236}">
                <a16:creationId xmlns:a16="http://schemas.microsoft.com/office/drawing/2014/main" id="{7246CA8F-7E1F-FCBD-6F4E-A6278E462C59}"/>
              </a:ext>
            </a:extLst>
          </p:cNvPr>
          <p:cNvSpPr/>
          <p:nvPr/>
        </p:nvSpPr>
        <p:spPr>
          <a:xfrm>
            <a:off x="0" y="6576219"/>
            <a:ext cx="12192000" cy="2817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800" dirty="0"/>
          </a:p>
        </p:txBody>
      </p:sp>
      <p:sp>
        <p:nvSpPr>
          <p:cNvPr id="2" name="Title Placeholder 1">
            <a:extLst>
              <a:ext uri="{FF2B5EF4-FFF2-40B4-BE49-F238E27FC236}">
                <a16:creationId xmlns:a16="http://schemas.microsoft.com/office/drawing/2014/main" id="{CEA75624-6F22-75AD-7F9C-B5C12884A0BE}"/>
              </a:ext>
            </a:extLst>
          </p:cNvPr>
          <p:cNvSpPr>
            <a:spLocks noGrp="1"/>
          </p:cNvSpPr>
          <p:nvPr>
            <p:ph type="title"/>
          </p:nvPr>
        </p:nvSpPr>
        <p:spPr>
          <a:xfrm>
            <a:off x="414337" y="419100"/>
            <a:ext cx="11361737" cy="839788"/>
          </a:xfrm>
          <a:prstGeom prst="rect">
            <a:avLst/>
          </a:prstGeom>
        </p:spPr>
        <p:txBody>
          <a:bodyPr vert="horz" lIns="0" tIns="0" rIns="0" bIns="0" rtlCol="0" anchor="t">
            <a:noAutofit/>
          </a:bodyPr>
          <a:lstStyle/>
          <a:p>
            <a:r>
              <a:rPr lang="da-DK" dirty="0"/>
              <a:t>Klik for at redigere titeltypografien i masteren</a:t>
            </a:r>
          </a:p>
        </p:txBody>
      </p:sp>
      <p:sp>
        <p:nvSpPr>
          <p:cNvPr id="3" name="Text Placeholder 2">
            <a:extLst>
              <a:ext uri="{FF2B5EF4-FFF2-40B4-BE49-F238E27FC236}">
                <a16:creationId xmlns:a16="http://schemas.microsoft.com/office/drawing/2014/main" id="{1DF682E3-1200-6DFD-1151-577DC0B95422}"/>
              </a:ext>
            </a:extLst>
          </p:cNvPr>
          <p:cNvSpPr>
            <a:spLocks noGrp="1"/>
          </p:cNvSpPr>
          <p:nvPr>
            <p:ph type="body" idx="1"/>
          </p:nvPr>
        </p:nvSpPr>
        <p:spPr>
          <a:xfrm>
            <a:off x="414337" y="1677988"/>
            <a:ext cx="11361737" cy="4479925"/>
          </a:xfrm>
          <a:prstGeom prst="rect">
            <a:avLst/>
          </a:prstGeom>
        </p:spPr>
        <p:txBody>
          <a:bodyPr vert="horz" lIns="0" tIns="0" rIns="0" bIns="0" rtlCol="0">
            <a:noAutofit/>
          </a:bodyPr>
          <a:lstStyle/>
          <a:p>
            <a:pPr lvl="0"/>
            <a:r>
              <a:rPr lang="da-DK" dirty="0"/>
              <a:t>Normal tekst (bold for mellemrubrik, forøg </a:t>
            </a:r>
            <a:r>
              <a:rPr lang="da-DK" dirty="0" err="1"/>
              <a:t>nivau</a:t>
            </a:r>
            <a:r>
              <a:rPr lang="da-DK" dirty="0"/>
              <a:t> for bullet)</a:t>
            </a:r>
          </a:p>
          <a:p>
            <a:pPr lvl="1"/>
            <a:r>
              <a:rPr lang="da-DK" dirty="0"/>
              <a:t>Bullet 1</a:t>
            </a:r>
          </a:p>
          <a:p>
            <a:pPr lvl="2"/>
            <a:r>
              <a:rPr lang="da-DK" dirty="0"/>
              <a:t>Dash til “bullet1”</a:t>
            </a:r>
          </a:p>
          <a:p>
            <a:pPr lvl="3"/>
            <a:r>
              <a:rPr lang="da-DK" dirty="0"/>
              <a:t>Bullet 2</a:t>
            </a:r>
          </a:p>
          <a:p>
            <a:pPr lvl="4"/>
            <a:r>
              <a:rPr lang="da-DK" dirty="0"/>
              <a:t>Dash til “bullet2”</a:t>
            </a:r>
          </a:p>
        </p:txBody>
      </p:sp>
      <p:sp>
        <p:nvSpPr>
          <p:cNvPr id="4" name="Date Placeholder 3">
            <a:extLst>
              <a:ext uri="{FF2B5EF4-FFF2-40B4-BE49-F238E27FC236}">
                <a16:creationId xmlns:a16="http://schemas.microsoft.com/office/drawing/2014/main" id="{F332DC6F-A788-7B4D-06CB-E5D0B635EF72}"/>
              </a:ext>
            </a:extLst>
          </p:cNvPr>
          <p:cNvSpPr>
            <a:spLocks noGrp="1"/>
          </p:cNvSpPr>
          <p:nvPr>
            <p:ph type="dt" sz="half" idx="2"/>
          </p:nvPr>
        </p:nvSpPr>
        <p:spPr>
          <a:xfrm>
            <a:off x="8866188" y="6577013"/>
            <a:ext cx="1939925" cy="273050"/>
          </a:xfrm>
          <a:prstGeom prst="rect">
            <a:avLst/>
          </a:prstGeom>
        </p:spPr>
        <p:txBody>
          <a:bodyPr vert="horz" lIns="0" tIns="0" rIns="0" bIns="0" rtlCol="0" anchor="ctr"/>
          <a:lstStyle>
            <a:lvl1pPr algn="r">
              <a:defRPr sz="800">
                <a:solidFill>
                  <a:schemeClr val="bg1"/>
                </a:solidFill>
              </a:defRPr>
            </a:lvl1pPr>
          </a:lstStyle>
          <a:p>
            <a:fld id="{8CA5FC4F-F7E4-45B1-AE61-D3ADC3A19034}" type="datetime1">
              <a:rPr lang="da-DK" smtClean="0"/>
              <a:t>12-02-2026</a:t>
            </a:fld>
            <a:endParaRPr lang="da-DK" dirty="0"/>
          </a:p>
        </p:txBody>
      </p:sp>
      <p:sp>
        <p:nvSpPr>
          <p:cNvPr id="5" name="Footer Placeholder 4">
            <a:extLst>
              <a:ext uri="{FF2B5EF4-FFF2-40B4-BE49-F238E27FC236}">
                <a16:creationId xmlns:a16="http://schemas.microsoft.com/office/drawing/2014/main" id="{6F227101-A64C-B695-DC11-5349CB46A7A8}"/>
              </a:ext>
            </a:extLst>
          </p:cNvPr>
          <p:cNvSpPr>
            <a:spLocks noGrp="1"/>
          </p:cNvSpPr>
          <p:nvPr>
            <p:ph type="ftr" sz="quarter" idx="3"/>
          </p:nvPr>
        </p:nvSpPr>
        <p:spPr>
          <a:xfrm>
            <a:off x="2354262" y="6577013"/>
            <a:ext cx="6511926" cy="273050"/>
          </a:xfrm>
          <a:prstGeom prst="rect">
            <a:avLst/>
          </a:prstGeom>
        </p:spPr>
        <p:txBody>
          <a:bodyPr vert="horz" lIns="0" tIns="0" rIns="0" bIns="0" rtlCol="0" anchor="ctr"/>
          <a:lstStyle>
            <a:lvl1pPr algn="l">
              <a:defRPr sz="800">
                <a:solidFill>
                  <a:schemeClr val="bg1"/>
                </a:solidFill>
              </a:defRPr>
            </a:lvl1pPr>
          </a:lstStyle>
          <a:p>
            <a:endParaRPr lang="da-DK" dirty="0"/>
          </a:p>
        </p:txBody>
      </p:sp>
      <p:sp>
        <p:nvSpPr>
          <p:cNvPr id="6" name="Slide Number Placeholder 5">
            <a:extLst>
              <a:ext uri="{FF2B5EF4-FFF2-40B4-BE49-F238E27FC236}">
                <a16:creationId xmlns:a16="http://schemas.microsoft.com/office/drawing/2014/main" id="{78AA4518-9894-242B-21BB-F4A3B6876019}"/>
              </a:ext>
            </a:extLst>
          </p:cNvPr>
          <p:cNvSpPr>
            <a:spLocks noGrp="1"/>
          </p:cNvSpPr>
          <p:nvPr>
            <p:ph type="sldNum" sz="quarter" idx="4"/>
          </p:nvPr>
        </p:nvSpPr>
        <p:spPr>
          <a:xfrm>
            <a:off x="11082337" y="6577013"/>
            <a:ext cx="693737" cy="273050"/>
          </a:xfrm>
          <a:prstGeom prst="rect">
            <a:avLst/>
          </a:prstGeom>
        </p:spPr>
        <p:txBody>
          <a:bodyPr vert="horz" lIns="0" tIns="0" rIns="0" bIns="0" rtlCol="0" anchor="ctr"/>
          <a:lstStyle>
            <a:lvl1pPr algn="r">
              <a:defRPr sz="800">
                <a:solidFill>
                  <a:schemeClr val="bg1"/>
                </a:solidFill>
              </a:defRPr>
            </a:lvl1pPr>
          </a:lstStyle>
          <a:p>
            <a:fld id="{0E8862F4-759C-4937-98C7-CDEB1EE77131}" type="slidenum">
              <a:rPr lang="da-DK" smtClean="0"/>
              <a:pPr/>
              <a:t>‹nr.›</a:t>
            </a:fld>
            <a:endParaRPr lang="da-DK" dirty="0"/>
          </a:p>
        </p:txBody>
      </p:sp>
      <p:grpSp>
        <p:nvGrpSpPr>
          <p:cNvPr id="40" name="Gruppe 39">
            <a:extLst>
              <a:ext uri="{FF2B5EF4-FFF2-40B4-BE49-F238E27FC236}">
                <a16:creationId xmlns:a16="http://schemas.microsoft.com/office/drawing/2014/main" id="{2BC78506-0AA1-4479-72F8-ACEE3E335213}"/>
              </a:ext>
            </a:extLst>
          </p:cNvPr>
          <p:cNvGrpSpPr/>
          <p:nvPr/>
        </p:nvGrpSpPr>
        <p:grpSpPr>
          <a:xfrm>
            <a:off x="414338" y="6667500"/>
            <a:ext cx="627122" cy="108207"/>
            <a:chOff x="-3222625" y="8053388"/>
            <a:chExt cx="1665288" cy="287338"/>
          </a:xfrm>
        </p:grpSpPr>
        <p:sp>
          <p:nvSpPr>
            <p:cNvPr id="18" name="Freeform 5">
              <a:extLst>
                <a:ext uri="{FF2B5EF4-FFF2-40B4-BE49-F238E27FC236}">
                  <a16:creationId xmlns:a16="http://schemas.microsoft.com/office/drawing/2014/main" id="{B9A3E7CD-E2C2-DF6A-5910-7EBB2C471CEB}"/>
                </a:ext>
              </a:extLst>
            </p:cNvPr>
            <p:cNvSpPr>
              <a:spLocks/>
            </p:cNvSpPr>
            <p:nvPr/>
          </p:nvSpPr>
          <p:spPr bwMode="auto">
            <a:xfrm>
              <a:off x="-2232025" y="8085138"/>
              <a:ext cx="119063" cy="188913"/>
            </a:xfrm>
            <a:custGeom>
              <a:avLst/>
              <a:gdLst>
                <a:gd name="T0" fmla="*/ 195 w 724"/>
                <a:gd name="T1" fmla="*/ 316 h 1151"/>
                <a:gd name="T2" fmla="*/ 195 w 724"/>
                <a:gd name="T3" fmla="*/ 316 h 1151"/>
                <a:gd name="T4" fmla="*/ 420 w 724"/>
                <a:gd name="T5" fmla="*/ 149 h 1151"/>
                <a:gd name="T6" fmla="*/ 622 w 724"/>
                <a:gd name="T7" fmla="*/ 180 h 1151"/>
                <a:gd name="T8" fmla="*/ 632 w 724"/>
                <a:gd name="T9" fmla="*/ 20 h 1151"/>
                <a:gd name="T10" fmla="*/ 430 w 724"/>
                <a:gd name="T11" fmla="*/ 0 h 1151"/>
                <a:gd name="T12" fmla="*/ 9 w 724"/>
                <a:gd name="T13" fmla="*/ 332 h 1151"/>
                <a:gd name="T14" fmla="*/ 522 w 724"/>
                <a:gd name="T15" fmla="*/ 787 h 1151"/>
                <a:gd name="T16" fmla="*/ 286 w 724"/>
                <a:gd name="T17" fmla="*/ 995 h 1151"/>
                <a:gd name="T18" fmla="*/ 47 w 724"/>
                <a:gd name="T19" fmla="*/ 947 h 1151"/>
                <a:gd name="T20" fmla="*/ 44 w 724"/>
                <a:gd name="T21" fmla="*/ 1112 h 1151"/>
                <a:gd name="T22" fmla="*/ 269 w 724"/>
                <a:gd name="T23" fmla="*/ 1151 h 1151"/>
                <a:gd name="T24" fmla="*/ 715 w 724"/>
                <a:gd name="T25" fmla="*/ 767 h 1151"/>
                <a:gd name="T26" fmla="*/ 195 w 724"/>
                <a:gd name="T27" fmla="*/ 31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4" h="1151">
                  <a:moveTo>
                    <a:pt x="195" y="316"/>
                  </a:moveTo>
                  <a:lnTo>
                    <a:pt x="195" y="316"/>
                  </a:lnTo>
                  <a:cubicBezTo>
                    <a:pt x="195" y="212"/>
                    <a:pt x="281" y="149"/>
                    <a:pt x="420" y="149"/>
                  </a:cubicBezTo>
                  <a:cubicBezTo>
                    <a:pt x="486" y="149"/>
                    <a:pt x="557" y="160"/>
                    <a:pt x="622" y="180"/>
                  </a:cubicBezTo>
                  <a:lnTo>
                    <a:pt x="632" y="20"/>
                  </a:lnTo>
                  <a:cubicBezTo>
                    <a:pt x="564" y="8"/>
                    <a:pt x="496" y="0"/>
                    <a:pt x="430" y="0"/>
                  </a:cubicBezTo>
                  <a:cubicBezTo>
                    <a:pt x="170" y="0"/>
                    <a:pt x="0" y="140"/>
                    <a:pt x="9" y="332"/>
                  </a:cubicBezTo>
                  <a:cubicBezTo>
                    <a:pt x="25" y="692"/>
                    <a:pt x="494" y="537"/>
                    <a:pt x="522" y="787"/>
                  </a:cubicBezTo>
                  <a:cubicBezTo>
                    <a:pt x="536" y="917"/>
                    <a:pt x="408" y="995"/>
                    <a:pt x="286" y="995"/>
                  </a:cubicBezTo>
                  <a:cubicBezTo>
                    <a:pt x="205" y="995"/>
                    <a:pt x="110" y="970"/>
                    <a:pt x="47" y="947"/>
                  </a:cubicBezTo>
                  <a:lnTo>
                    <a:pt x="44" y="1112"/>
                  </a:lnTo>
                  <a:cubicBezTo>
                    <a:pt x="109" y="1129"/>
                    <a:pt x="188" y="1151"/>
                    <a:pt x="269" y="1151"/>
                  </a:cubicBezTo>
                  <a:cubicBezTo>
                    <a:pt x="536" y="1151"/>
                    <a:pt x="724" y="972"/>
                    <a:pt x="715" y="767"/>
                  </a:cubicBezTo>
                  <a:cubicBezTo>
                    <a:pt x="699" y="418"/>
                    <a:pt x="195" y="539"/>
                    <a:pt x="195" y="31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dirty="0"/>
            </a:p>
          </p:txBody>
        </p:sp>
        <p:sp>
          <p:nvSpPr>
            <p:cNvPr id="24" name="Freeform 6">
              <a:extLst>
                <a:ext uri="{FF2B5EF4-FFF2-40B4-BE49-F238E27FC236}">
                  <a16:creationId xmlns:a16="http://schemas.microsoft.com/office/drawing/2014/main" id="{3F96DF0B-F14F-DF4D-007B-43E022DCAEB1}"/>
                </a:ext>
              </a:extLst>
            </p:cNvPr>
            <p:cNvSpPr>
              <a:spLocks noEditPoints="1"/>
            </p:cNvSpPr>
            <p:nvPr/>
          </p:nvSpPr>
          <p:spPr bwMode="auto">
            <a:xfrm>
              <a:off x="-1806575" y="8128001"/>
              <a:ext cx="112713" cy="144463"/>
            </a:xfrm>
            <a:custGeom>
              <a:avLst/>
              <a:gdLst>
                <a:gd name="T0" fmla="*/ 154 w 686"/>
                <a:gd name="T1" fmla="*/ 387 h 881"/>
                <a:gd name="T2" fmla="*/ 154 w 686"/>
                <a:gd name="T3" fmla="*/ 387 h 881"/>
                <a:gd name="T4" fmla="*/ 154 w 686"/>
                <a:gd name="T5" fmla="*/ 303 h 881"/>
                <a:gd name="T6" fmla="*/ 354 w 686"/>
                <a:gd name="T7" fmla="*/ 145 h 881"/>
                <a:gd name="T8" fmla="*/ 525 w 686"/>
                <a:gd name="T9" fmla="*/ 218 h 881"/>
                <a:gd name="T10" fmla="*/ 531 w 686"/>
                <a:gd name="T11" fmla="*/ 263 h 881"/>
                <a:gd name="T12" fmla="*/ 365 w 686"/>
                <a:gd name="T13" fmla="*/ 387 h 881"/>
                <a:gd name="T14" fmla="*/ 154 w 686"/>
                <a:gd name="T15" fmla="*/ 387 h 881"/>
                <a:gd name="T16" fmla="*/ 154 w 686"/>
                <a:gd name="T17" fmla="*/ 387 h 881"/>
                <a:gd name="T18" fmla="*/ 546 w 686"/>
                <a:gd name="T19" fmla="*/ 664 h 881"/>
                <a:gd name="T20" fmla="*/ 546 w 686"/>
                <a:gd name="T21" fmla="*/ 664 h 881"/>
                <a:gd name="T22" fmla="*/ 342 w 686"/>
                <a:gd name="T23" fmla="*/ 737 h 881"/>
                <a:gd name="T24" fmla="*/ 154 w 686"/>
                <a:gd name="T25" fmla="*/ 578 h 881"/>
                <a:gd name="T26" fmla="*/ 154 w 686"/>
                <a:gd name="T27" fmla="*/ 525 h 881"/>
                <a:gd name="T28" fmla="*/ 375 w 686"/>
                <a:gd name="T29" fmla="*/ 525 h 881"/>
                <a:gd name="T30" fmla="*/ 686 w 686"/>
                <a:gd name="T31" fmla="*/ 262 h 881"/>
                <a:gd name="T32" fmla="*/ 618 w 686"/>
                <a:gd name="T33" fmla="*/ 83 h 881"/>
                <a:gd name="T34" fmla="*/ 351 w 686"/>
                <a:gd name="T35" fmla="*/ 0 h 881"/>
                <a:gd name="T36" fmla="*/ 254 w 686"/>
                <a:gd name="T37" fmla="*/ 6 h 881"/>
                <a:gd name="T38" fmla="*/ 120 w 686"/>
                <a:gd name="T39" fmla="*/ 52 h 881"/>
                <a:gd name="T40" fmla="*/ 19 w 686"/>
                <a:gd name="T41" fmla="*/ 175 h 881"/>
                <a:gd name="T42" fmla="*/ 0 w 686"/>
                <a:gd name="T43" fmla="*/ 295 h 881"/>
                <a:gd name="T44" fmla="*/ 0 w 686"/>
                <a:gd name="T45" fmla="*/ 587 h 881"/>
                <a:gd name="T46" fmla="*/ 342 w 686"/>
                <a:gd name="T47" fmla="*/ 881 h 881"/>
                <a:gd name="T48" fmla="*/ 656 w 686"/>
                <a:gd name="T49" fmla="*/ 753 h 881"/>
                <a:gd name="T50" fmla="*/ 546 w 686"/>
                <a:gd name="T51" fmla="*/ 664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6" h="881">
                  <a:moveTo>
                    <a:pt x="154" y="387"/>
                  </a:moveTo>
                  <a:lnTo>
                    <a:pt x="154" y="387"/>
                  </a:lnTo>
                  <a:lnTo>
                    <a:pt x="154" y="303"/>
                  </a:lnTo>
                  <a:cubicBezTo>
                    <a:pt x="154" y="189"/>
                    <a:pt x="202" y="145"/>
                    <a:pt x="354" y="145"/>
                  </a:cubicBezTo>
                  <a:cubicBezTo>
                    <a:pt x="506" y="145"/>
                    <a:pt x="519" y="198"/>
                    <a:pt x="525" y="218"/>
                  </a:cubicBezTo>
                  <a:cubicBezTo>
                    <a:pt x="529" y="231"/>
                    <a:pt x="531" y="247"/>
                    <a:pt x="531" y="263"/>
                  </a:cubicBezTo>
                  <a:cubicBezTo>
                    <a:pt x="531" y="372"/>
                    <a:pt x="447" y="387"/>
                    <a:pt x="365" y="387"/>
                  </a:cubicBezTo>
                  <a:lnTo>
                    <a:pt x="154" y="387"/>
                  </a:lnTo>
                  <a:lnTo>
                    <a:pt x="154" y="387"/>
                  </a:lnTo>
                  <a:close/>
                  <a:moveTo>
                    <a:pt x="546" y="664"/>
                  </a:moveTo>
                  <a:lnTo>
                    <a:pt x="546" y="664"/>
                  </a:lnTo>
                  <a:cubicBezTo>
                    <a:pt x="493" y="720"/>
                    <a:pt x="440" y="737"/>
                    <a:pt x="342" y="737"/>
                  </a:cubicBezTo>
                  <a:cubicBezTo>
                    <a:pt x="207" y="737"/>
                    <a:pt x="154" y="692"/>
                    <a:pt x="154" y="578"/>
                  </a:cubicBezTo>
                  <a:lnTo>
                    <a:pt x="154" y="525"/>
                  </a:lnTo>
                  <a:lnTo>
                    <a:pt x="375" y="525"/>
                  </a:lnTo>
                  <a:cubicBezTo>
                    <a:pt x="569" y="525"/>
                    <a:pt x="686" y="427"/>
                    <a:pt x="686" y="262"/>
                  </a:cubicBezTo>
                  <a:cubicBezTo>
                    <a:pt x="686" y="191"/>
                    <a:pt x="661" y="126"/>
                    <a:pt x="618" y="83"/>
                  </a:cubicBezTo>
                  <a:cubicBezTo>
                    <a:pt x="561" y="23"/>
                    <a:pt x="493" y="0"/>
                    <a:pt x="351" y="0"/>
                  </a:cubicBezTo>
                  <a:cubicBezTo>
                    <a:pt x="308" y="0"/>
                    <a:pt x="282" y="2"/>
                    <a:pt x="254" y="6"/>
                  </a:cubicBezTo>
                  <a:cubicBezTo>
                    <a:pt x="196" y="14"/>
                    <a:pt x="152" y="29"/>
                    <a:pt x="120" y="52"/>
                  </a:cubicBezTo>
                  <a:cubicBezTo>
                    <a:pt x="72" y="81"/>
                    <a:pt x="38" y="123"/>
                    <a:pt x="19" y="175"/>
                  </a:cubicBezTo>
                  <a:cubicBezTo>
                    <a:pt x="6" y="210"/>
                    <a:pt x="0" y="250"/>
                    <a:pt x="0" y="295"/>
                  </a:cubicBezTo>
                  <a:lnTo>
                    <a:pt x="0" y="587"/>
                  </a:lnTo>
                  <a:cubicBezTo>
                    <a:pt x="0" y="843"/>
                    <a:pt x="214" y="881"/>
                    <a:pt x="342" y="881"/>
                  </a:cubicBezTo>
                  <a:cubicBezTo>
                    <a:pt x="468" y="881"/>
                    <a:pt x="558" y="865"/>
                    <a:pt x="656" y="753"/>
                  </a:cubicBezTo>
                  <a:lnTo>
                    <a:pt x="546" y="6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dirty="0"/>
            </a:p>
          </p:txBody>
        </p:sp>
        <p:sp>
          <p:nvSpPr>
            <p:cNvPr id="26" name="Freeform 7">
              <a:extLst>
                <a:ext uri="{FF2B5EF4-FFF2-40B4-BE49-F238E27FC236}">
                  <a16:creationId xmlns:a16="http://schemas.microsoft.com/office/drawing/2014/main" id="{A458A159-6BEC-08A3-6E61-A61A52B4F8EE}"/>
                </a:ext>
              </a:extLst>
            </p:cNvPr>
            <p:cNvSpPr>
              <a:spLocks noEditPoints="1"/>
            </p:cNvSpPr>
            <p:nvPr/>
          </p:nvSpPr>
          <p:spPr bwMode="auto">
            <a:xfrm>
              <a:off x="-2665413" y="8128001"/>
              <a:ext cx="111125" cy="144463"/>
            </a:xfrm>
            <a:custGeom>
              <a:avLst/>
              <a:gdLst>
                <a:gd name="T0" fmla="*/ 154 w 686"/>
                <a:gd name="T1" fmla="*/ 387 h 881"/>
                <a:gd name="T2" fmla="*/ 154 w 686"/>
                <a:gd name="T3" fmla="*/ 387 h 881"/>
                <a:gd name="T4" fmla="*/ 154 w 686"/>
                <a:gd name="T5" fmla="*/ 303 h 881"/>
                <a:gd name="T6" fmla="*/ 354 w 686"/>
                <a:gd name="T7" fmla="*/ 145 h 881"/>
                <a:gd name="T8" fmla="*/ 525 w 686"/>
                <a:gd name="T9" fmla="*/ 218 h 881"/>
                <a:gd name="T10" fmla="*/ 531 w 686"/>
                <a:gd name="T11" fmla="*/ 263 h 881"/>
                <a:gd name="T12" fmla="*/ 365 w 686"/>
                <a:gd name="T13" fmla="*/ 387 h 881"/>
                <a:gd name="T14" fmla="*/ 154 w 686"/>
                <a:gd name="T15" fmla="*/ 387 h 881"/>
                <a:gd name="T16" fmla="*/ 154 w 686"/>
                <a:gd name="T17" fmla="*/ 387 h 881"/>
                <a:gd name="T18" fmla="*/ 546 w 686"/>
                <a:gd name="T19" fmla="*/ 664 h 881"/>
                <a:gd name="T20" fmla="*/ 546 w 686"/>
                <a:gd name="T21" fmla="*/ 664 h 881"/>
                <a:gd name="T22" fmla="*/ 342 w 686"/>
                <a:gd name="T23" fmla="*/ 737 h 881"/>
                <a:gd name="T24" fmla="*/ 154 w 686"/>
                <a:gd name="T25" fmla="*/ 578 h 881"/>
                <a:gd name="T26" fmla="*/ 154 w 686"/>
                <a:gd name="T27" fmla="*/ 525 h 881"/>
                <a:gd name="T28" fmla="*/ 375 w 686"/>
                <a:gd name="T29" fmla="*/ 525 h 881"/>
                <a:gd name="T30" fmla="*/ 686 w 686"/>
                <a:gd name="T31" fmla="*/ 262 h 881"/>
                <a:gd name="T32" fmla="*/ 618 w 686"/>
                <a:gd name="T33" fmla="*/ 83 h 881"/>
                <a:gd name="T34" fmla="*/ 351 w 686"/>
                <a:gd name="T35" fmla="*/ 0 h 881"/>
                <a:gd name="T36" fmla="*/ 254 w 686"/>
                <a:gd name="T37" fmla="*/ 6 h 881"/>
                <a:gd name="T38" fmla="*/ 120 w 686"/>
                <a:gd name="T39" fmla="*/ 52 h 881"/>
                <a:gd name="T40" fmla="*/ 19 w 686"/>
                <a:gd name="T41" fmla="*/ 175 h 881"/>
                <a:gd name="T42" fmla="*/ 0 w 686"/>
                <a:gd name="T43" fmla="*/ 295 h 881"/>
                <a:gd name="T44" fmla="*/ 0 w 686"/>
                <a:gd name="T45" fmla="*/ 587 h 881"/>
                <a:gd name="T46" fmla="*/ 342 w 686"/>
                <a:gd name="T47" fmla="*/ 881 h 881"/>
                <a:gd name="T48" fmla="*/ 656 w 686"/>
                <a:gd name="T49" fmla="*/ 753 h 881"/>
                <a:gd name="T50" fmla="*/ 546 w 686"/>
                <a:gd name="T51" fmla="*/ 664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6" h="881">
                  <a:moveTo>
                    <a:pt x="154" y="387"/>
                  </a:moveTo>
                  <a:lnTo>
                    <a:pt x="154" y="387"/>
                  </a:lnTo>
                  <a:lnTo>
                    <a:pt x="154" y="303"/>
                  </a:lnTo>
                  <a:cubicBezTo>
                    <a:pt x="154" y="189"/>
                    <a:pt x="202" y="145"/>
                    <a:pt x="354" y="145"/>
                  </a:cubicBezTo>
                  <a:cubicBezTo>
                    <a:pt x="506" y="145"/>
                    <a:pt x="519" y="198"/>
                    <a:pt x="525" y="218"/>
                  </a:cubicBezTo>
                  <a:cubicBezTo>
                    <a:pt x="529" y="231"/>
                    <a:pt x="531" y="247"/>
                    <a:pt x="531" y="263"/>
                  </a:cubicBezTo>
                  <a:cubicBezTo>
                    <a:pt x="531" y="372"/>
                    <a:pt x="447" y="387"/>
                    <a:pt x="365" y="387"/>
                  </a:cubicBezTo>
                  <a:lnTo>
                    <a:pt x="154" y="387"/>
                  </a:lnTo>
                  <a:lnTo>
                    <a:pt x="154" y="387"/>
                  </a:lnTo>
                  <a:close/>
                  <a:moveTo>
                    <a:pt x="546" y="664"/>
                  </a:moveTo>
                  <a:lnTo>
                    <a:pt x="546" y="664"/>
                  </a:lnTo>
                  <a:cubicBezTo>
                    <a:pt x="493" y="720"/>
                    <a:pt x="440" y="737"/>
                    <a:pt x="342" y="737"/>
                  </a:cubicBezTo>
                  <a:cubicBezTo>
                    <a:pt x="207" y="737"/>
                    <a:pt x="154" y="692"/>
                    <a:pt x="154" y="578"/>
                  </a:cubicBezTo>
                  <a:lnTo>
                    <a:pt x="154" y="525"/>
                  </a:lnTo>
                  <a:lnTo>
                    <a:pt x="375" y="525"/>
                  </a:lnTo>
                  <a:cubicBezTo>
                    <a:pt x="569" y="525"/>
                    <a:pt x="686" y="427"/>
                    <a:pt x="686" y="262"/>
                  </a:cubicBezTo>
                  <a:cubicBezTo>
                    <a:pt x="686" y="191"/>
                    <a:pt x="661" y="126"/>
                    <a:pt x="618" y="83"/>
                  </a:cubicBezTo>
                  <a:cubicBezTo>
                    <a:pt x="561" y="23"/>
                    <a:pt x="493" y="0"/>
                    <a:pt x="351" y="0"/>
                  </a:cubicBezTo>
                  <a:cubicBezTo>
                    <a:pt x="308" y="0"/>
                    <a:pt x="282" y="2"/>
                    <a:pt x="254" y="6"/>
                  </a:cubicBezTo>
                  <a:cubicBezTo>
                    <a:pt x="196" y="14"/>
                    <a:pt x="151" y="29"/>
                    <a:pt x="120" y="52"/>
                  </a:cubicBezTo>
                  <a:cubicBezTo>
                    <a:pt x="72" y="81"/>
                    <a:pt x="38" y="123"/>
                    <a:pt x="19" y="175"/>
                  </a:cubicBezTo>
                  <a:cubicBezTo>
                    <a:pt x="6" y="210"/>
                    <a:pt x="0" y="250"/>
                    <a:pt x="0" y="295"/>
                  </a:cubicBezTo>
                  <a:lnTo>
                    <a:pt x="0" y="587"/>
                  </a:lnTo>
                  <a:cubicBezTo>
                    <a:pt x="0" y="843"/>
                    <a:pt x="214" y="881"/>
                    <a:pt x="342" y="881"/>
                  </a:cubicBezTo>
                  <a:cubicBezTo>
                    <a:pt x="468" y="881"/>
                    <a:pt x="558" y="865"/>
                    <a:pt x="656" y="753"/>
                  </a:cubicBezTo>
                  <a:lnTo>
                    <a:pt x="546" y="6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dirty="0"/>
            </a:p>
          </p:txBody>
        </p:sp>
        <p:sp>
          <p:nvSpPr>
            <p:cNvPr id="28" name="Freeform 8">
              <a:extLst>
                <a:ext uri="{FF2B5EF4-FFF2-40B4-BE49-F238E27FC236}">
                  <a16:creationId xmlns:a16="http://schemas.microsoft.com/office/drawing/2014/main" id="{CA0E538F-7715-9CB7-6DEA-0A6144353091}"/>
                </a:ext>
              </a:extLst>
            </p:cNvPr>
            <p:cNvSpPr>
              <a:spLocks noEditPoints="1"/>
            </p:cNvSpPr>
            <p:nvPr/>
          </p:nvSpPr>
          <p:spPr bwMode="auto">
            <a:xfrm>
              <a:off x="-2097088" y="8128001"/>
              <a:ext cx="112713" cy="144463"/>
            </a:xfrm>
            <a:custGeom>
              <a:avLst/>
              <a:gdLst>
                <a:gd name="T0" fmla="*/ 532 w 687"/>
                <a:gd name="T1" fmla="*/ 494 h 881"/>
                <a:gd name="T2" fmla="*/ 532 w 687"/>
                <a:gd name="T3" fmla="*/ 494 h 881"/>
                <a:gd name="T4" fmla="*/ 532 w 687"/>
                <a:gd name="T5" fmla="*/ 578 h 881"/>
                <a:gd name="T6" fmla="*/ 332 w 687"/>
                <a:gd name="T7" fmla="*/ 737 h 881"/>
                <a:gd name="T8" fmla="*/ 161 w 687"/>
                <a:gd name="T9" fmla="*/ 663 h 881"/>
                <a:gd name="T10" fmla="*/ 155 w 687"/>
                <a:gd name="T11" fmla="*/ 618 h 881"/>
                <a:gd name="T12" fmla="*/ 321 w 687"/>
                <a:gd name="T13" fmla="*/ 494 h 881"/>
                <a:gd name="T14" fmla="*/ 532 w 687"/>
                <a:gd name="T15" fmla="*/ 494 h 881"/>
                <a:gd name="T16" fmla="*/ 532 w 687"/>
                <a:gd name="T17" fmla="*/ 494 h 881"/>
                <a:gd name="T18" fmla="*/ 140 w 687"/>
                <a:gd name="T19" fmla="*/ 218 h 881"/>
                <a:gd name="T20" fmla="*/ 140 w 687"/>
                <a:gd name="T21" fmla="*/ 218 h 881"/>
                <a:gd name="T22" fmla="*/ 344 w 687"/>
                <a:gd name="T23" fmla="*/ 145 h 881"/>
                <a:gd name="T24" fmla="*/ 532 w 687"/>
                <a:gd name="T25" fmla="*/ 303 h 881"/>
                <a:gd name="T26" fmla="*/ 532 w 687"/>
                <a:gd name="T27" fmla="*/ 356 h 881"/>
                <a:gd name="T28" fmla="*/ 312 w 687"/>
                <a:gd name="T29" fmla="*/ 356 h 881"/>
                <a:gd name="T30" fmla="*/ 0 w 687"/>
                <a:gd name="T31" fmla="*/ 620 h 881"/>
                <a:gd name="T32" fmla="*/ 68 w 687"/>
                <a:gd name="T33" fmla="*/ 798 h 881"/>
                <a:gd name="T34" fmla="*/ 336 w 687"/>
                <a:gd name="T35" fmla="*/ 881 h 881"/>
                <a:gd name="T36" fmla="*/ 433 w 687"/>
                <a:gd name="T37" fmla="*/ 875 h 881"/>
                <a:gd name="T38" fmla="*/ 566 w 687"/>
                <a:gd name="T39" fmla="*/ 829 h 881"/>
                <a:gd name="T40" fmla="*/ 667 w 687"/>
                <a:gd name="T41" fmla="*/ 706 h 881"/>
                <a:gd name="T42" fmla="*/ 687 w 687"/>
                <a:gd name="T43" fmla="*/ 587 h 881"/>
                <a:gd name="T44" fmla="*/ 687 w 687"/>
                <a:gd name="T45" fmla="*/ 295 h 881"/>
                <a:gd name="T46" fmla="*/ 344 w 687"/>
                <a:gd name="T47" fmla="*/ 0 h 881"/>
                <a:gd name="T48" fmla="*/ 31 w 687"/>
                <a:gd name="T49" fmla="*/ 129 h 881"/>
                <a:gd name="T50" fmla="*/ 140 w 687"/>
                <a:gd name="T51" fmla="*/ 21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7" h="881">
                  <a:moveTo>
                    <a:pt x="532" y="494"/>
                  </a:moveTo>
                  <a:lnTo>
                    <a:pt x="532" y="494"/>
                  </a:lnTo>
                  <a:lnTo>
                    <a:pt x="532" y="578"/>
                  </a:lnTo>
                  <a:cubicBezTo>
                    <a:pt x="532" y="692"/>
                    <a:pt x="484" y="737"/>
                    <a:pt x="332" y="737"/>
                  </a:cubicBezTo>
                  <a:cubicBezTo>
                    <a:pt x="181" y="737"/>
                    <a:pt x="167" y="683"/>
                    <a:pt x="161" y="663"/>
                  </a:cubicBezTo>
                  <a:cubicBezTo>
                    <a:pt x="157" y="650"/>
                    <a:pt x="155" y="635"/>
                    <a:pt x="155" y="618"/>
                  </a:cubicBezTo>
                  <a:cubicBezTo>
                    <a:pt x="155" y="509"/>
                    <a:pt x="239" y="494"/>
                    <a:pt x="321" y="494"/>
                  </a:cubicBezTo>
                  <a:lnTo>
                    <a:pt x="532" y="494"/>
                  </a:lnTo>
                  <a:lnTo>
                    <a:pt x="532" y="494"/>
                  </a:lnTo>
                  <a:close/>
                  <a:moveTo>
                    <a:pt x="140" y="218"/>
                  </a:moveTo>
                  <a:lnTo>
                    <a:pt x="140" y="218"/>
                  </a:lnTo>
                  <a:cubicBezTo>
                    <a:pt x="193" y="161"/>
                    <a:pt x="247" y="145"/>
                    <a:pt x="344" y="145"/>
                  </a:cubicBezTo>
                  <a:cubicBezTo>
                    <a:pt x="479" y="145"/>
                    <a:pt x="532" y="189"/>
                    <a:pt x="532" y="303"/>
                  </a:cubicBezTo>
                  <a:lnTo>
                    <a:pt x="532" y="356"/>
                  </a:lnTo>
                  <a:lnTo>
                    <a:pt x="312" y="356"/>
                  </a:lnTo>
                  <a:cubicBezTo>
                    <a:pt x="117" y="356"/>
                    <a:pt x="0" y="454"/>
                    <a:pt x="0" y="620"/>
                  </a:cubicBezTo>
                  <a:cubicBezTo>
                    <a:pt x="0" y="690"/>
                    <a:pt x="25" y="756"/>
                    <a:pt x="68" y="798"/>
                  </a:cubicBezTo>
                  <a:cubicBezTo>
                    <a:pt x="126" y="858"/>
                    <a:pt x="193" y="881"/>
                    <a:pt x="336" y="881"/>
                  </a:cubicBezTo>
                  <a:cubicBezTo>
                    <a:pt x="378" y="881"/>
                    <a:pt x="404" y="879"/>
                    <a:pt x="433" y="875"/>
                  </a:cubicBezTo>
                  <a:cubicBezTo>
                    <a:pt x="491" y="867"/>
                    <a:pt x="535" y="852"/>
                    <a:pt x="566" y="829"/>
                  </a:cubicBezTo>
                  <a:cubicBezTo>
                    <a:pt x="614" y="800"/>
                    <a:pt x="648" y="758"/>
                    <a:pt x="667" y="706"/>
                  </a:cubicBezTo>
                  <a:cubicBezTo>
                    <a:pt x="680" y="671"/>
                    <a:pt x="687" y="631"/>
                    <a:pt x="687" y="587"/>
                  </a:cubicBezTo>
                  <a:lnTo>
                    <a:pt x="687" y="295"/>
                  </a:lnTo>
                  <a:cubicBezTo>
                    <a:pt x="687" y="38"/>
                    <a:pt x="472" y="0"/>
                    <a:pt x="344" y="0"/>
                  </a:cubicBezTo>
                  <a:cubicBezTo>
                    <a:pt x="219" y="0"/>
                    <a:pt x="129" y="17"/>
                    <a:pt x="31" y="129"/>
                  </a:cubicBezTo>
                  <a:lnTo>
                    <a:pt x="140" y="21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dirty="0"/>
            </a:p>
          </p:txBody>
        </p:sp>
        <p:sp>
          <p:nvSpPr>
            <p:cNvPr id="30" name="Freeform 9">
              <a:extLst>
                <a:ext uri="{FF2B5EF4-FFF2-40B4-BE49-F238E27FC236}">
                  <a16:creationId xmlns:a16="http://schemas.microsoft.com/office/drawing/2014/main" id="{B2A6D11B-4C36-DEAA-F006-95C973F655F8}"/>
                </a:ext>
              </a:extLst>
            </p:cNvPr>
            <p:cNvSpPr>
              <a:spLocks/>
            </p:cNvSpPr>
            <p:nvPr/>
          </p:nvSpPr>
          <p:spPr bwMode="auto">
            <a:xfrm>
              <a:off x="-2954338" y="8086726"/>
              <a:ext cx="28575" cy="184150"/>
            </a:xfrm>
            <a:custGeom>
              <a:avLst/>
              <a:gdLst>
                <a:gd name="T0" fmla="*/ 0 w 177"/>
                <a:gd name="T1" fmla="*/ 0 h 1118"/>
                <a:gd name="T2" fmla="*/ 0 w 177"/>
                <a:gd name="T3" fmla="*/ 0 h 1118"/>
                <a:gd name="T4" fmla="*/ 177 w 177"/>
                <a:gd name="T5" fmla="*/ 0 h 1118"/>
                <a:gd name="T6" fmla="*/ 177 w 177"/>
                <a:gd name="T7" fmla="*/ 1118 h 1118"/>
                <a:gd name="T8" fmla="*/ 0 w 177"/>
                <a:gd name="T9" fmla="*/ 1118 h 1118"/>
                <a:gd name="T10" fmla="*/ 0 w 177"/>
                <a:gd name="T11" fmla="*/ 0 h 1118"/>
              </a:gdLst>
              <a:ahLst/>
              <a:cxnLst>
                <a:cxn ang="0">
                  <a:pos x="T0" y="T1"/>
                </a:cxn>
                <a:cxn ang="0">
                  <a:pos x="T2" y="T3"/>
                </a:cxn>
                <a:cxn ang="0">
                  <a:pos x="T4" y="T5"/>
                </a:cxn>
                <a:cxn ang="0">
                  <a:pos x="T6" y="T7"/>
                </a:cxn>
                <a:cxn ang="0">
                  <a:pos x="T8" y="T9"/>
                </a:cxn>
                <a:cxn ang="0">
                  <a:pos x="T10" y="T11"/>
                </a:cxn>
              </a:cxnLst>
              <a:rect l="0" t="0" r="r" b="b"/>
              <a:pathLst>
                <a:path w="177" h="1118">
                  <a:moveTo>
                    <a:pt x="0" y="0"/>
                  </a:moveTo>
                  <a:lnTo>
                    <a:pt x="0" y="0"/>
                  </a:lnTo>
                  <a:lnTo>
                    <a:pt x="177" y="0"/>
                  </a:lnTo>
                  <a:lnTo>
                    <a:pt x="177" y="1118"/>
                  </a:lnTo>
                  <a:lnTo>
                    <a:pt x="0" y="111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dirty="0"/>
            </a:p>
          </p:txBody>
        </p:sp>
        <p:sp>
          <p:nvSpPr>
            <p:cNvPr id="32" name="Freeform 10">
              <a:extLst>
                <a:ext uri="{FF2B5EF4-FFF2-40B4-BE49-F238E27FC236}">
                  <a16:creationId xmlns:a16="http://schemas.microsoft.com/office/drawing/2014/main" id="{5B2BECF9-08D5-DB58-18B1-8922BB0C9E64}"/>
                </a:ext>
              </a:extLst>
            </p:cNvPr>
            <p:cNvSpPr>
              <a:spLocks noEditPoints="1"/>
            </p:cNvSpPr>
            <p:nvPr/>
          </p:nvSpPr>
          <p:spPr bwMode="auto">
            <a:xfrm>
              <a:off x="-1958975" y="8128001"/>
              <a:ext cx="133350" cy="212725"/>
            </a:xfrm>
            <a:custGeom>
              <a:avLst/>
              <a:gdLst>
                <a:gd name="T0" fmla="*/ 367 w 816"/>
                <a:gd name="T1" fmla="*/ 133 h 1290"/>
                <a:gd name="T2" fmla="*/ 367 w 816"/>
                <a:gd name="T3" fmla="*/ 133 h 1290"/>
                <a:gd name="T4" fmla="*/ 552 w 816"/>
                <a:gd name="T5" fmla="*/ 310 h 1290"/>
                <a:gd name="T6" fmla="*/ 365 w 816"/>
                <a:gd name="T7" fmla="*/ 483 h 1290"/>
                <a:gd name="T8" fmla="*/ 176 w 816"/>
                <a:gd name="T9" fmla="*/ 309 h 1290"/>
                <a:gd name="T10" fmla="*/ 367 w 816"/>
                <a:gd name="T11" fmla="*/ 133 h 1290"/>
                <a:gd name="T12" fmla="*/ 367 w 816"/>
                <a:gd name="T13" fmla="*/ 133 h 1290"/>
                <a:gd name="T14" fmla="*/ 501 w 816"/>
                <a:gd name="T15" fmla="*/ 714 h 1290"/>
                <a:gd name="T16" fmla="*/ 501 w 816"/>
                <a:gd name="T17" fmla="*/ 714 h 1290"/>
                <a:gd name="T18" fmla="*/ 358 w 816"/>
                <a:gd name="T19" fmla="*/ 725 h 1290"/>
                <a:gd name="T20" fmla="*/ 218 w 816"/>
                <a:gd name="T21" fmla="*/ 663 h 1290"/>
                <a:gd name="T22" fmla="*/ 267 w 816"/>
                <a:gd name="T23" fmla="*/ 601 h 1290"/>
                <a:gd name="T24" fmla="*/ 363 w 816"/>
                <a:gd name="T25" fmla="*/ 609 h 1290"/>
                <a:gd name="T26" fmla="*/ 726 w 816"/>
                <a:gd name="T27" fmla="*/ 299 h 1290"/>
                <a:gd name="T28" fmla="*/ 683 w 816"/>
                <a:gd name="T29" fmla="*/ 148 h 1290"/>
                <a:gd name="T30" fmla="*/ 805 w 816"/>
                <a:gd name="T31" fmla="*/ 147 h 1290"/>
                <a:gd name="T32" fmla="*/ 805 w 816"/>
                <a:gd name="T33" fmla="*/ 1 h 1290"/>
                <a:gd name="T34" fmla="*/ 754 w 816"/>
                <a:gd name="T35" fmla="*/ 0 h 1290"/>
                <a:gd name="T36" fmla="*/ 748 w 816"/>
                <a:gd name="T37" fmla="*/ 0 h 1290"/>
                <a:gd name="T38" fmla="*/ 736 w 816"/>
                <a:gd name="T39" fmla="*/ 0 h 1290"/>
                <a:gd name="T40" fmla="*/ 648 w 816"/>
                <a:gd name="T41" fmla="*/ 6 h 1290"/>
                <a:gd name="T42" fmla="*/ 568 w 816"/>
                <a:gd name="T43" fmla="*/ 39 h 1290"/>
                <a:gd name="T44" fmla="*/ 519 w 816"/>
                <a:gd name="T45" fmla="*/ 20 h 1290"/>
                <a:gd name="T46" fmla="*/ 375 w 816"/>
                <a:gd name="T47" fmla="*/ 0 h 1290"/>
                <a:gd name="T48" fmla="*/ 0 w 816"/>
                <a:gd name="T49" fmla="*/ 326 h 1290"/>
                <a:gd name="T50" fmla="*/ 125 w 816"/>
                <a:gd name="T51" fmla="*/ 562 h 1290"/>
                <a:gd name="T52" fmla="*/ 24 w 816"/>
                <a:gd name="T53" fmla="*/ 707 h 1290"/>
                <a:gd name="T54" fmla="*/ 115 w 816"/>
                <a:gd name="T55" fmla="*/ 860 h 1290"/>
                <a:gd name="T56" fmla="*/ 315 w 816"/>
                <a:gd name="T57" fmla="*/ 874 h 1290"/>
                <a:gd name="T58" fmla="*/ 459 w 816"/>
                <a:gd name="T59" fmla="*/ 856 h 1290"/>
                <a:gd name="T60" fmla="*/ 633 w 816"/>
                <a:gd name="T61" fmla="*/ 976 h 1290"/>
                <a:gd name="T62" fmla="*/ 381 w 816"/>
                <a:gd name="T63" fmla="*/ 1152 h 1290"/>
                <a:gd name="T64" fmla="*/ 150 w 816"/>
                <a:gd name="T65" fmla="*/ 1021 h 1290"/>
                <a:gd name="T66" fmla="*/ 149 w 816"/>
                <a:gd name="T67" fmla="*/ 999 h 1290"/>
                <a:gd name="T68" fmla="*/ 13 w 816"/>
                <a:gd name="T69" fmla="*/ 999 h 1290"/>
                <a:gd name="T70" fmla="*/ 15 w 816"/>
                <a:gd name="T71" fmla="*/ 1048 h 1290"/>
                <a:gd name="T72" fmla="*/ 369 w 816"/>
                <a:gd name="T73" fmla="*/ 1283 h 1290"/>
                <a:gd name="T74" fmla="*/ 811 w 816"/>
                <a:gd name="T75" fmla="*/ 947 h 1290"/>
                <a:gd name="T76" fmla="*/ 501 w 816"/>
                <a:gd name="T77" fmla="*/ 714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6" h="1290">
                  <a:moveTo>
                    <a:pt x="367" y="133"/>
                  </a:moveTo>
                  <a:lnTo>
                    <a:pt x="367" y="133"/>
                  </a:lnTo>
                  <a:cubicBezTo>
                    <a:pt x="483" y="133"/>
                    <a:pt x="552" y="175"/>
                    <a:pt x="552" y="310"/>
                  </a:cubicBezTo>
                  <a:cubicBezTo>
                    <a:pt x="552" y="437"/>
                    <a:pt x="478" y="483"/>
                    <a:pt x="365" y="483"/>
                  </a:cubicBezTo>
                  <a:cubicBezTo>
                    <a:pt x="227" y="483"/>
                    <a:pt x="176" y="437"/>
                    <a:pt x="176" y="309"/>
                  </a:cubicBezTo>
                  <a:cubicBezTo>
                    <a:pt x="176" y="193"/>
                    <a:pt x="231" y="133"/>
                    <a:pt x="367" y="133"/>
                  </a:cubicBezTo>
                  <a:lnTo>
                    <a:pt x="367" y="133"/>
                  </a:lnTo>
                  <a:close/>
                  <a:moveTo>
                    <a:pt x="501" y="714"/>
                  </a:moveTo>
                  <a:lnTo>
                    <a:pt x="501" y="714"/>
                  </a:lnTo>
                  <a:lnTo>
                    <a:pt x="358" y="725"/>
                  </a:lnTo>
                  <a:cubicBezTo>
                    <a:pt x="252" y="741"/>
                    <a:pt x="216" y="730"/>
                    <a:pt x="218" y="663"/>
                  </a:cubicBezTo>
                  <a:cubicBezTo>
                    <a:pt x="219" y="639"/>
                    <a:pt x="233" y="614"/>
                    <a:pt x="267" y="601"/>
                  </a:cubicBezTo>
                  <a:cubicBezTo>
                    <a:pt x="292" y="606"/>
                    <a:pt x="331" y="609"/>
                    <a:pt x="363" y="609"/>
                  </a:cubicBezTo>
                  <a:cubicBezTo>
                    <a:pt x="599" y="609"/>
                    <a:pt x="726" y="481"/>
                    <a:pt x="726" y="299"/>
                  </a:cubicBezTo>
                  <a:cubicBezTo>
                    <a:pt x="726" y="250"/>
                    <a:pt x="711" y="196"/>
                    <a:pt x="683" y="148"/>
                  </a:cubicBezTo>
                  <a:cubicBezTo>
                    <a:pt x="712" y="143"/>
                    <a:pt x="755" y="141"/>
                    <a:pt x="805" y="147"/>
                  </a:cubicBezTo>
                  <a:lnTo>
                    <a:pt x="805" y="1"/>
                  </a:lnTo>
                  <a:cubicBezTo>
                    <a:pt x="789" y="0"/>
                    <a:pt x="772" y="0"/>
                    <a:pt x="754" y="0"/>
                  </a:cubicBezTo>
                  <a:lnTo>
                    <a:pt x="748" y="0"/>
                  </a:lnTo>
                  <a:lnTo>
                    <a:pt x="736" y="0"/>
                  </a:lnTo>
                  <a:cubicBezTo>
                    <a:pt x="706" y="0"/>
                    <a:pt x="677" y="2"/>
                    <a:pt x="648" y="6"/>
                  </a:cubicBezTo>
                  <a:cubicBezTo>
                    <a:pt x="610" y="11"/>
                    <a:pt x="588" y="21"/>
                    <a:pt x="568" y="39"/>
                  </a:cubicBezTo>
                  <a:cubicBezTo>
                    <a:pt x="557" y="33"/>
                    <a:pt x="531" y="23"/>
                    <a:pt x="519" y="20"/>
                  </a:cubicBezTo>
                  <a:cubicBezTo>
                    <a:pt x="491" y="15"/>
                    <a:pt x="426" y="0"/>
                    <a:pt x="375" y="0"/>
                  </a:cubicBezTo>
                  <a:cubicBezTo>
                    <a:pt x="135" y="0"/>
                    <a:pt x="0" y="148"/>
                    <a:pt x="0" y="326"/>
                  </a:cubicBezTo>
                  <a:cubicBezTo>
                    <a:pt x="0" y="430"/>
                    <a:pt x="43" y="516"/>
                    <a:pt x="125" y="562"/>
                  </a:cubicBezTo>
                  <a:cubicBezTo>
                    <a:pt x="66" y="587"/>
                    <a:pt x="24" y="646"/>
                    <a:pt x="24" y="707"/>
                  </a:cubicBezTo>
                  <a:cubicBezTo>
                    <a:pt x="24" y="778"/>
                    <a:pt x="63" y="836"/>
                    <a:pt x="115" y="860"/>
                  </a:cubicBezTo>
                  <a:cubicBezTo>
                    <a:pt x="192" y="895"/>
                    <a:pt x="315" y="874"/>
                    <a:pt x="315" y="874"/>
                  </a:cubicBezTo>
                  <a:lnTo>
                    <a:pt x="459" y="856"/>
                  </a:lnTo>
                  <a:cubicBezTo>
                    <a:pt x="554" y="844"/>
                    <a:pt x="631" y="904"/>
                    <a:pt x="633" y="976"/>
                  </a:cubicBezTo>
                  <a:cubicBezTo>
                    <a:pt x="636" y="1067"/>
                    <a:pt x="538" y="1152"/>
                    <a:pt x="381" y="1152"/>
                  </a:cubicBezTo>
                  <a:cubicBezTo>
                    <a:pt x="176" y="1152"/>
                    <a:pt x="152" y="1110"/>
                    <a:pt x="150" y="1021"/>
                  </a:cubicBezTo>
                  <a:cubicBezTo>
                    <a:pt x="149" y="1016"/>
                    <a:pt x="149" y="1004"/>
                    <a:pt x="149" y="999"/>
                  </a:cubicBezTo>
                  <a:lnTo>
                    <a:pt x="13" y="999"/>
                  </a:lnTo>
                  <a:cubicBezTo>
                    <a:pt x="13" y="999"/>
                    <a:pt x="14" y="1031"/>
                    <a:pt x="15" y="1048"/>
                  </a:cubicBezTo>
                  <a:cubicBezTo>
                    <a:pt x="20" y="1210"/>
                    <a:pt x="149" y="1290"/>
                    <a:pt x="369" y="1283"/>
                  </a:cubicBezTo>
                  <a:cubicBezTo>
                    <a:pt x="638" y="1275"/>
                    <a:pt x="816" y="1126"/>
                    <a:pt x="811" y="947"/>
                  </a:cubicBezTo>
                  <a:cubicBezTo>
                    <a:pt x="806" y="790"/>
                    <a:pt x="684" y="708"/>
                    <a:pt x="501" y="71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dirty="0"/>
            </a:p>
          </p:txBody>
        </p:sp>
        <p:sp>
          <p:nvSpPr>
            <p:cNvPr id="33" name="Freeform 11">
              <a:extLst>
                <a:ext uri="{FF2B5EF4-FFF2-40B4-BE49-F238E27FC236}">
                  <a16:creationId xmlns:a16="http://schemas.microsoft.com/office/drawing/2014/main" id="{12E8FBC7-DBC9-9177-A00D-7C20C2109E05}"/>
                </a:ext>
              </a:extLst>
            </p:cNvPr>
            <p:cNvSpPr>
              <a:spLocks/>
            </p:cNvSpPr>
            <p:nvPr/>
          </p:nvSpPr>
          <p:spPr bwMode="auto">
            <a:xfrm>
              <a:off x="-2754313" y="8128001"/>
              <a:ext cx="69850" cy="142875"/>
            </a:xfrm>
            <a:custGeom>
              <a:avLst/>
              <a:gdLst>
                <a:gd name="T0" fmla="*/ 355 w 426"/>
                <a:gd name="T1" fmla="*/ 1 h 870"/>
                <a:gd name="T2" fmla="*/ 355 w 426"/>
                <a:gd name="T3" fmla="*/ 1 h 870"/>
                <a:gd name="T4" fmla="*/ 263 w 426"/>
                <a:gd name="T5" fmla="*/ 7 h 870"/>
                <a:gd name="T6" fmla="*/ 125 w 426"/>
                <a:gd name="T7" fmla="*/ 54 h 870"/>
                <a:gd name="T8" fmla="*/ 21 w 426"/>
                <a:gd name="T9" fmla="*/ 182 h 870"/>
                <a:gd name="T10" fmla="*/ 0 w 426"/>
                <a:gd name="T11" fmla="*/ 306 h 870"/>
                <a:gd name="T12" fmla="*/ 0 w 426"/>
                <a:gd name="T13" fmla="*/ 870 h 870"/>
                <a:gd name="T14" fmla="*/ 160 w 426"/>
                <a:gd name="T15" fmla="*/ 870 h 870"/>
                <a:gd name="T16" fmla="*/ 160 w 426"/>
                <a:gd name="T17" fmla="*/ 314 h 870"/>
                <a:gd name="T18" fmla="*/ 354 w 426"/>
                <a:gd name="T19" fmla="*/ 151 h 870"/>
                <a:gd name="T20" fmla="*/ 426 w 426"/>
                <a:gd name="T21" fmla="*/ 153 h 870"/>
                <a:gd name="T22" fmla="*/ 426 w 426"/>
                <a:gd name="T23" fmla="*/ 2 h 870"/>
                <a:gd name="T24" fmla="*/ 355 w 426"/>
                <a:gd name="T25" fmla="*/ 1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6" h="870">
                  <a:moveTo>
                    <a:pt x="355" y="1"/>
                  </a:moveTo>
                  <a:lnTo>
                    <a:pt x="355" y="1"/>
                  </a:lnTo>
                  <a:cubicBezTo>
                    <a:pt x="323" y="1"/>
                    <a:pt x="293" y="3"/>
                    <a:pt x="263" y="7"/>
                  </a:cubicBezTo>
                  <a:cubicBezTo>
                    <a:pt x="203" y="15"/>
                    <a:pt x="158" y="31"/>
                    <a:pt x="125" y="54"/>
                  </a:cubicBezTo>
                  <a:cubicBezTo>
                    <a:pt x="76" y="85"/>
                    <a:pt x="40" y="128"/>
                    <a:pt x="21" y="182"/>
                  </a:cubicBezTo>
                  <a:cubicBezTo>
                    <a:pt x="7" y="218"/>
                    <a:pt x="0" y="260"/>
                    <a:pt x="0" y="306"/>
                  </a:cubicBezTo>
                  <a:lnTo>
                    <a:pt x="0" y="870"/>
                  </a:lnTo>
                  <a:lnTo>
                    <a:pt x="160" y="870"/>
                  </a:lnTo>
                  <a:lnTo>
                    <a:pt x="160" y="314"/>
                  </a:lnTo>
                  <a:cubicBezTo>
                    <a:pt x="160" y="196"/>
                    <a:pt x="215" y="151"/>
                    <a:pt x="354" y="151"/>
                  </a:cubicBezTo>
                  <a:cubicBezTo>
                    <a:pt x="354" y="151"/>
                    <a:pt x="393" y="149"/>
                    <a:pt x="426" y="153"/>
                  </a:cubicBezTo>
                  <a:lnTo>
                    <a:pt x="426" y="2"/>
                  </a:lnTo>
                  <a:cubicBezTo>
                    <a:pt x="401" y="0"/>
                    <a:pt x="355" y="1"/>
                    <a:pt x="355"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dirty="0"/>
            </a:p>
          </p:txBody>
        </p:sp>
        <p:sp>
          <p:nvSpPr>
            <p:cNvPr id="34" name="Freeform 12">
              <a:extLst>
                <a:ext uri="{FF2B5EF4-FFF2-40B4-BE49-F238E27FC236}">
                  <a16:creationId xmlns:a16="http://schemas.microsoft.com/office/drawing/2014/main" id="{5F175DEA-C979-C10D-9739-1A7C1AC38996}"/>
                </a:ext>
              </a:extLst>
            </p:cNvPr>
            <p:cNvSpPr>
              <a:spLocks noEditPoints="1"/>
            </p:cNvSpPr>
            <p:nvPr/>
          </p:nvSpPr>
          <p:spPr bwMode="auto">
            <a:xfrm>
              <a:off x="-2895600" y="8086726"/>
              <a:ext cx="112713" cy="185738"/>
            </a:xfrm>
            <a:custGeom>
              <a:avLst/>
              <a:gdLst>
                <a:gd name="T0" fmla="*/ 499 w 686"/>
                <a:gd name="T1" fmla="*/ 440 h 1129"/>
                <a:gd name="T2" fmla="*/ 499 w 686"/>
                <a:gd name="T3" fmla="*/ 440 h 1129"/>
                <a:gd name="T4" fmla="*/ 514 w 686"/>
                <a:gd name="T5" fmla="*/ 462 h 1129"/>
                <a:gd name="T6" fmla="*/ 532 w 686"/>
                <a:gd name="T7" fmla="*/ 551 h 1129"/>
                <a:gd name="T8" fmla="*/ 532 w 686"/>
                <a:gd name="T9" fmla="*/ 826 h 1129"/>
                <a:gd name="T10" fmla="*/ 343 w 686"/>
                <a:gd name="T11" fmla="*/ 984 h 1129"/>
                <a:gd name="T12" fmla="*/ 155 w 686"/>
                <a:gd name="T13" fmla="*/ 826 h 1129"/>
                <a:gd name="T14" fmla="*/ 155 w 686"/>
                <a:gd name="T15" fmla="*/ 551 h 1129"/>
                <a:gd name="T16" fmla="*/ 186 w 686"/>
                <a:gd name="T17" fmla="*/ 440 h 1129"/>
                <a:gd name="T18" fmla="*/ 499 w 686"/>
                <a:gd name="T19" fmla="*/ 440 h 1129"/>
                <a:gd name="T20" fmla="*/ 499 w 686"/>
                <a:gd name="T21" fmla="*/ 440 h 1129"/>
                <a:gd name="T22" fmla="*/ 514 w 686"/>
                <a:gd name="T23" fmla="*/ 0 h 1129"/>
                <a:gd name="T24" fmla="*/ 514 w 686"/>
                <a:gd name="T25" fmla="*/ 0 h 1129"/>
                <a:gd name="T26" fmla="*/ 514 w 686"/>
                <a:gd name="T27" fmla="*/ 274 h 1129"/>
                <a:gd name="T28" fmla="*/ 342 w 686"/>
                <a:gd name="T29" fmla="*/ 248 h 1129"/>
                <a:gd name="T30" fmla="*/ 0 w 686"/>
                <a:gd name="T31" fmla="*/ 543 h 1129"/>
                <a:gd name="T32" fmla="*/ 0 w 686"/>
                <a:gd name="T33" fmla="*/ 855 h 1129"/>
                <a:gd name="T34" fmla="*/ 74 w 686"/>
                <a:gd name="T35" fmla="*/ 1040 h 1129"/>
                <a:gd name="T36" fmla="*/ 353 w 686"/>
                <a:gd name="T37" fmla="*/ 1129 h 1129"/>
                <a:gd name="T38" fmla="*/ 686 w 686"/>
                <a:gd name="T39" fmla="*/ 835 h 1129"/>
                <a:gd name="T40" fmla="*/ 686 w 686"/>
                <a:gd name="T41" fmla="*/ 0 h 1129"/>
                <a:gd name="T42" fmla="*/ 514 w 686"/>
                <a:gd name="T43" fmla="*/ 0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6" h="1129">
                  <a:moveTo>
                    <a:pt x="499" y="440"/>
                  </a:moveTo>
                  <a:lnTo>
                    <a:pt x="499" y="440"/>
                  </a:lnTo>
                  <a:cubicBezTo>
                    <a:pt x="505" y="447"/>
                    <a:pt x="510" y="454"/>
                    <a:pt x="514" y="462"/>
                  </a:cubicBezTo>
                  <a:cubicBezTo>
                    <a:pt x="526" y="485"/>
                    <a:pt x="532" y="514"/>
                    <a:pt x="532" y="551"/>
                  </a:cubicBezTo>
                  <a:lnTo>
                    <a:pt x="532" y="826"/>
                  </a:lnTo>
                  <a:cubicBezTo>
                    <a:pt x="532" y="939"/>
                    <a:pt x="480" y="984"/>
                    <a:pt x="343" y="984"/>
                  </a:cubicBezTo>
                  <a:cubicBezTo>
                    <a:pt x="206" y="984"/>
                    <a:pt x="159" y="937"/>
                    <a:pt x="155" y="826"/>
                  </a:cubicBezTo>
                  <a:cubicBezTo>
                    <a:pt x="150" y="704"/>
                    <a:pt x="152" y="605"/>
                    <a:pt x="155" y="551"/>
                  </a:cubicBezTo>
                  <a:cubicBezTo>
                    <a:pt x="157" y="502"/>
                    <a:pt x="164" y="466"/>
                    <a:pt x="186" y="440"/>
                  </a:cubicBezTo>
                  <a:cubicBezTo>
                    <a:pt x="236" y="381"/>
                    <a:pt x="430" y="371"/>
                    <a:pt x="499" y="440"/>
                  </a:cubicBezTo>
                  <a:lnTo>
                    <a:pt x="499" y="440"/>
                  </a:lnTo>
                  <a:close/>
                  <a:moveTo>
                    <a:pt x="514" y="0"/>
                  </a:moveTo>
                  <a:lnTo>
                    <a:pt x="514" y="0"/>
                  </a:lnTo>
                  <a:lnTo>
                    <a:pt x="514" y="274"/>
                  </a:lnTo>
                  <a:cubicBezTo>
                    <a:pt x="463" y="254"/>
                    <a:pt x="406" y="248"/>
                    <a:pt x="342" y="248"/>
                  </a:cubicBezTo>
                  <a:cubicBezTo>
                    <a:pt x="214" y="248"/>
                    <a:pt x="0" y="286"/>
                    <a:pt x="0" y="543"/>
                  </a:cubicBezTo>
                  <a:cubicBezTo>
                    <a:pt x="0" y="543"/>
                    <a:pt x="0" y="852"/>
                    <a:pt x="0" y="855"/>
                  </a:cubicBezTo>
                  <a:cubicBezTo>
                    <a:pt x="0" y="926"/>
                    <a:pt x="31" y="997"/>
                    <a:pt x="74" y="1040"/>
                  </a:cubicBezTo>
                  <a:cubicBezTo>
                    <a:pt x="122" y="1088"/>
                    <a:pt x="192" y="1129"/>
                    <a:pt x="353" y="1129"/>
                  </a:cubicBezTo>
                  <a:cubicBezTo>
                    <a:pt x="515" y="1129"/>
                    <a:pt x="686" y="1060"/>
                    <a:pt x="686" y="835"/>
                  </a:cubicBezTo>
                  <a:cubicBezTo>
                    <a:pt x="686" y="829"/>
                    <a:pt x="686" y="0"/>
                    <a:pt x="686" y="0"/>
                  </a:cubicBezTo>
                  <a:lnTo>
                    <a:pt x="5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dirty="0"/>
            </a:p>
          </p:txBody>
        </p:sp>
        <p:sp>
          <p:nvSpPr>
            <p:cNvPr id="35" name="Freeform 13">
              <a:extLst>
                <a:ext uri="{FF2B5EF4-FFF2-40B4-BE49-F238E27FC236}">
                  <a16:creationId xmlns:a16="http://schemas.microsoft.com/office/drawing/2014/main" id="{7EFE5A71-B05C-90EF-A1EA-AC09D0FE1364}"/>
                </a:ext>
              </a:extLst>
            </p:cNvPr>
            <p:cNvSpPr>
              <a:spLocks noEditPoints="1"/>
            </p:cNvSpPr>
            <p:nvPr/>
          </p:nvSpPr>
          <p:spPr bwMode="auto">
            <a:xfrm>
              <a:off x="-3222625" y="8086726"/>
              <a:ext cx="234950" cy="184150"/>
            </a:xfrm>
            <a:custGeom>
              <a:avLst/>
              <a:gdLst>
                <a:gd name="T0" fmla="*/ 512 w 1431"/>
                <a:gd name="T1" fmla="*/ 483 h 1118"/>
                <a:gd name="T2" fmla="*/ 512 w 1431"/>
                <a:gd name="T3" fmla="*/ 483 h 1118"/>
                <a:gd name="T4" fmla="*/ 594 w 1431"/>
                <a:gd name="T5" fmla="*/ 321 h 1118"/>
                <a:gd name="T6" fmla="*/ 796 w 1431"/>
                <a:gd name="T7" fmla="*/ 152 h 1118"/>
                <a:gd name="T8" fmla="*/ 842 w 1431"/>
                <a:gd name="T9" fmla="*/ 152 h 1118"/>
                <a:gd name="T10" fmla="*/ 842 w 1431"/>
                <a:gd name="T11" fmla="*/ 483 h 1118"/>
                <a:gd name="T12" fmla="*/ 512 w 1431"/>
                <a:gd name="T13" fmla="*/ 483 h 1118"/>
                <a:gd name="T14" fmla="*/ 512 w 1431"/>
                <a:gd name="T15" fmla="*/ 483 h 1118"/>
                <a:gd name="T16" fmla="*/ 1189 w 1431"/>
                <a:gd name="T17" fmla="*/ 964 h 1118"/>
                <a:gd name="T18" fmla="*/ 1189 w 1431"/>
                <a:gd name="T19" fmla="*/ 964 h 1118"/>
                <a:gd name="T20" fmla="*/ 1017 w 1431"/>
                <a:gd name="T21" fmla="*/ 829 h 1118"/>
                <a:gd name="T22" fmla="*/ 1017 w 1431"/>
                <a:gd name="T23" fmla="*/ 631 h 1118"/>
                <a:gd name="T24" fmla="*/ 1403 w 1431"/>
                <a:gd name="T25" fmla="*/ 631 h 1118"/>
                <a:gd name="T26" fmla="*/ 1403 w 1431"/>
                <a:gd name="T27" fmla="*/ 483 h 1118"/>
                <a:gd name="T28" fmla="*/ 1017 w 1431"/>
                <a:gd name="T29" fmla="*/ 483 h 1118"/>
                <a:gd name="T30" fmla="*/ 1017 w 1431"/>
                <a:gd name="T31" fmla="*/ 151 h 1118"/>
                <a:gd name="T32" fmla="*/ 1403 w 1431"/>
                <a:gd name="T33" fmla="*/ 151 h 1118"/>
                <a:gd name="T34" fmla="*/ 1403 w 1431"/>
                <a:gd name="T35" fmla="*/ 0 h 1118"/>
                <a:gd name="T36" fmla="*/ 803 w 1431"/>
                <a:gd name="T37" fmla="*/ 0 h 1118"/>
                <a:gd name="T38" fmla="*/ 443 w 1431"/>
                <a:gd name="T39" fmla="*/ 263 h 1118"/>
                <a:gd name="T40" fmla="*/ 0 w 1431"/>
                <a:gd name="T41" fmla="*/ 1118 h 1118"/>
                <a:gd name="T42" fmla="*/ 192 w 1431"/>
                <a:gd name="T43" fmla="*/ 1118 h 1118"/>
                <a:gd name="T44" fmla="*/ 440 w 1431"/>
                <a:gd name="T45" fmla="*/ 625 h 1118"/>
                <a:gd name="T46" fmla="*/ 842 w 1431"/>
                <a:gd name="T47" fmla="*/ 625 h 1118"/>
                <a:gd name="T48" fmla="*/ 842 w 1431"/>
                <a:gd name="T49" fmla="*/ 856 h 1118"/>
                <a:gd name="T50" fmla="*/ 909 w 1431"/>
                <a:gd name="T51" fmla="*/ 1035 h 1118"/>
                <a:gd name="T52" fmla="*/ 1107 w 1431"/>
                <a:gd name="T53" fmla="*/ 1118 h 1118"/>
                <a:gd name="T54" fmla="*/ 1431 w 1431"/>
                <a:gd name="T55" fmla="*/ 1118 h 1118"/>
                <a:gd name="T56" fmla="*/ 1431 w 1431"/>
                <a:gd name="T57" fmla="*/ 964 h 1118"/>
                <a:gd name="T58" fmla="*/ 1189 w 1431"/>
                <a:gd name="T59" fmla="*/ 964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31" h="1118">
                  <a:moveTo>
                    <a:pt x="512" y="483"/>
                  </a:moveTo>
                  <a:lnTo>
                    <a:pt x="512" y="483"/>
                  </a:lnTo>
                  <a:lnTo>
                    <a:pt x="594" y="321"/>
                  </a:lnTo>
                  <a:cubicBezTo>
                    <a:pt x="654" y="201"/>
                    <a:pt x="722" y="152"/>
                    <a:pt x="796" y="152"/>
                  </a:cubicBezTo>
                  <a:lnTo>
                    <a:pt x="842" y="152"/>
                  </a:lnTo>
                  <a:lnTo>
                    <a:pt x="842" y="483"/>
                  </a:lnTo>
                  <a:lnTo>
                    <a:pt x="512" y="483"/>
                  </a:lnTo>
                  <a:lnTo>
                    <a:pt x="512" y="483"/>
                  </a:lnTo>
                  <a:close/>
                  <a:moveTo>
                    <a:pt x="1189" y="964"/>
                  </a:moveTo>
                  <a:lnTo>
                    <a:pt x="1189" y="964"/>
                  </a:lnTo>
                  <a:cubicBezTo>
                    <a:pt x="1065" y="960"/>
                    <a:pt x="1022" y="922"/>
                    <a:pt x="1017" y="829"/>
                  </a:cubicBezTo>
                  <a:lnTo>
                    <a:pt x="1017" y="631"/>
                  </a:lnTo>
                  <a:lnTo>
                    <a:pt x="1403" y="631"/>
                  </a:lnTo>
                  <a:lnTo>
                    <a:pt x="1403" y="483"/>
                  </a:lnTo>
                  <a:lnTo>
                    <a:pt x="1017" y="483"/>
                  </a:lnTo>
                  <a:lnTo>
                    <a:pt x="1017" y="151"/>
                  </a:lnTo>
                  <a:lnTo>
                    <a:pt x="1403" y="151"/>
                  </a:lnTo>
                  <a:lnTo>
                    <a:pt x="1403" y="0"/>
                  </a:lnTo>
                  <a:lnTo>
                    <a:pt x="803" y="0"/>
                  </a:lnTo>
                  <a:cubicBezTo>
                    <a:pt x="628" y="3"/>
                    <a:pt x="544" y="68"/>
                    <a:pt x="443" y="263"/>
                  </a:cubicBezTo>
                  <a:lnTo>
                    <a:pt x="0" y="1118"/>
                  </a:lnTo>
                  <a:lnTo>
                    <a:pt x="192" y="1118"/>
                  </a:lnTo>
                  <a:lnTo>
                    <a:pt x="440" y="625"/>
                  </a:lnTo>
                  <a:lnTo>
                    <a:pt x="842" y="625"/>
                  </a:lnTo>
                  <a:lnTo>
                    <a:pt x="842" y="856"/>
                  </a:lnTo>
                  <a:cubicBezTo>
                    <a:pt x="842" y="927"/>
                    <a:pt x="866" y="992"/>
                    <a:pt x="909" y="1035"/>
                  </a:cubicBezTo>
                  <a:cubicBezTo>
                    <a:pt x="957" y="1084"/>
                    <a:pt x="1036" y="1118"/>
                    <a:pt x="1107" y="1118"/>
                  </a:cubicBezTo>
                  <a:lnTo>
                    <a:pt x="1431" y="1118"/>
                  </a:lnTo>
                  <a:lnTo>
                    <a:pt x="1431" y="964"/>
                  </a:lnTo>
                  <a:lnTo>
                    <a:pt x="1189" y="9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dirty="0"/>
            </a:p>
          </p:txBody>
        </p:sp>
        <p:sp>
          <p:nvSpPr>
            <p:cNvPr id="39" name="Kombinationstegning: figur 38">
              <a:extLst>
                <a:ext uri="{FF2B5EF4-FFF2-40B4-BE49-F238E27FC236}">
                  <a16:creationId xmlns:a16="http://schemas.microsoft.com/office/drawing/2014/main" id="{378FDDF4-9A84-2972-8A9F-84F8B6340A2F}"/>
                </a:ext>
              </a:extLst>
            </p:cNvPr>
            <p:cNvSpPr>
              <a:spLocks/>
            </p:cNvSpPr>
            <p:nvPr/>
          </p:nvSpPr>
          <p:spPr bwMode="auto">
            <a:xfrm>
              <a:off x="-2516188" y="8053388"/>
              <a:ext cx="252413" cy="252413"/>
            </a:xfrm>
            <a:custGeom>
              <a:avLst/>
              <a:gdLst>
                <a:gd name="connsiteX0" fmla="*/ 129802 w 252413"/>
                <a:gd name="connsiteY0" fmla="*/ 32470 h 252413"/>
                <a:gd name="connsiteX1" fmla="*/ 127677 w 252413"/>
                <a:gd name="connsiteY1" fmla="*/ 32800 h 252413"/>
                <a:gd name="connsiteX2" fmla="*/ 125390 w 252413"/>
                <a:gd name="connsiteY2" fmla="*/ 32965 h 252413"/>
                <a:gd name="connsiteX3" fmla="*/ 124409 w 252413"/>
                <a:gd name="connsiteY3" fmla="*/ 33130 h 252413"/>
                <a:gd name="connsiteX4" fmla="*/ 121467 w 252413"/>
                <a:gd name="connsiteY4" fmla="*/ 33624 h 252413"/>
                <a:gd name="connsiteX5" fmla="*/ 117055 w 252413"/>
                <a:gd name="connsiteY5" fmla="*/ 34777 h 252413"/>
                <a:gd name="connsiteX6" fmla="*/ 115421 w 252413"/>
                <a:gd name="connsiteY6" fmla="*/ 35272 h 252413"/>
                <a:gd name="connsiteX7" fmla="*/ 114440 w 252413"/>
                <a:gd name="connsiteY7" fmla="*/ 36590 h 252413"/>
                <a:gd name="connsiteX8" fmla="*/ 116075 w 252413"/>
                <a:gd name="connsiteY8" fmla="*/ 38238 h 252413"/>
                <a:gd name="connsiteX9" fmla="*/ 117382 w 252413"/>
                <a:gd name="connsiteY9" fmla="*/ 38403 h 252413"/>
                <a:gd name="connsiteX10" fmla="*/ 125390 w 252413"/>
                <a:gd name="connsiteY10" fmla="*/ 40051 h 252413"/>
                <a:gd name="connsiteX11" fmla="*/ 127677 w 252413"/>
                <a:gd name="connsiteY11" fmla="*/ 40545 h 252413"/>
                <a:gd name="connsiteX12" fmla="*/ 154315 w 252413"/>
                <a:gd name="connsiteY12" fmla="*/ 52081 h 252413"/>
                <a:gd name="connsiteX13" fmla="*/ 180625 w 252413"/>
                <a:gd name="connsiteY13" fmla="*/ 122447 h 252413"/>
                <a:gd name="connsiteX14" fmla="*/ 148268 w 252413"/>
                <a:gd name="connsiteY14" fmla="*/ 154087 h 252413"/>
                <a:gd name="connsiteX15" fmla="*/ 120814 w 252413"/>
                <a:gd name="connsiteY15" fmla="*/ 134147 h 252413"/>
                <a:gd name="connsiteX16" fmla="*/ 121141 w 252413"/>
                <a:gd name="connsiteY16" fmla="*/ 133323 h 252413"/>
                <a:gd name="connsiteX17" fmla="*/ 121304 w 252413"/>
                <a:gd name="connsiteY17" fmla="*/ 133158 h 252413"/>
                <a:gd name="connsiteX18" fmla="*/ 121467 w 252413"/>
                <a:gd name="connsiteY18" fmla="*/ 132994 h 252413"/>
                <a:gd name="connsiteX19" fmla="*/ 122121 w 252413"/>
                <a:gd name="connsiteY19" fmla="*/ 133488 h 252413"/>
                <a:gd name="connsiteX20" fmla="*/ 123102 w 252413"/>
                <a:gd name="connsiteY20" fmla="*/ 136784 h 252413"/>
                <a:gd name="connsiteX21" fmla="*/ 136992 w 252413"/>
                <a:gd name="connsiteY21" fmla="*/ 144364 h 252413"/>
                <a:gd name="connsiteX22" fmla="*/ 139280 w 252413"/>
                <a:gd name="connsiteY22" fmla="*/ 144035 h 252413"/>
                <a:gd name="connsiteX23" fmla="*/ 152517 w 252413"/>
                <a:gd name="connsiteY23" fmla="*/ 71691 h 252413"/>
                <a:gd name="connsiteX24" fmla="*/ 37306 w 252413"/>
                <a:gd name="connsiteY24" fmla="*/ 107945 h 252413"/>
                <a:gd name="connsiteX25" fmla="*/ 42863 w 252413"/>
                <a:gd name="connsiteY25" fmla="*/ 170731 h 252413"/>
                <a:gd name="connsiteX26" fmla="*/ 121631 w 252413"/>
                <a:gd name="connsiteY26" fmla="*/ 218356 h 252413"/>
                <a:gd name="connsiteX27" fmla="*/ 124736 w 252413"/>
                <a:gd name="connsiteY27" fmla="*/ 218191 h 252413"/>
                <a:gd name="connsiteX28" fmla="*/ 127024 w 252413"/>
                <a:gd name="connsiteY28" fmla="*/ 217862 h 252413"/>
                <a:gd name="connsiteX29" fmla="*/ 131109 w 252413"/>
                <a:gd name="connsiteY29" fmla="*/ 217203 h 252413"/>
                <a:gd name="connsiteX30" fmla="*/ 135522 w 252413"/>
                <a:gd name="connsiteY30" fmla="*/ 216049 h 252413"/>
                <a:gd name="connsiteX31" fmla="*/ 136992 w 252413"/>
                <a:gd name="connsiteY31" fmla="*/ 215555 h 252413"/>
                <a:gd name="connsiteX32" fmla="*/ 137973 w 252413"/>
                <a:gd name="connsiteY32" fmla="*/ 214236 h 252413"/>
                <a:gd name="connsiteX33" fmla="*/ 136339 w 252413"/>
                <a:gd name="connsiteY33" fmla="*/ 212753 h 252413"/>
                <a:gd name="connsiteX34" fmla="*/ 135031 w 252413"/>
                <a:gd name="connsiteY34" fmla="*/ 212424 h 252413"/>
                <a:gd name="connsiteX35" fmla="*/ 127187 w 252413"/>
                <a:gd name="connsiteY35" fmla="*/ 210776 h 252413"/>
                <a:gd name="connsiteX36" fmla="*/ 124899 w 252413"/>
                <a:gd name="connsiteY36" fmla="*/ 210281 h 252413"/>
                <a:gd name="connsiteX37" fmla="*/ 98098 w 252413"/>
                <a:gd name="connsiteY37" fmla="*/ 198746 h 252413"/>
                <a:gd name="connsiteX38" fmla="*/ 71788 w 252413"/>
                <a:gd name="connsiteY38" fmla="*/ 128380 h 252413"/>
                <a:gd name="connsiteX39" fmla="*/ 104145 w 252413"/>
                <a:gd name="connsiteY39" fmla="*/ 96739 h 252413"/>
                <a:gd name="connsiteX40" fmla="*/ 131763 w 252413"/>
                <a:gd name="connsiteY40" fmla="*/ 116844 h 252413"/>
                <a:gd name="connsiteX41" fmla="*/ 131109 w 252413"/>
                <a:gd name="connsiteY41" fmla="*/ 117833 h 252413"/>
                <a:gd name="connsiteX42" fmla="*/ 130456 w 252413"/>
                <a:gd name="connsiteY42" fmla="*/ 117338 h 252413"/>
                <a:gd name="connsiteX43" fmla="*/ 129312 w 252413"/>
                <a:gd name="connsiteY43" fmla="*/ 114043 h 252413"/>
                <a:gd name="connsiteX44" fmla="*/ 115584 w 252413"/>
                <a:gd name="connsiteY44" fmla="*/ 106627 h 252413"/>
                <a:gd name="connsiteX45" fmla="*/ 113133 w 252413"/>
                <a:gd name="connsiteY45" fmla="*/ 106792 h 252413"/>
                <a:gd name="connsiteX46" fmla="*/ 99896 w 252413"/>
                <a:gd name="connsiteY46" fmla="*/ 179136 h 252413"/>
                <a:gd name="connsiteX47" fmla="*/ 215270 w 252413"/>
                <a:gd name="connsiteY47" fmla="*/ 142881 h 252413"/>
                <a:gd name="connsiteX48" fmla="*/ 209551 w 252413"/>
                <a:gd name="connsiteY48" fmla="*/ 80095 h 252413"/>
                <a:gd name="connsiteX49" fmla="*/ 130782 w 252413"/>
                <a:gd name="connsiteY49" fmla="*/ 32470 h 252413"/>
                <a:gd name="connsiteX50" fmla="*/ 129802 w 252413"/>
                <a:gd name="connsiteY50" fmla="*/ 32470 h 252413"/>
                <a:gd name="connsiteX51" fmla="*/ 126125 w 252413"/>
                <a:gd name="connsiteY51" fmla="*/ 0 h 252413"/>
                <a:gd name="connsiteX52" fmla="*/ 252413 w 252413"/>
                <a:gd name="connsiteY52" fmla="*/ 126207 h 252413"/>
                <a:gd name="connsiteX53" fmla="*/ 126125 w 252413"/>
                <a:gd name="connsiteY53" fmla="*/ 252413 h 252413"/>
                <a:gd name="connsiteX54" fmla="*/ 0 w 252413"/>
                <a:gd name="connsiteY54" fmla="*/ 126207 h 252413"/>
                <a:gd name="connsiteX55" fmla="*/ 126125 w 252413"/>
                <a:gd name="connsiteY55" fmla="*/ 0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2413" h="252413">
                  <a:moveTo>
                    <a:pt x="129802" y="32470"/>
                  </a:moveTo>
                  <a:cubicBezTo>
                    <a:pt x="129148" y="32635"/>
                    <a:pt x="128331" y="32635"/>
                    <a:pt x="127677" y="32800"/>
                  </a:cubicBezTo>
                  <a:cubicBezTo>
                    <a:pt x="126860" y="32800"/>
                    <a:pt x="126207" y="32965"/>
                    <a:pt x="125390" y="32965"/>
                  </a:cubicBezTo>
                  <a:cubicBezTo>
                    <a:pt x="125063" y="33130"/>
                    <a:pt x="124736" y="33130"/>
                    <a:pt x="124409" y="33130"/>
                  </a:cubicBezTo>
                  <a:cubicBezTo>
                    <a:pt x="123428" y="33294"/>
                    <a:pt x="122448" y="33459"/>
                    <a:pt x="121467" y="33624"/>
                  </a:cubicBezTo>
                  <a:cubicBezTo>
                    <a:pt x="121304" y="33789"/>
                    <a:pt x="117382" y="34613"/>
                    <a:pt x="117055" y="34777"/>
                  </a:cubicBezTo>
                  <a:cubicBezTo>
                    <a:pt x="116728" y="34777"/>
                    <a:pt x="115584" y="35107"/>
                    <a:pt x="115421" y="35272"/>
                  </a:cubicBezTo>
                  <a:cubicBezTo>
                    <a:pt x="114931" y="35601"/>
                    <a:pt x="114440" y="36096"/>
                    <a:pt x="114440" y="36590"/>
                  </a:cubicBezTo>
                  <a:cubicBezTo>
                    <a:pt x="114440" y="37414"/>
                    <a:pt x="115094" y="37908"/>
                    <a:pt x="116075" y="38238"/>
                  </a:cubicBezTo>
                  <a:cubicBezTo>
                    <a:pt x="116075" y="38238"/>
                    <a:pt x="117055" y="38403"/>
                    <a:pt x="117382" y="38403"/>
                  </a:cubicBezTo>
                  <a:cubicBezTo>
                    <a:pt x="119180" y="38897"/>
                    <a:pt x="122775" y="39556"/>
                    <a:pt x="125390" y="40051"/>
                  </a:cubicBezTo>
                  <a:cubicBezTo>
                    <a:pt x="126207" y="40216"/>
                    <a:pt x="127024" y="40545"/>
                    <a:pt x="127677" y="40545"/>
                  </a:cubicBezTo>
                  <a:cubicBezTo>
                    <a:pt x="137156" y="42687"/>
                    <a:pt x="146307" y="46313"/>
                    <a:pt x="154315" y="52081"/>
                  </a:cubicBezTo>
                  <a:cubicBezTo>
                    <a:pt x="176213" y="67736"/>
                    <a:pt x="189287" y="94762"/>
                    <a:pt x="180625" y="122447"/>
                  </a:cubicBezTo>
                  <a:cubicBezTo>
                    <a:pt x="174579" y="142057"/>
                    <a:pt x="161015" y="151780"/>
                    <a:pt x="148268" y="154087"/>
                  </a:cubicBezTo>
                  <a:cubicBezTo>
                    <a:pt x="131926" y="157383"/>
                    <a:pt x="117055" y="148649"/>
                    <a:pt x="120814" y="134147"/>
                  </a:cubicBezTo>
                  <a:cubicBezTo>
                    <a:pt x="120814" y="133818"/>
                    <a:pt x="120977" y="133488"/>
                    <a:pt x="121141" y="133323"/>
                  </a:cubicBezTo>
                  <a:cubicBezTo>
                    <a:pt x="121141" y="133323"/>
                    <a:pt x="121141" y="133158"/>
                    <a:pt x="121304" y="133158"/>
                  </a:cubicBezTo>
                  <a:cubicBezTo>
                    <a:pt x="121304" y="132994"/>
                    <a:pt x="121467" y="132994"/>
                    <a:pt x="121467" y="132994"/>
                  </a:cubicBezTo>
                  <a:cubicBezTo>
                    <a:pt x="121794" y="132994"/>
                    <a:pt x="121958" y="133158"/>
                    <a:pt x="122121" y="133488"/>
                  </a:cubicBezTo>
                  <a:cubicBezTo>
                    <a:pt x="122121" y="133488"/>
                    <a:pt x="122611" y="135466"/>
                    <a:pt x="123102" y="136784"/>
                  </a:cubicBezTo>
                  <a:cubicBezTo>
                    <a:pt x="125880" y="142222"/>
                    <a:pt x="131273" y="144364"/>
                    <a:pt x="136992" y="144364"/>
                  </a:cubicBezTo>
                  <a:cubicBezTo>
                    <a:pt x="137809" y="144200"/>
                    <a:pt x="138463" y="144200"/>
                    <a:pt x="139280" y="144035"/>
                  </a:cubicBezTo>
                  <a:cubicBezTo>
                    <a:pt x="173435" y="139750"/>
                    <a:pt x="175723" y="93114"/>
                    <a:pt x="152517" y="71691"/>
                  </a:cubicBezTo>
                  <a:cubicBezTo>
                    <a:pt x="113460" y="35272"/>
                    <a:pt x="50217" y="56860"/>
                    <a:pt x="37306" y="107945"/>
                  </a:cubicBezTo>
                  <a:cubicBezTo>
                    <a:pt x="31750" y="125908"/>
                    <a:pt x="32567" y="147331"/>
                    <a:pt x="42863" y="170731"/>
                  </a:cubicBezTo>
                  <a:cubicBezTo>
                    <a:pt x="55609" y="199075"/>
                    <a:pt x="88130" y="220663"/>
                    <a:pt x="121631" y="218356"/>
                  </a:cubicBezTo>
                  <a:cubicBezTo>
                    <a:pt x="121958" y="218356"/>
                    <a:pt x="124082" y="218191"/>
                    <a:pt x="124736" y="218191"/>
                  </a:cubicBezTo>
                  <a:cubicBezTo>
                    <a:pt x="125553" y="218027"/>
                    <a:pt x="126370" y="217862"/>
                    <a:pt x="127024" y="217862"/>
                  </a:cubicBezTo>
                  <a:cubicBezTo>
                    <a:pt x="127351" y="217862"/>
                    <a:pt x="129965" y="217367"/>
                    <a:pt x="131109" y="217203"/>
                  </a:cubicBezTo>
                  <a:cubicBezTo>
                    <a:pt x="131109" y="217203"/>
                    <a:pt x="135195" y="216214"/>
                    <a:pt x="135522" y="216049"/>
                  </a:cubicBezTo>
                  <a:cubicBezTo>
                    <a:pt x="135848" y="216049"/>
                    <a:pt x="136829" y="215719"/>
                    <a:pt x="136992" y="215555"/>
                  </a:cubicBezTo>
                  <a:cubicBezTo>
                    <a:pt x="137483" y="215225"/>
                    <a:pt x="137973" y="214896"/>
                    <a:pt x="137973" y="214236"/>
                  </a:cubicBezTo>
                  <a:cubicBezTo>
                    <a:pt x="137973" y="213412"/>
                    <a:pt x="137319" y="212918"/>
                    <a:pt x="136339" y="212753"/>
                  </a:cubicBezTo>
                  <a:cubicBezTo>
                    <a:pt x="136339" y="212753"/>
                    <a:pt x="135522" y="212424"/>
                    <a:pt x="135031" y="212424"/>
                  </a:cubicBezTo>
                  <a:cubicBezTo>
                    <a:pt x="133234" y="212094"/>
                    <a:pt x="129638" y="211270"/>
                    <a:pt x="127187" y="210776"/>
                  </a:cubicBezTo>
                  <a:cubicBezTo>
                    <a:pt x="126207" y="210611"/>
                    <a:pt x="125553" y="210446"/>
                    <a:pt x="124899" y="210281"/>
                  </a:cubicBezTo>
                  <a:cubicBezTo>
                    <a:pt x="115421" y="208139"/>
                    <a:pt x="106269" y="204514"/>
                    <a:pt x="98098" y="198746"/>
                  </a:cubicBezTo>
                  <a:cubicBezTo>
                    <a:pt x="76200" y="183091"/>
                    <a:pt x="63127" y="156065"/>
                    <a:pt x="71788" y="128380"/>
                  </a:cubicBezTo>
                  <a:cubicBezTo>
                    <a:pt x="77998" y="108769"/>
                    <a:pt x="91398" y="99211"/>
                    <a:pt x="104145" y="96739"/>
                  </a:cubicBezTo>
                  <a:cubicBezTo>
                    <a:pt x="120487" y="93608"/>
                    <a:pt x="135522" y="102178"/>
                    <a:pt x="131763" y="116844"/>
                  </a:cubicBezTo>
                  <a:cubicBezTo>
                    <a:pt x="131599" y="117503"/>
                    <a:pt x="131273" y="117833"/>
                    <a:pt x="131109" y="117833"/>
                  </a:cubicBezTo>
                  <a:cubicBezTo>
                    <a:pt x="130782" y="117833"/>
                    <a:pt x="130456" y="117338"/>
                    <a:pt x="130456" y="117338"/>
                  </a:cubicBezTo>
                  <a:cubicBezTo>
                    <a:pt x="130456" y="117338"/>
                    <a:pt x="129965" y="115361"/>
                    <a:pt x="129312" y="114043"/>
                  </a:cubicBezTo>
                  <a:cubicBezTo>
                    <a:pt x="126533" y="108604"/>
                    <a:pt x="121141" y="106462"/>
                    <a:pt x="115584" y="106627"/>
                  </a:cubicBezTo>
                  <a:cubicBezTo>
                    <a:pt x="114767" y="106627"/>
                    <a:pt x="113950" y="106627"/>
                    <a:pt x="113133" y="106792"/>
                  </a:cubicBezTo>
                  <a:cubicBezTo>
                    <a:pt x="78978" y="111076"/>
                    <a:pt x="76854" y="157877"/>
                    <a:pt x="99896" y="179136"/>
                  </a:cubicBezTo>
                  <a:cubicBezTo>
                    <a:pt x="139117" y="215555"/>
                    <a:pt x="202360" y="194132"/>
                    <a:pt x="215270" y="142881"/>
                  </a:cubicBezTo>
                  <a:cubicBezTo>
                    <a:pt x="220663" y="124919"/>
                    <a:pt x="220009" y="103496"/>
                    <a:pt x="209551" y="80095"/>
                  </a:cubicBezTo>
                  <a:cubicBezTo>
                    <a:pt x="196967" y="51916"/>
                    <a:pt x="164447" y="30163"/>
                    <a:pt x="130782" y="32470"/>
                  </a:cubicBezTo>
                  <a:cubicBezTo>
                    <a:pt x="130456" y="32470"/>
                    <a:pt x="130129" y="32470"/>
                    <a:pt x="129802" y="32470"/>
                  </a:cubicBezTo>
                  <a:close/>
                  <a:moveTo>
                    <a:pt x="126125" y="0"/>
                  </a:moveTo>
                  <a:cubicBezTo>
                    <a:pt x="195829" y="0"/>
                    <a:pt x="252413" y="56457"/>
                    <a:pt x="252413" y="126207"/>
                  </a:cubicBezTo>
                  <a:cubicBezTo>
                    <a:pt x="252413" y="195957"/>
                    <a:pt x="195829" y="252413"/>
                    <a:pt x="126125" y="252413"/>
                  </a:cubicBezTo>
                  <a:cubicBezTo>
                    <a:pt x="56420" y="252413"/>
                    <a:pt x="0" y="195957"/>
                    <a:pt x="0" y="126207"/>
                  </a:cubicBezTo>
                  <a:cubicBezTo>
                    <a:pt x="0" y="56457"/>
                    <a:pt x="56420" y="0"/>
                    <a:pt x="126125"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da-DK" sz="800" dirty="0"/>
            </a:p>
          </p:txBody>
        </p:sp>
        <p:sp>
          <p:nvSpPr>
            <p:cNvPr id="38" name="Freeform 16">
              <a:extLst>
                <a:ext uri="{FF2B5EF4-FFF2-40B4-BE49-F238E27FC236}">
                  <a16:creationId xmlns:a16="http://schemas.microsoft.com/office/drawing/2014/main" id="{5089C09F-C5DD-384C-1289-E6A4A7199AB2}"/>
                </a:ext>
              </a:extLst>
            </p:cNvPr>
            <p:cNvSpPr>
              <a:spLocks/>
            </p:cNvSpPr>
            <p:nvPr/>
          </p:nvSpPr>
          <p:spPr bwMode="auto">
            <a:xfrm>
              <a:off x="-1670050" y="8128001"/>
              <a:ext cx="112713" cy="142875"/>
            </a:xfrm>
            <a:custGeom>
              <a:avLst/>
              <a:gdLst>
                <a:gd name="T0" fmla="*/ 666 w 686"/>
                <a:gd name="T1" fmla="*/ 176 h 871"/>
                <a:gd name="T2" fmla="*/ 666 w 686"/>
                <a:gd name="T3" fmla="*/ 176 h 871"/>
                <a:gd name="T4" fmla="*/ 647 w 686"/>
                <a:gd name="T5" fmla="*/ 136 h 871"/>
                <a:gd name="T6" fmla="*/ 647 w 686"/>
                <a:gd name="T7" fmla="*/ 136 h 871"/>
                <a:gd name="T8" fmla="*/ 346 w 686"/>
                <a:gd name="T9" fmla="*/ 0 h 871"/>
                <a:gd name="T10" fmla="*/ 253 w 686"/>
                <a:gd name="T11" fmla="*/ 7 h 871"/>
                <a:gd name="T12" fmla="*/ 120 w 686"/>
                <a:gd name="T13" fmla="*/ 52 h 871"/>
                <a:gd name="T14" fmla="*/ 37 w 686"/>
                <a:gd name="T15" fmla="*/ 136 h 871"/>
                <a:gd name="T16" fmla="*/ 38 w 686"/>
                <a:gd name="T17" fmla="*/ 136 h 871"/>
                <a:gd name="T18" fmla="*/ 19 w 686"/>
                <a:gd name="T19" fmla="*/ 175 h 871"/>
                <a:gd name="T20" fmla="*/ 0 w 686"/>
                <a:gd name="T21" fmla="*/ 295 h 871"/>
                <a:gd name="T22" fmla="*/ 0 w 686"/>
                <a:gd name="T23" fmla="*/ 871 h 871"/>
                <a:gd name="T24" fmla="*/ 154 w 686"/>
                <a:gd name="T25" fmla="*/ 871 h 871"/>
                <a:gd name="T26" fmla="*/ 154 w 686"/>
                <a:gd name="T27" fmla="*/ 303 h 871"/>
                <a:gd name="T28" fmla="*/ 327 w 686"/>
                <a:gd name="T29" fmla="*/ 145 h 871"/>
                <a:gd name="T30" fmla="*/ 338 w 686"/>
                <a:gd name="T31" fmla="*/ 145 h 871"/>
                <a:gd name="T32" fmla="*/ 498 w 686"/>
                <a:gd name="T33" fmla="*/ 191 h 871"/>
                <a:gd name="T34" fmla="*/ 501 w 686"/>
                <a:gd name="T35" fmla="*/ 194 h 871"/>
                <a:gd name="T36" fmla="*/ 504 w 686"/>
                <a:gd name="T37" fmla="*/ 199 h 871"/>
                <a:gd name="T38" fmla="*/ 530 w 686"/>
                <a:gd name="T39" fmla="*/ 275 h 871"/>
                <a:gd name="T40" fmla="*/ 531 w 686"/>
                <a:gd name="T41" fmla="*/ 303 h 871"/>
                <a:gd name="T42" fmla="*/ 531 w 686"/>
                <a:gd name="T43" fmla="*/ 871 h 871"/>
                <a:gd name="T44" fmla="*/ 686 w 686"/>
                <a:gd name="T45" fmla="*/ 871 h 871"/>
                <a:gd name="T46" fmla="*/ 686 w 686"/>
                <a:gd name="T47" fmla="*/ 295 h 871"/>
                <a:gd name="T48" fmla="*/ 666 w 686"/>
                <a:gd name="T49" fmla="*/ 176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6" h="871">
                  <a:moveTo>
                    <a:pt x="666" y="176"/>
                  </a:moveTo>
                  <a:lnTo>
                    <a:pt x="666" y="176"/>
                  </a:lnTo>
                  <a:cubicBezTo>
                    <a:pt x="661" y="162"/>
                    <a:pt x="655" y="148"/>
                    <a:pt x="647" y="136"/>
                  </a:cubicBezTo>
                  <a:lnTo>
                    <a:pt x="647" y="136"/>
                  </a:lnTo>
                  <a:cubicBezTo>
                    <a:pt x="580" y="23"/>
                    <a:pt x="440" y="1"/>
                    <a:pt x="346" y="0"/>
                  </a:cubicBezTo>
                  <a:cubicBezTo>
                    <a:pt x="306" y="0"/>
                    <a:pt x="281" y="3"/>
                    <a:pt x="253" y="7"/>
                  </a:cubicBezTo>
                  <a:cubicBezTo>
                    <a:pt x="195" y="14"/>
                    <a:pt x="151" y="30"/>
                    <a:pt x="120" y="52"/>
                  </a:cubicBezTo>
                  <a:cubicBezTo>
                    <a:pt x="85" y="74"/>
                    <a:pt x="57" y="102"/>
                    <a:pt x="37" y="136"/>
                  </a:cubicBezTo>
                  <a:lnTo>
                    <a:pt x="38" y="136"/>
                  </a:lnTo>
                  <a:cubicBezTo>
                    <a:pt x="30" y="148"/>
                    <a:pt x="24" y="161"/>
                    <a:pt x="19" y="175"/>
                  </a:cubicBezTo>
                  <a:cubicBezTo>
                    <a:pt x="6" y="210"/>
                    <a:pt x="0" y="250"/>
                    <a:pt x="0" y="295"/>
                  </a:cubicBezTo>
                  <a:lnTo>
                    <a:pt x="0" y="871"/>
                  </a:lnTo>
                  <a:lnTo>
                    <a:pt x="154" y="871"/>
                  </a:lnTo>
                  <a:lnTo>
                    <a:pt x="154" y="303"/>
                  </a:lnTo>
                  <a:cubicBezTo>
                    <a:pt x="154" y="196"/>
                    <a:pt x="197" y="151"/>
                    <a:pt x="327" y="145"/>
                  </a:cubicBezTo>
                  <a:cubicBezTo>
                    <a:pt x="332" y="145"/>
                    <a:pt x="339" y="145"/>
                    <a:pt x="338" y="145"/>
                  </a:cubicBezTo>
                  <a:cubicBezTo>
                    <a:pt x="419" y="146"/>
                    <a:pt x="469" y="160"/>
                    <a:pt x="498" y="191"/>
                  </a:cubicBezTo>
                  <a:cubicBezTo>
                    <a:pt x="499" y="192"/>
                    <a:pt x="500" y="193"/>
                    <a:pt x="501" y="194"/>
                  </a:cubicBezTo>
                  <a:cubicBezTo>
                    <a:pt x="502" y="196"/>
                    <a:pt x="503" y="197"/>
                    <a:pt x="504" y="199"/>
                  </a:cubicBezTo>
                  <a:cubicBezTo>
                    <a:pt x="519" y="218"/>
                    <a:pt x="527" y="243"/>
                    <a:pt x="530" y="275"/>
                  </a:cubicBezTo>
                  <a:cubicBezTo>
                    <a:pt x="531" y="284"/>
                    <a:pt x="531" y="293"/>
                    <a:pt x="531" y="303"/>
                  </a:cubicBezTo>
                  <a:lnTo>
                    <a:pt x="531" y="871"/>
                  </a:lnTo>
                  <a:lnTo>
                    <a:pt x="686" y="871"/>
                  </a:lnTo>
                  <a:lnTo>
                    <a:pt x="686" y="295"/>
                  </a:lnTo>
                  <a:cubicBezTo>
                    <a:pt x="686" y="251"/>
                    <a:pt x="679" y="211"/>
                    <a:pt x="666" y="17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dirty="0"/>
            </a:p>
          </p:txBody>
        </p:sp>
      </p:grpSp>
      <p:grpSp>
        <p:nvGrpSpPr>
          <p:cNvPr id="8" name="Gruppe 7">
            <a:extLst>
              <a:ext uri="{FF2B5EF4-FFF2-40B4-BE49-F238E27FC236}">
                <a16:creationId xmlns:a16="http://schemas.microsoft.com/office/drawing/2014/main" id="{826778AB-4ADA-476F-F5BC-1877799972DF}"/>
              </a:ext>
            </a:extLst>
          </p:cNvPr>
          <p:cNvGrpSpPr/>
          <p:nvPr userDrawn="1"/>
        </p:nvGrpSpPr>
        <p:grpSpPr>
          <a:xfrm>
            <a:off x="414338" y="6667500"/>
            <a:ext cx="627122" cy="108207"/>
            <a:chOff x="-3222625" y="8053388"/>
            <a:chExt cx="1665288" cy="287338"/>
          </a:xfrm>
        </p:grpSpPr>
        <p:sp>
          <p:nvSpPr>
            <p:cNvPr id="9" name="Freeform 5">
              <a:extLst>
                <a:ext uri="{FF2B5EF4-FFF2-40B4-BE49-F238E27FC236}">
                  <a16:creationId xmlns:a16="http://schemas.microsoft.com/office/drawing/2014/main" id="{D5163BCA-ACBB-EFA8-5BF0-3AA08C8B923C}"/>
                </a:ext>
              </a:extLst>
            </p:cNvPr>
            <p:cNvSpPr>
              <a:spLocks/>
            </p:cNvSpPr>
            <p:nvPr userDrawn="1"/>
          </p:nvSpPr>
          <p:spPr bwMode="auto">
            <a:xfrm>
              <a:off x="-2232025" y="8085138"/>
              <a:ext cx="119063" cy="188913"/>
            </a:xfrm>
            <a:custGeom>
              <a:avLst/>
              <a:gdLst>
                <a:gd name="T0" fmla="*/ 195 w 724"/>
                <a:gd name="T1" fmla="*/ 316 h 1151"/>
                <a:gd name="T2" fmla="*/ 195 w 724"/>
                <a:gd name="T3" fmla="*/ 316 h 1151"/>
                <a:gd name="T4" fmla="*/ 420 w 724"/>
                <a:gd name="T5" fmla="*/ 149 h 1151"/>
                <a:gd name="T6" fmla="*/ 622 w 724"/>
                <a:gd name="T7" fmla="*/ 180 h 1151"/>
                <a:gd name="T8" fmla="*/ 632 w 724"/>
                <a:gd name="T9" fmla="*/ 20 h 1151"/>
                <a:gd name="T10" fmla="*/ 430 w 724"/>
                <a:gd name="T11" fmla="*/ 0 h 1151"/>
                <a:gd name="T12" fmla="*/ 9 w 724"/>
                <a:gd name="T13" fmla="*/ 332 h 1151"/>
                <a:gd name="T14" fmla="*/ 522 w 724"/>
                <a:gd name="T15" fmla="*/ 787 h 1151"/>
                <a:gd name="T16" fmla="*/ 286 w 724"/>
                <a:gd name="T17" fmla="*/ 995 h 1151"/>
                <a:gd name="T18" fmla="*/ 47 w 724"/>
                <a:gd name="T19" fmla="*/ 947 h 1151"/>
                <a:gd name="T20" fmla="*/ 44 w 724"/>
                <a:gd name="T21" fmla="*/ 1112 h 1151"/>
                <a:gd name="T22" fmla="*/ 269 w 724"/>
                <a:gd name="T23" fmla="*/ 1151 h 1151"/>
                <a:gd name="T24" fmla="*/ 715 w 724"/>
                <a:gd name="T25" fmla="*/ 767 h 1151"/>
                <a:gd name="T26" fmla="*/ 195 w 724"/>
                <a:gd name="T27" fmla="*/ 31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4" h="1151">
                  <a:moveTo>
                    <a:pt x="195" y="316"/>
                  </a:moveTo>
                  <a:lnTo>
                    <a:pt x="195" y="316"/>
                  </a:lnTo>
                  <a:cubicBezTo>
                    <a:pt x="195" y="212"/>
                    <a:pt x="281" y="149"/>
                    <a:pt x="420" y="149"/>
                  </a:cubicBezTo>
                  <a:cubicBezTo>
                    <a:pt x="486" y="149"/>
                    <a:pt x="557" y="160"/>
                    <a:pt x="622" y="180"/>
                  </a:cubicBezTo>
                  <a:lnTo>
                    <a:pt x="632" y="20"/>
                  </a:lnTo>
                  <a:cubicBezTo>
                    <a:pt x="564" y="8"/>
                    <a:pt x="496" y="0"/>
                    <a:pt x="430" y="0"/>
                  </a:cubicBezTo>
                  <a:cubicBezTo>
                    <a:pt x="170" y="0"/>
                    <a:pt x="0" y="140"/>
                    <a:pt x="9" y="332"/>
                  </a:cubicBezTo>
                  <a:cubicBezTo>
                    <a:pt x="25" y="692"/>
                    <a:pt x="494" y="537"/>
                    <a:pt x="522" y="787"/>
                  </a:cubicBezTo>
                  <a:cubicBezTo>
                    <a:pt x="536" y="917"/>
                    <a:pt x="408" y="995"/>
                    <a:pt x="286" y="995"/>
                  </a:cubicBezTo>
                  <a:cubicBezTo>
                    <a:pt x="205" y="995"/>
                    <a:pt x="110" y="970"/>
                    <a:pt x="47" y="947"/>
                  </a:cubicBezTo>
                  <a:lnTo>
                    <a:pt x="44" y="1112"/>
                  </a:lnTo>
                  <a:cubicBezTo>
                    <a:pt x="109" y="1129"/>
                    <a:pt x="188" y="1151"/>
                    <a:pt x="269" y="1151"/>
                  </a:cubicBezTo>
                  <a:cubicBezTo>
                    <a:pt x="536" y="1151"/>
                    <a:pt x="724" y="972"/>
                    <a:pt x="715" y="767"/>
                  </a:cubicBezTo>
                  <a:cubicBezTo>
                    <a:pt x="699" y="418"/>
                    <a:pt x="195" y="539"/>
                    <a:pt x="195" y="31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dirty="0"/>
            </a:p>
          </p:txBody>
        </p:sp>
        <p:sp>
          <p:nvSpPr>
            <p:cNvPr id="10" name="Freeform 6">
              <a:extLst>
                <a:ext uri="{FF2B5EF4-FFF2-40B4-BE49-F238E27FC236}">
                  <a16:creationId xmlns:a16="http://schemas.microsoft.com/office/drawing/2014/main" id="{466C5F51-4FA5-495F-9851-0349C3DE106E}"/>
                </a:ext>
              </a:extLst>
            </p:cNvPr>
            <p:cNvSpPr>
              <a:spLocks noEditPoints="1"/>
            </p:cNvSpPr>
            <p:nvPr userDrawn="1"/>
          </p:nvSpPr>
          <p:spPr bwMode="auto">
            <a:xfrm>
              <a:off x="-1806575" y="8128001"/>
              <a:ext cx="112713" cy="144463"/>
            </a:xfrm>
            <a:custGeom>
              <a:avLst/>
              <a:gdLst>
                <a:gd name="T0" fmla="*/ 154 w 686"/>
                <a:gd name="T1" fmla="*/ 387 h 881"/>
                <a:gd name="T2" fmla="*/ 154 w 686"/>
                <a:gd name="T3" fmla="*/ 387 h 881"/>
                <a:gd name="T4" fmla="*/ 154 w 686"/>
                <a:gd name="T5" fmla="*/ 303 h 881"/>
                <a:gd name="T6" fmla="*/ 354 w 686"/>
                <a:gd name="T7" fmla="*/ 145 h 881"/>
                <a:gd name="T8" fmla="*/ 525 w 686"/>
                <a:gd name="T9" fmla="*/ 218 h 881"/>
                <a:gd name="T10" fmla="*/ 531 w 686"/>
                <a:gd name="T11" fmla="*/ 263 h 881"/>
                <a:gd name="T12" fmla="*/ 365 w 686"/>
                <a:gd name="T13" fmla="*/ 387 h 881"/>
                <a:gd name="T14" fmla="*/ 154 w 686"/>
                <a:gd name="T15" fmla="*/ 387 h 881"/>
                <a:gd name="T16" fmla="*/ 154 w 686"/>
                <a:gd name="T17" fmla="*/ 387 h 881"/>
                <a:gd name="T18" fmla="*/ 546 w 686"/>
                <a:gd name="T19" fmla="*/ 664 h 881"/>
                <a:gd name="T20" fmla="*/ 546 w 686"/>
                <a:gd name="T21" fmla="*/ 664 h 881"/>
                <a:gd name="T22" fmla="*/ 342 w 686"/>
                <a:gd name="T23" fmla="*/ 737 h 881"/>
                <a:gd name="T24" fmla="*/ 154 w 686"/>
                <a:gd name="T25" fmla="*/ 578 h 881"/>
                <a:gd name="T26" fmla="*/ 154 w 686"/>
                <a:gd name="T27" fmla="*/ 525 h 881"/>
                <a:gd name="T28" fmla="*/ 375 w 686"/>
                <a:gd name="T29" fmla="*/ 525 h 881"/>
                <a:gd name="T30" fmla="*/ 686 w 686"/>
                <a:gd name="T31" fmla="*/ 262 h 881"/>
                <a:gd name="T32" fmla="*/ 618 w 686"/>
                <a:gd name="T33" fmla="*/ 83 h 881"/>
                <a:gd name="T34" fmla="*/ 351 w 686"/>
                <a:gd name="T35" fmla="*/ 0 h 881"/>
                <a:gd name="T36" fmla="*/ 254 w 686"/>
                <a:gd name="T37" fmla="*/ 6 h 881"/>
                <a:gd name="T38" fmla="*/ 120 w 686"/>
                <a:gd name="T39" fmla="*/ 52 h 881"/>
                <a:gd name="T40" fmla="*/ 19 w 686"/>
                <a:gd name="T41" fmla="*/ 175 h 881"/>
                <a:gd name="T42" fmla="*/ 0 w 686"/>
                <a:gd name="T43" fmla="*/ 295 h 881"/>
                <a:gd name="T44" fmla="*/ 0 w 686"/>
                <a:gd name="T45" fmla="*/ 587 h 881"/>
                <a:gd name="T46" fmla="*/ 342 w 686"/>
                <a:gd name="T47" fmla="*/ 881 h 881"/>
                <a:gd name="T48" fmla="*/ 656 w 686"/>
                <a:gd name="T49" fmla="*/ 753 h 881"/>
                <a:gd name="T50" fmla="*/ 546 w 686"/>
                <a:gd name="T51" fmla="*/ 664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6" h="881">
                  <a:moveTo>
                    <a:pt x="154" y="387"/>
                  </a:moveTo>
                  <a:lnTo>
                    <a:pt x="154" y="387"/>
                  </a:lnTo>
                  <a:lnTo>
                    <a:pt x="154" y="303"/>
                  </a:lnTo>
                  <a:cubicBezTo>
                    <a:pt x="154" y="189"/>
                    <a:pt x="202" y="145"/>
                    <a:pt x="354" y="145"/>
                  </a:cubicBezTo>
                  <a:cubicBezTo>
                    <a:pt x="506" y="145"/>
                    <a:pt x="519" y="198"/>
                    <a:pt x="525" y="218"/>
                  </a:cubicBezTo>
                  <a:cubicBezTo>
                    <a:pt x="529" y="231"/>
                    <a:pt x="531" y="247"/>
                    <a:pt x="531" y="263"/>
                  </a:cubicBezTo>
                  <a:cubicBezTo>
                    <a:pt x="531" y="372"/>
                    <a:pt x="447" y="387"/>
                    <a:pt x="365" y="387"/>
                  </a:cubicBezTo>
                  <a:lnTo>
                    <a:pt x="154" y="387"/>
                  </a:lnTo>
                  <a:lnTo>
                    <a:pt x="154" y="387"/>
                  </a:lnTo>
                  <a:close/>
                  <a:moveTo>
                    <a:pt x="546" y="664"/>
                  </a:moveTo>
                  <a:lnTo>
                    <a:pt x="546" y="664"/>
                  </a:lnTo>
                  <a:cubicBezTo>
                    <a:pt x="493" y="720"/>
                    <a:pt x="440" y="737"/>
                    <a:pt x="342" y="737"/>
                  </a:cubicBezTo>
                  <a:cubicBezTo>
                    <a:pt x="207" y="737"/>
                    <a:pt x="154" y="692"/>
                    <a:pt x="154" y="578"/>
                  </a:cubicBezTo>
                  <a:lnTo>
                    <a:pt x="154" y="525"/>
                  </a:lnTo>
                  <a:lnTo>
                    <a:pt x="375" y="525"/>
                  </a:lnTo>
                  <a:cubicBezTo>
                    <a:pt x="569" y="525"/>
                    <a:pt x="686" y="427"/>
                    <a:pt x="686" y="262"/>
                  </a:cubicBezTo>
                  <a:cubicBezTo>
                    <a:pt x="686" y="191"/>
                    <a:pt x="661" y="126"/>
                    <a:pt x="618" y="83"/>
                  </a:cubicBezTo>
                  <a:cubicBezTo>
                    <a:pt x="561" y="23"/>
                    <a:pt x="493" y="0"/>
                    <a:pt x="351" y="0"/>
                  </a:cubicBezTo>
                  <a:cubicBezTo>
                    <a:pt x="308" y="0"/>
                    <a:pt x="282" y="2"/>
                    <a:pt x="254" y="6"/>
                  </a:cubicBezTo>
                  <a:cubicBezTo>
                    <a:pt x="196" y="14"/>
                    <a:pt x="152" y="29"/>
                    <a:pt x="120" y="52"/>
                  </a:cubicBezTo>
                  <a:cubicBezTo>
                    <a:pt x="72" y="81"/>
                    <a:pt x="38" y="123"/>
                    <a:pt x="19" y="175"/>
                  </a:cubicBezTo>
                  <a:cubicBezTo>
                    <a:pt x="6" y="210"/>
                    <a:pt x="0" y="250"/>
                    <a:pt x="0" y="295"/>
                  </a:cubicBezTo>
                  <a:lnTo>
                    <a:pt x="0" y="587"/>
                  </a:lnTo>
                  <a:cubicBezTo>
                    <a:pt x="0" y="843"/>
                    <a:pt x="214" y="881"/>
                    <a:pt x="342" y="881"/>
                  </a:cubicBezTo>
                  <a:cubicBezTo>
                    <a:pt x="468" y="881"/>
                    <a:pt x="558" y="865"/>
                    <a:pt x="656" y="753"/>
                  </a:cubicBezTo>
                  <a:lnTo>
                    <a:pt x="546" y="6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dirty="0"/>
            </a:p>
          </p:txBody>
        </p:sp>
        <p:sp>
          <p:nvSpPr>
            <p:cNvPr id="11" name="Freeform 7">
              <a:extLst>
                <a:ext uri="{FF2B5EF4-FFF2-40B4-BE49-F238E27FC236}">
                  <a16:creationId xmlns:a16="http://schemas.microsoft.com/office/drawing/2014/main" id="{1A57C059-3599-F8FD-D7B8-EBC19BD2F60D}"/>
                </a:ext>
              </a:extLst>
            </p:cNvPr>
            <p:cNvSpPr>
              <a:spLocks noEditPoints="1"/>
            </p:cNvSpPr>
            <p:nvPr userDrawn="1"/>
          </p:nvSpPr>
          <p:spPr bwMode="auto">
            <a:xfrm>
              <a:off x="-2665413" y="8128001"/>
              <a:ext cx="111125" cy="144463"/>
            </a:xfrm>
            <a:custGeom>
              <a:avLst/>
              <a:gdLst>
                <a:gd name="T0" fmla="*/ 154 w 686"/>
                <a:gd name="T1" fmla="*/ 387 h 881"/>
                <a:gd name="T2" fmla="*/ 154 w 686"/>
                <a:gd name="T3" fmla="*/ 387 h 881"/>
                <a:gd name="T4" fmla="*/ 154 w 686"/>
                <a:gd name="T5" fmla="*/ 303 h 881"/>
                <a:gd name="T6" fmla="*/ 354 w 686"/>
                <a:gd name="T7" fmla="*/ 145 h 881"/>
                <a:gd name="T8" fmla="*/ 525 w 686"/>
                <a:gd name="T9" fmla="*/ 218 h 881"/>
                <a:gd name="T10" fmla="*/ 531 w 686"/>
                <a:gd name="T11" fmla="*/ 263 h 881"/>
                <a:gd name="T12" fmla="*/ 365 w 686"/>
                <a:gd name="T13" fmla="*/ 387 h 881"/>
                <a:gd name="T14" fmla="*/ 154 w 686"/>
                <a:gd name="T15" fmla="*/ 387 h 881"/>
                <a:gd name="T16" fmla="*/ 154 w 686"/>
                <a:gd name="T17" fmla="*/ 387 h 881"/>
                <a:gd name="T18" fmla="*/ 546 w 686"/>
                <a:gd name="T19" fmla="*/ 664 h 881"/>
                <a:gd name="T20" fmla="*/ 546 w 686"/>
                <a:gd name="T21" fmla="*/ 664 h 881"/>
                <a:gd name="T22" fmla="*/ 342 w 686"/>
                <a:gd name="T23" fmla="*/ 737 h 881"/>
                <a:gd name="T24" fmla="*/ 154 w 686"/>
                <a:gd name="T25" fmla="*/ 578 h 881"/>
                <a:gd name="T26" fmla="*/ 154 w 686"/>
                <a:gd name="T27" fmla="*/ 525 h 881"/>
                <a:gd name="T28" fmla="*/ 375 w 686"/>
                <a:gd name="T29" fmla="*/ 525 h 881"/>
                <a:gd name="T30" fmla="*/ 686 w 686"/>
                <a:gd name="T31" fmla="*/ 262 h 881"/>
                <a:gd name="T32" fmla="*/ 618 w 686"/>
                <a:gd name="T33" fmla="*/ 83 h 881"/>
                <a:gd name="T34" fmla="*/ 351 w 686"/>
                <a:gd name="T35" fmla="*/ 0 h 881"/>
                <a:gd name="T36" fmla="*/ 254 w 686"/>
                <a:gd name="T37" fmla="*/ 6 h 881"/>
                <a:gd name="T38" fmla="*/ 120 w 686"/>
                <a:gd name="T39" fmla="*/ 52 h 881"/>
                <a:gd name="T40" fmla="*/ 19 w 686"/>
                <a:gd name="T41" fmla="*/ 175 h 881"/>
                <a:gd name="T42" fmla="*/ 0 w 686"/>
                <a:gd name="T43" fmla="*/ 295 h 881"/>
                <a:gd name="T44" fmla="*/ 0 w 686"/>
                <a:gd name="T45" fmla="*/ 587 h 881"/>
                <a:gd name="T46" fmla="*/ 342 w 686"/>
                <a:gd name="T47" fmla="*/ 881 h 881"/>
                <a:gd name="T48" fmla="*/ 656 w 686"/>
                <a:gd name="T49" fmla="*/ 753 h 881"/>
                <a:gd name="T50" fmla="*/ 546 w 686"/>
                <a:gd name="T51" fmla="*/ 664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6" h="881">
                  <a:moveTo>
                    <a:pt x="154" y="387"/>
                  </a:moveTo>
                  <a:lnTo>
                    <a:pt x="154" y="387"/>
                  </a:lnTo>
                  <a:lnTo>
                    <a:pt x="154" y="303"/>
                  </a:lnTo>
                  <a:cubicBezTo>
                    <a:pt x="154" y="189"/>
                    <a:pt x="202" y="145"/>
                    <a:pt x="354" y="145"/>
                  </a:cubicBezTo>
                  <a:cubicBezTo>
                    <a:pt x="506" y="145"/>
                    <a:pt x="519" y="198"/>
                    <a:pt x="525" y="218"/>
                  </a:cubicBezTo>
                  <a:cubicBezTo>
                    <a:pt x="529" y="231"/>
                    <a:pt x="531" y="247"/>
                    <a:pt x="531" y="263"/>
                  </a:cubicBezTo>
                  <a:cubicBezTo>
                    <a:pt x="531" y="372"/>
                    <a:pt x="447" y="387"/>
                    <a:pt x="365" y="387"/>
                  </a:cubicBezTo>
                  <a:lnTo>
                    <a:pt x="154" y="387"/>
                  </a:lnTo>
                  <a:lnTo>
                    <a:pt x="154" y="387"/>
                  </a:lnTo>
                  <a:close/>
                  <a:moveTo>
                    <a:pt x="546" y="664"/>
                  </a:moveTo>
                  <a:lnTo>
                    <a:pt x="546" y="664"/>
                  </a:lnTo>
                  <a:cubicBezTo>
                    <a:pt x="493" y="720"/>
                    <a:pt x="440" y="737"/>
                    <a:pt x="342" y="737"/>
                  </a:cubicBezTo>
                  <a:cubicBezTo>
                    <a:pt x="207" y="737"/>
                    <a:pt x="154" y="692"/>
                    <a:pt x="154" y="578"/>
                  </a:cubicBezTo>
                  <a:lnTo>
                    <a:pt x="154" y="525"/>
                  </a:lnTo>
                  <a:lnTo>
                    <a:pt x="375" y="525"/>
                  </a:lnTo>
                  <a:cubicBezTo>
                    <a:pt x="569" y="525"/>
                    <a:pt x="686" y="427"/>
                    <a:pt x="686" y="262"/>
                  </a:cubicBezTo>
                  <a:cubicBezTo>
                    <a:pt x="686" y="191"/>
                    <a:pt x="661" y="126"/>
                    <a:pt x="618" y="83"/>
                  </a:cubicBezTo>
                  <a:cubicBezTo>
                    <a:pt x="561" y="23"/>
                    <a:pt x="493" y="0"/>
                    <a:pt x="351" y="0"/>
                  </a:cubicBezTo>
                  <a:cubicBezTo>
                    <a:pt x="308" y="0"/>
                    <a:pt x="282" y="2"/>
                    <a:pt x="254" y="6"/>
                  </a:cubicBezTo>
                  <a:cubicBezTo>
                    <a:pt x="196" y="14"/>
                    <a:pt x="151" y="29"/>
                    <a:pt x="120" y="52"/>
                  </a:cubicBezTo>
                  <a:cubicBezTo>
                    <a:pt x="72" y="81"/>
                    <a:pt x="38" y="123"/>
                    <a:pt x="19" y="175"/>
                  </a:cubicBezTo>
                  <a:cubicBezTo>
                    <a:pt x="6" y="210"/>
                    <a:pt x="0" y="250"/>
                    <a:pt x="0" y="295"/>
                  </a:cubicBezTo>
                  <a:lnTo>
                    <a:pt x="0" y="587"/>
                  </a:lnTo>
                  <a:cubicBezTo>
                    <a:pt x="0" y="843"/>
                    <a:pt x="214" y="881"/>
                    <a:pt x="342" y="881"/>
                  </a:cubicBezTo>
                  <a:cubicBezTo>
                    <a:pt x="468" y="881"/>
                    <a:pt x="558" y="865"/>
                    <a:pt x="656" y="753"/>
                  </a:cubicBezTo>
                  <a:lnTo>
                    <a:pt x="546" y="6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dirty="0"/>
            </a:p>
          </p:txBody>
        </p:sp>
        <p:sp>
          <p:nvSpPr>
            <p:cNvPr id="12" name="Freeform 8">
              <a:extLst>
                <a:ext uri="{FF2B5EF4-FFF2-40B4-BE49-F238E27FC236}">
                  <a16:creationId xmlns:a16="http://schemas.microsoft.com/office/drawing/2014/main" id="{B6912E3C-5050-5981-FC1D-6B6FB35C3F11}"/>
                </a:ext>
              </a:extLst>
            </p:cNvPr>
            <p:cNvSpPr>
              <a:spLocks noEditPoints="1"/>
            </p:cNvSpPr>
            <p:nvPr userDrawn="1"/>
          </p:nvSpPr>
          <p:spPr bwMode="auto">
            <a:xfrm>
              <a:off x="-2097088" y="8128001"/>
              <a:ext cx="112713" cy="144463"/>
            </a:xfrm>
            <a:custGeom>
              <a:avLst/>
              <a:gdLst>
                <a:gd name="T0" fmla="*/ 532 w 687"/>
                <a:gd name="T1" fmla="*/ 494 h 881"/>
                <a:gd name="T2" fmla="*/ 532 w 687"/>
                <a:gd name="T3" fmla="*/ 494 h 881"/>
                <a:gd name="T4" fmla="*/ 532 w 687"/>
                <a:gd name="T5" fmla="*/ 578 h 881"/>
                <a:gd name="T6" fmla="*/ 332 w 687"/>
                <a:gd name="T7" fmla="*/ 737 h 881"/>
                <a:gd name="T8" fmla="*/ 161 w 687"/>
                <a:gd name="T9" fmla="*/ 663 h 881"/>
                <a:gd name="T10" fmla="*/ 155 w 687"/>
                <a:gd name="T11" fmla="*/ 618 h 881"/>
                <a:gd name="T12" fmla="*/ 321 w 687"/>
                <a:gd name="T13" fmla="*/ 494 h 881"/>
                <a:gd name="T14" fmla="*/ 532 w 687"/>
                <a:gd name="T15" fmla="*/ 494 h 881"/>
                <a:gd name="T16" fmla="*/ 532 w 687"/>
                <a:gd name="T17" fmla="*/ 494 h 881"/>
                <a:gd name="T18" fmla="*/ 140 w 687"/>
                <a:gd name="T19" fmla="*/ 218 h 881"/>
                <a:gd name="T20" fmla="*/ 140 w 687"/>
                <a:gd name="T21" fmla="*/ 218 h 881"/>
                <a:gd name="T22" fmla="*/ 344 w 687"/>
                <a:gd name="T23" fmla="*/ 145 h 881"/>
                <a:gd name="T24" fmla="*/ 532 w 687"/>
                <a:gd name="T25" fmla="*/ 303 h 881"/>
                <a:gd name="T26" fmla="*/ 532 w 687"/>
                <a:gd name="T27" fmla="*/ 356 h 881"/>
                <a:gd name="T28" fmla="*/ 312 w 687"/>
                <a:gd name="T29" fmla="*/ 356 h 881"/>
                <a:gd name="T30" fmla="*/ 0 w 687"/>
                <a:gd name="T31" fmla="*/ 620 h 881"/>
                <a:gd name="T32" fmla="*/ 68 w 687"/>
                <a:gd name="T33" fmla="*/ 798 h 881"/>
                <a:gd name="T34" fmla="*/ 336 w 687"/>
                <a:gd name="T35" fmla="*/ 881 h 881"/>
                <a:gd name="T36" fmla="*/ 433 w 687"/>
                <a:gd name="T37" fmla="*/ 875 h 881"/>
                <a:gd name="T38" fmla="*/ 566 w 687"/>
                <a:gd name="T39" fmla="*/ 829 h 881"/>
                <a:gd name="T40" fmla="*/ 667 w 687"/>
                <a:gd name="T41" fmla="*/ 706 h 881"/>
                <a:gd name="T42" fmla="*/ 687 w 687"/>
                <a:gd name="T43" fmla="*/ 587 h 881"/>
                <a:gd name="T44" fmla="*/ 687 w 687"/>
                <a:gd name="T45" fmla="*/ 295 h 881"/>
                <a:gd name="T46" fmla="*/ 344 w 687"/>
                <a:gd name="T47" fmla="*/ 0 h 881"/>
                <a:gd name="T48" fmla="*/ 31 w 687"/>
                <a:gd name="T49" fmla="*/ 129 h 881"/>
                <a:gd name="T50" fmla="*/ 140 w 687"/>
                <a:gd name="T51" fmla="*/ 21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7" h="881">
                  <a:moveTo>
                    <a:pt x="532" y="494"/>
                  </a:moveTo>
                  <a:lnTo>
                    <a:pt x="532" y="494"/>
                  </a:lnTo>
                  <a:lnTo>
                    <a:pt x="532" y="578"/>
                  </a:lnTo>
                  <a:cubicBezTo>
                    <a:pt x="532" y="692"/>
                    <a:pt x="484" y="737"/>
                    <a:pt x="332" y="737"/>
                  </a:cubicBezTo>
                  <a:cubicBezTo>
                    <a:pt x="181" y="737"/>
                    <a:pt x="167" y="683"/>
                    <a:pt x="161" y="663"/>
                  </a:cubicBezTo>
                  <a:cubicBezTo>
                    <a:pt x="157" y="650"/>
                    <a:pt x="155" y="635"/>
                    <a:pt x="155" y="618"/>
                  </a:cubicBezTo>
                  <a:cubicBezTo>
                    <a:pt x="155" y="509"/>
                    <a:pt x="239" y="494"/>
                    <a:pt x="321" y="494"/>
                  </a:cubicBezTo>
                  <a:lnTo>
                    <a:pt x="532" y="494"/>
                  </a:lnTo>
                  <a:lnTo>
                    <a:pt x="532" y="494"/>
                  </a:lnTo>
                  <a:close/>
                  <a:moveTo>
                    <a:pt x="140" y="218"/>
                  </a:moveTo>
                  <a:lnTo>
                    <a:pt x="140" y="218"/>
                  </a:lnTo>
                  <a:cubicBezTo>
                    <a:pt x="193" y="161"/>
                    <a:pt x="247" y="145"/>
                    <a:pt x="344" y="145"/>
                  </a:cubicBezTo>
                  <a:cubicBezTo>
                    <a:pt x="479" y="145"/>
                    <a:pt x="532" y="189"/>
                    <a:pt x="532" y="303"/>
                  </a:cubicBezTo>
                  <a:lnTo>
                    <a:pt x="532" y="356"/>
                  </a:lnTo>
                  <a:lnTo>
                    <a:pt x="312" y="356"/>
                  </a:lnTo>
                  <a:cubicBezTo>
                    <a:pt x="117" y="356"/>
                    <a:pt x="0" y="454"/>
                    <a:pt x="0" y="620"/>
                  </a:cubicBezTo>
                  <a:cubicBezTo>
                    <a:pt x="0" y="690"/>
                    <a:pt x="25" y="756"/>
                    <a:pt x="68" y="798"/>
                  </a:cubicBezTo>
                  <a:cubicBezTo>
                    <a:pt x="126" y="858"/>
                    <a:pt x="193" y="881"/>
                    <a:pt x="336" y="881"/>
                  </a:cubicBezTo>
                  <a:cubicBezTo>
                    <a:pt x="378" y="881"/>
                    <a:pt x="404" y="879"/>
                    <a:pt x="433" y="875"/>
                  </a:cubicBezTo>
                  <a:cubicBezTo>
                    <a:pt x="491" y="867"/>
                    <a:pt x="535" y="852"/>
                    <a:pt x="566" y="829"/>
                  </a:cubicBezTo>
                  <a:cubicBezTo>
                    <a:pt x="614" y="800"/>
                    <a:pt x="648" y="758"/>
                    <a:pt x="667" y="706"/>
                  </a:cubicBezTo>
                  <a:cubicBezTo>
                    <a:pt x="680" y="671"/>
                    <a:pt x="687" y="631"/>
                    <a:pt x="687" y="587"/>
                  </a:cubicBezTo>
                  <a:lnTo>
                    <a:pt x="687" y="295"/>
                  </a:lnTo>
                  <a:cubicBezTo>
                    <a:pt x="687" y="38"/>
                    <a:pt x="472" y="0"/>
                    <a:pt x="344" y="0"/>
                  </a:cubicBezTo>
                  <a:cubicBezTo>
                    <a:pt x="219" y="0"/>
                    <a:pt x="129" y="17"/>
                    <a:pt x="31" y="129"/>
                  </a:cubicBezTo>
                  <a:lnTo>
                    <a:pt x="140" y="21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dirty="0"/>
            </a:p>
          </p:txBody>
        </p:sp>
        <p:sp>
          <p:nvSpPr>
            <p:cNvPr id="13" name="Freeform 9">
              <a:extLst>
                <a:ext uri="{FF2B5EF4-FFF2-40B4-BE49-F238E27FC236}">
                  <a16:creationId xmlns:a16="http://schemas.microsoft.com/office/drawing/2014/main" id="{A668AE9A-D61F-D111-3D25-940444DF7A3B}"/>
                </a:ext>
              </a:extLst>
            </p:cNvPr>
            <p:cNvSpPr>
              <a:spLocks/>
            </p:cNvSpPr>
            <p:nvPr userDrawn="1"/>
          </p:nvSpPr>
          <p:spPr bwMode="auto">
            <a:xfrm>
              <a:off x="-2954338" y="8086726"/>
              <a:ext cx="28575" cy="184150"/>
            </a:xfrm>
            <a:custGeom>
              <a:avLst/>
              <a:gdLst>
                <a:gd name="T0" fmla="*/ 0 w 177"/>
                <a:gd name="T1" fmla="*/ 0 h 1118"/>
                <a:gd name="T2" fmla="*/ 0 w 177"/>
                <a:gd name="T3" fmla="*/ 0 h 1118"/>
                <a:gd name="T4" fmla="*/ 177 w 177"/>
                <a:gd name="T5" fmla="*/ 0 h 1118"/>
                <a:gd name="T6" fmla="*/ 177 w 177"/>
                <a:gd name="T7" fmla="*/ 1118 h 1118"/>
                <a:gd name="T8" fmla="*/ 0 w 177"/>
                <a:gd name="T9" fmla="*/ 1118 h 1118"/>
                <a:gd name="T10" fmla="*/ 0 w 177"/>
                <a:gd name="T11" fmla="*/ 0 h 1118"/>
              </a:gdLst>
              <a:ahLst/>
              <a:cxnLst>
                <a:cxn ang="0">
                  <a:pos x="T0" y="T1"/>
                </a:cxn>
                <a:cxn ang="0">
                  <a:pos x="T2" y="T3"/>
                </a:cxn>
                <a:cxn ang="0">
                  <a:pos x="T4" y="T5"/>
                </a:cxn>
                <a:cxn ang="0">
                  <a:pos x="T6" y="T7"/>
                </a:cxn>
                <a:cxn ang="0">
                  <a:pos x="T8" y="T9"/>
                </a:cxn>
                <a:cxn ang="0">
                  <a:pos x="T10" y="T11"/>
                </a:cxn>
              </a:cxnLst>
              <a:rect l="0" t="0" r="r" b="b"/>
              <a:pathLst>
                <a:path w="177" h="1118">
                  <a:moveTo>
                    <a:pt x="0" y="0"/>
                  </a:moveTo>
                  <a:lnTo>
                    <a:pt x="0" y="0"/>
                  </a:lnTo>
                  <a:lnTo>
                    <a:pt x="177" y="0"/>
                  </a:lnTo>
                  <a:lnTo>
                    <a:pt x="177" y="1118"/>
                  </a:lnTo>
                  <a:lnTo>
                    <a:pt x="0" y="111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dirty="0"/>
            </a:p>
          </p:txBody>
        </p:sp>
        <p:sp>
          <p:nvSpPr>
            <p:cNvPr id="14" name="Freeform 10">
              <a:extLst>
                <a:ext uri="{FF2B5EF4-FFF2-40B4-BE49-F238E27FC236}">
                  <a16:creationId xmlns:a16="http://schemas.microsoft.com/office/drawing/2014/main" id="{B67EA869-8FFF-FC8D-328C-D0E1097B1DD8}"/>
                </a:ext>
              </a:extLst>
            </p:cNvPr>
            <p:cNvSpPr>
              <a:spLocks noEditPoints="1"/>
            </p:cNvSpPr>
            <p:nvPr userDrawn="1"/>
          </p:nvSpPr>
          <p:spPr bwMode="auto">
            <a:xfrm>
              <a:off x="-1958975" y="8128001"/>
              <a:ext cx="133350" cy="212725"/>
            </a:xfrm>
            <a:custGeom>
              <a:avLst/>
              <a:gdLst>
                <a:gd name="T0" fmla="*/ 367 w 816"/>
                <a:gd name="T1" fmla="*/ 133 h 1290"/>
                <a:gd name="T2" fmla="*/ 367 w 816"/>
                <a:gd name="T3" fmla="*/ 133 h 1290"/>
                <a:gd name="T4" fmla="*/ 552 w 816"/>
                <a:gd name="T5" fmla="*/ 310 h 1290"/>
                <a:gd name="T6" fmla="*/ 365 w 816"/>
                <a:gd name="T7" fmla="*/ 483 h 1290"/>
                <a:gd name="T8" fmla="*/ 176 w 816"/>
                <a:gd name="T9" fmla="*/ 309 h 1290"/>
                <a:gd name="T10" fmla="*/ 367 w 816"/>
                <a:gd name="T11" fmla="*/ 133 h 1290"/>
                <a:gd name="T12" fmla="*/ 367 w 816"/>
                <a:gd name="T13" fmla="*/ 133 h 1290"/>
                <a:gd name="T14" fmla="*/ 501 w 816"/>
                <a:gd name="T15" fmla="*/ 714 h 1290"/>
                <a:gd name="T16" fmla="*/ 501 w 816"/>
                <a:gd name="T17" fmla="*/ 714 h 1290"/>
                <a:gd name="T18" fmla="*/ 358 w 816"/>
                <a:gd name="T19" fmla="*/ 725 h 1290"/>
                <a:gd name="T20" fmla="*/ 218 w 816"/>
                <a:gd name="T21" fmla="*/ 663 h 1290"/>
                <a:gd name="T22" fmla="*/ 267 w 816"/>
                <a:gd name="T23" fmla="*/ 601 h 1290"/>
                <a:gd name="T24" fmla="*/ 363 w 816"/>
                <a:gd name="T25" fmla="*/ 609 h 1290"/>
                <a:gd name="T26" fmla="*/ 726 w 816"/>
                <a:gd name="T27" fmla="*/ 299 h 1290"/>
                <a:gd name="T28" fmla="*/ 683 w 816"/>
                <a:gd name="T29" fmla="*/ 148 h 1290"/>
                <a:gd name="T30" fmla="*/ 805 w 816"/>
                <a:gd name="T31" fmla="*/ 147 h 1290"/>
                <a:gd name="T32" fmla="*/ 805 w 816"/>
                <a:gd name="T33" fmla="*/ 1 h 1290"/>
                <a:gd name="T34" fmla="*/ 754 w 816"/>
                <a:gd name="T35" fmla="*/ 0 h 1290"/>
                <a:gd name="T36" fmla="*/ 748 w 816"/>
                <a:gd name="T37" fmla="*/ 0 h 1290"/>
                <a:gd name="T38" fmla="*/ 736 w 816"/>
                <a:gd name="T39" fmla="*/ 0 h 1290"/>
                <a:gd name="T40" fmla="*/ 648 w 816"/>
                <a:gd name="T41" fmla="*/ 6 h 1290"/>
                <a:gd name="T42" fmla="*/ 568 w 816"/>
                <a:gd name="T43" fmla="*/ 39 h 1290"/>
                <a:gd name="T44" fmla="*/ 519 w 816"/>
                <a:gd name="T45" fmla="*/ 20 h 1290"/>
                <a:gd name="T46" fmla="*/ 375 w 816"/>
                <a:gd name="T47" fmla="*/ 0 h 1290"/>
                <a:gd name="T48" fmla="*/ 0 w 816"/>
                <a:gd name="T49" fmla="*/ 326 h 1290"/>
                <a:gd name="T50" fmla="*/ 125 w 816"/>
                <a:gd name="T51" fmla="*/ 562 h 1290"/>
                <a:gd name="T52" fmla="*/ 24 w 816"/>
                <a:gd name="T53" fmla="*/ 707 h 1290"/>
                <a:gd name="T54" fmla="*/ 115 w 816"/>
                <a:gd name="T55" fmla="*/ 860 h 1290"/>
                <a:gd name="T56" fmla="*/ 315 w 816"/>
                <a:gd name="T57" fmla="*/ 874 h 1290"/>
                <a:gd name="T58" fmla="*/ 459 w 816"/>
                <a:gd name="T59" fmla="*/ 856 h 1290"/>
                <a:gd name="T60" fmla="*/ 633 w 816"/>
                <a:gd name="T61" fmla="*/ 976 h 1290"/>
                <a:gd name="T62" fmla="*/ 381 w 816"/>
                <a:gd name="T63" fmla="*/ 1152 h 1290"/>
                <a:gd name="T64" fmla="*/ 150 w 816"/>
                <a:gd name="T65" fmla="*/ 1021 h 1290"/>
                <a:gd name="T66" fmla="*/ 149 w 816"/>
                <a:gd name="T67" fmla="*/ 999 h 1290"/>
                <a:gd name="T68" fmla="*/ 13 w 816"/>
                <a:gd name="T69" fmla="*/ 999 h 1290"/>
                <a:gd name="T70" fmla="*/ 15 w 816"/>
                <a:gd name="T71" fmla="*/ 1048 h 1290"/>
                <a:gd name="T72" fmla="*/ 369 w 816"/>
                <a:gd name="T73" fmla="*/ 1283 h 1290"/>
                <a:gd name="T74" fmla="*/ 811 w 816"/>
                <a:gd name="T75" fmla="*/ 947 h 1290"/>
                <a:gd name="T76" fmla="*/ 501 w 816"/>
                <a:gd name="T77" fmla="*/ 714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6" h="1290">
                  <a:moveTo>
                    <a:pt x="367" y="133"/>
                  </a:moveTo>
                  <a:lnTo>
                    <a:pt x="367" y="133"/>
                  </a:lnTo>
                  <a:cubicBezTo>
                    <a:pt x="483" y="133"/>
                    <a:pt x="552" y="175"/>
                    <a:pt x="552" y="310"/>
                  </a:cubicBezTo>
                  <a:cubicBezTo>
                    <a:pt x="552" y="437"/>
                    <a:pt x="478" y="483"/>
                    <a:pt x="365" y="483"/>
                  </a:cubicBezTo>
                  <a:cubicBezTo>
                    <a:pt x="227" y="483"/>
                    <a:pt x="176" y="437"/>
                    <a:pt x="176" y="309"/>
                  </a:cubicBezTo>
                  <a:cubicBezTo>
                    <a:pt x="176" y="193"/>
                    <a:pt x="231" y="133"/>
                    <a:pt x="367" y="133"/>
                  </a:cubicBezTo>
                  <a:lnTo>
                    <a:pt x="367" y="133"/>
                  </a:lnTo>
                  <a:close/>
                  <a:moveTo>
                    <a:pt x="501" y="714"/>
                  </a:moveTo>
                  <a:lnTo>
                    <a:pt x="501" y="714"/>
                  </a:lnTo>
                  <a:lnTo>
                    <a:pt x="358" y="725"/>
                  </a:lnTo>
                  <a:cubicBezTo>
                    <a:pt x="252" y="741"/>
                    <a:pt x="216" y="730"/>
                    <a:pt x="218" y="663"/>
                  </a:cubicBezTo>
                  <a:cubicBezTo>
                    <a:pt x="219" y="639"/>
                    <a:pt x="233" y="614"/>
                    <a:pt x="267" y="601"/>
                  </a:cubicBezTo>
                  <a:cubicBezTo>
                    <a:pt x="292" y="606"/>
                    <a:pt x="331" y="609"/>
                    <a:pt x="363" y="609"/>
                  </a:cubicBezTo>
                  <a:cubicBezTo>
                    <a:pt x="599" y="609"/>
                    <a:pt x="726" y="481"/>
                    <a:pt x="726" y="299"/>
                  </a:cubicBezTo>
                  <a:cubicBezTo>
                    <a:pt x="726" y="250"/>
                    <a:pt x="711" y="196"/>
                    <a:pt x="683" y="148"/>
                  </a:cubicBezTo>
                  <a:cubicBezTo>
                    <a:pt x="712" y="143"/>
                    <a:pt x="755" y="141"/>
                    <a:pt x="805" y="147"/>
                  </a:cubicBezTo>
                  <a:lnTo>
                    <a:pt x="805" y="1"/>
                  </a:lnTo>
                  <a:cubicBezTo>
                    <a:pt x="789" y="0"/>
                    <a:pt x="772" y="0"/>
                    <a:pt x="754" y="0"/>
                  </a:cubicBezTo>
                  <a:lnTo>
                    <a:pt x="748" y="0"/>
                  </a:lnTo>
                  <a:lnTo>
                    <a:pt x="736" y="0"/>
                  </a:lnTo>
                  <a:cubicBezTo>
                    <a:pt x="706" y="0"/>
                    <a:pt x="677" y="2"/>
                    <a:pt x="648" y="6"/>
                  </a:cubicBezTo>
                  <a:cubicBezTo>
                    <a:pt x="610" y="11"/>
                    <a:pt x="588" y="21"/>
                    <a:pt x="568" y="39"/>
                  </a:cubicBezTo>
                  <a:cubicBezTo>
                    <a:pt x="557" y="33"/>
                    <a:pt x="531" y="23"/>
                    <a:pt x="519" y="20"/>
                  </a:cubicBezTo>
                  <a:cubicBezTo>
                    <a:pt x="491" y="15"/>
                    <a:pt x="426" y="0"/>
                    <a:pt x="375" y="0"/>
                  </a:cubicBezTo>
                  <a:cubicBezTo>
                    <a:pt x="135" y="0"/>
                    <a:pt x="0" y="148"/>
                    <a:pt x="0" y="326"/>
                  </a:cubicBezTo>
                  <a:cubicBezTo>
                    <a:pt x="0" y="430"/>
                    <a:pt x="43" y="516"/>
                    <a:pt x="125" y="562"/>
                  </a:cubicBezTo>
                  <a:cubicBezTo>
                    <a:pt x="66" y="587"/>
                    <a:pt x="24" y="646"/>
                    <a:pt x="24" y="707"/>
                  </a:cubicBezTo>
                  <a:cubicBezTo>
                    <a:pt x="24" y="778"/>
                    <a:pt x="63" y="836"/>
                    <a:pt x="115" y="860"/>
                  </a:cubicBezTo>
                  <a:cubicBezTo>
                    <a:pt x="192" y="895"/>
                    <a:pt x="315" y="874"/>
                    <a:pt x="315" y="874"/>
                  </a:cubicBezTo>
                  <a:lnTo>
                    <a:pt x="459" y="856"/>
                  </a:lnTo>
                  <a:cubicBezTo>
                    <a:pt x="554" y="844"/>
                    <a:pt x="631" y="904"/>
                    <a:pt x="633" y="976"/>
                  </a:cubicBezTo>
                  <a:cubicBezTo>
                    <a:pt x="636" y="1067"/>
                    <a:pt x="538" y="1152"/>
                    <a:pt x="381" y="1152"/>
                  </a:cubicBezTo>
                  <a:cubicBezTo>
                    <a:pt x="176" y="1152"/>
                    <a:pt x="152" y="1110"/>
                    <a:pt x="150" y="1021"/>
                  </a:cubicBezTo>
                  <a:cubicBezTo>
                    <a:pt x="149" y="1016"/>
                    <a:pt x="149" y="1004"/>
                    <a:pt x="149" y="999"/>
                  </a:cubicBezTo>
                  <a:lnTo>
                    <a:pt x="13" y="999"/>
                  </a:lnTo>
                  <a:cubicBezTo>
                    <a:pt x="13" y="999"/>
                    <a:pt x="14" y="1031"/>
                    <a:pt x="15" y="1048"/>
                  </a:cubicBezTo>
                  <a:cubicBezTo>
                    <a:pt x="20" y="1210"/>
                    <a:pt x="149" y="1290"/>
                    <a:pt x="369" y="1283"/>
                  </a:cubicBezTo>
                  <a:cubicBezTo>
                    <a:pt x="638" y="1275"/>
                    <a:pt x="816" y="1126"/>
                    <a:pt x="811" y="947"/>
                  </a:cubicBezTo>
                  <a:cubicBezTo>
                    <a:pt x="806" y="790"/>
                    <a:pt x="684" y="708"/>
                    <a:pt x="501" y="71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dirty="0"/>
            </a:p>
          </p:txBody>
        </p:sp>
        <p:sp>
          <p:nvSpPr>
            <p:cNvPr id="15" name="Freeform 11">
              <a:extLst>
                <a:ext uri="{FF2B5EF4-FFF2-40B4-BE49-F238E27FC236}">
                  <a16:creationId xmlns:a16="http://schemas.microsoft.com/office/drawing/2014/main" id="{FCAF1BF0-8700-A105-E4C5-7E3BFD6AEB4C}"/>
                </a:ext>
              </a:extLst>
            </p:cNvPr>
            <p:cNvSpPr>
              <a:spLocks/>
            </p:cNvSpPr>
            <p:nvPr userDrawn="1"/>
          </p:nvSpPr>
          <p:spPr bwMode="auto">
            <a:xfrm>
              <a:off x="-2754313" y="8128001"/>
              <a:ext cx="69850" cy="142875"/>
            </a:xfrm>
            <a:custGeom>
              <a:avLst/>
              <a:gdLst>
                <a:gd name="T0" fmla="*/ 355 w 426"/>
                <a:gd name="T1" fmla="*/ 1 h 870"/>
                <a:gd name="T2" fmla="*/ 355 w 426"/>
                <a:gd name="T3" fmla="*/ 1 h 870"/>
                <a:gd name="T4" fmla="*/ 263 w 426"/>
                <a:gd name="T5" fmla="*/ 7 h 870"/>
                <a:gd name="T6" fmla="*/ 125 w 426"/>
                <a:gd name="T7" fmla="*/ 54 h 870"/>
                <a:gd name="T8" fmla="*/ 21 w 426"/>
                <a:gd name="T9" fmla="*/ 182 h 870"/>
                <a:gd name="T10" fmla="*/ 0 w 426"/>
                <a:gd name="T11" fmla="*/ 306 h 870"/>
                <a:gd name="T12" fmla="*/ 0 w 426"/>
                <a:gd name="T13" fmla="*/ 870 h 870"/>
                <a:gd name="T14" fmla="*/ 160 w 426"/>
                <a:gd name="T15" fmla="*/ 870 h 870"/>
                <a:gd name="T16" fmla="*/ 160 w 426"/>
                <a:gd name="T17" fmla="*/ 314 h 870"/>
                <a:gd name="T18" fmla="*/ 354 w 426"/>
                <a:gd name="T19" fmla="*/ 151 h 870"/>
                <a:gd name="T20" fmla="*/ 426 w 426"/>
                <a:gd name="T21" fmla="*/ 153 h 870"/>
                <a:gd name="T22" fmla="*/ 426 w 426"/>
                <a:gd name="T23" fmla="*/ 2 h 870"/>
                <a:gd name="T24" fmla="*/ 355 w 426"/>
                <a:gd name="T25" fmla="*/ 1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6" h="870">
                  <a:moveTo>
                    <a:pt x="355" y="1"/>
                  </a:moveTo>
                  <a:lnTo>
                    <a:pt x="355" y="1"/>
                  </a:lnTo>
                  <a:cubicBezTo>
                    <a:pt x="323" y="1"/>
                    <a:pt x="293" y="3"/>
                    <a:pt x="263" y="7"/>
                  </a:cubicBezTo>
                  <a:cubicBezTo>
                    <a:pt x="203" y="15"/>
                    <a:pt x="158" y="31"/>
                    <a:pt x="125" y="54"/>
                  </a:cubicBezTo>
                  <a:cubicBezTo>
                    <a:pt x="76" y="85"/>
                    <a:pt x="40" y="128"/>
                    <a:pt x="21" y="182"/>
                  </a:cubicBezTo>
                  <a:cubicBezTo>
                    <a:pt x="7" y="218"/>
                    <a:pt x="0" y="260"/>
                    <a:pt x="0" y="306"/>
                  </a:cubicBezTo>
                  <a:lnTo>
                    <a:pt x="0" y="870"/>
                  </a:lnTo>
                  <a:lnTo>
                    <a:pt x="160" y="870"/>
                  </a:lnTo>
                  <a:lnTo>
                    <a:pt x="160" y="314"/>
                  </a:lnTo>
                  <a:cubicBezTo>
                    <a:pt x="160" y="196"/>
                    <a:pt x="215" y="151"/>
                    <a:pt x="354" y="151"/>
                  </a:cubicBezTo>
                  <a:cubicBezTo>
                    <a:pt x="354" y="151"/>
                    <a:pt x="393" y="149"/>
                    <a:pt x="426" y="153"/>
                  </a:cubicBezTo>
                  <a:lnTo>
                    <a:pt x="426" y="2"/>
                  </a:lnTo>
                  <a:cubicBezTo>
                    <a:pt x="401" y="0"/>
                    <a:pt x="355" y="1"/>
                    <a:pt x="355"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dirty="0"/>
            </a:p>
          </p:txBody>
        </p:sp>
        <p:sp>
          <p:nvSpPr>
            <p:cNvPr id="16" name="Freeform 12">
              <a:extLst>
                <a:ext uri="{FF2B5EF4-FFF2-40B4-BE49-F238E27FC236}">
                  <a16:creationId xmlns:a16="http://schemas.microsoft.com/office/drawing/2014/main" id="{4A1FFB29-ED07-6514-AEE9-9D98C4877F2F}"/>
                </a:ext>
              </a:extLst>
            </p:cNvPr>
            <p:cNvSpPr>
              <a:spLocks noEditPoints="1"/>
            </p:cNvSpPr>
            <p:nvPr userDrawn="1"/>
          </p:nvSpPr>
          <p:spPr bwMode="auto">
            <a:xfrm>
              <a:off x="-2895600" y="8086726"/>
              <a:ext cx="112713" cy="185738"/>
            </a:xfrm>
            <a:custGeom>
              <a:avLst/>
              <a:gdLst>
                <a:gd name="T0" fmla="*/ 499 w 686"/>
                <a:gd name="T1" fmla="*/ 440 h 1129"/>
                <a:gd name="T2" fmla="*/ 499 w 686"/>
                <a:gd name="T3" fmla="*/ 440 h 1129"/>
                <a:gd name="T4" fmla="*/ 514 w 686"/>
                <a:gd name="T5" fmla="*/ 462 h 1129"/>
                <a:gd name="T6" fmla="*/ 532 w 686"/>
                <a:gd name="T7" fmla="*/ 551 h 1129"/>
                <a:gd name="T8" fmla="*/ 532 w 686"/>
                <a:gd name="T9" fmla="*/ 826 h 1129"/>
                <a:gd name="T10" fmla="*/ 343 w 686"/>
                <a:gd name="T11" fmla="*/ 984 h 1129"/>
                <a:gd name="T12" fmla="*/ 155 w 686"/>
                <a:gd name="T13" fmla="*/ 826 h 1129"/>
                <a:gd name="T14" fmla="*/ 155 w 686"/>
                <a:gd name="T15" fmla="*/ 551 h 1129"/>
                <a:gd name="T16" fmla="*/ 186 w 686"/>
                <a:gd name="T17" fmla="*/ 440 h 1129"/>
                <a:gd name="T18" fmla="*/ 499 w 686"/>
                <a:gd name="T19" fmla="*/ 440 h 1129"/>
                <a:gd name="T20" fmla="*/ 499 w 686"/>
                <a:gd name="T21" fmla="*/ 440 h 1129"/>
                <a:gd name="T22" fmla="*/ 514 w 686"/>
                <a:gd name="T23" fmla="*/ 0 h 1129"/>
                <a:gd name="T24" fmla="*/ 514 w 686"/>
                <a:gd name="T25" fmla="*/ 0 h 1129"/>
                <a:gd name="T26" fmla="*/ 514 w 686"/>
                <a:gd name="T27" fmla="*/ 274 h 1129"/>
                <a:gd name="T28" fmla="*/ 342 w 686"/>
                <a:gd name="T29" fmla="*/ 248 h 1129"/>
                <a:gd name="T30" fmla="*/ 0 w 686"/>
                <a:gd name="T31" fmla="*/ 543 h 1129"/>
                <a:gd name="T32" fmla="*/ 0 w 686"/>
                <a:gd name="T33" fmla="*/ 855 h 1129"/>
                <a:gd name="T34" fmla="*/ 74 w 686"/>
                <a:gd name="T35" fmla="*/ 1040 h 1129"/>
                <a:gd name="T36" fmla="*/ 353 w 686"/>
                <a:gd name="T37" fmla="*/ 1129 h 1129"/>
                <a:gd name="T38" fmla="*/ 686 w 686"/>
                <a:gd name="T39" fmla="*/ 835 h 1129"/>
                <a:gd name="T40" fmla="*/ 686 w 686"/>
                <a:gd name="T41" fmla="*/ 0 h 1129"/>
                <a:gd name="T42" fmla="*/ 514 w 686"/>
                <a:gd name="T43" fmla="*/ 0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6" h="1129">
                  <a:moveTo>
                    <a:pt x="499" y="440"/>
                  </a:moveTo>
                  <a:lnTo>
                    <a:pt x="499" y="440"/>
                  </a:lnTo>
                  <a:cubicBezTo>
                    <a:pt x="505" y="447"/>
                    <a:pt x="510" y="454"/>
                    <a:pt x="514" y="462"/>
                  </a:cubicBezTo>
                  <a:cubicBezTo>
                    <a:pt x="526" y="485"/>
                    <a:pt x="532" y="514"/>
                    <a:pt x="532" y="551"/>
                  </a:cubicBezTo>
                  <a:lnTo>
                    <a:pt x="532" y="826"/>
                  </a:lnTo>
                  <a:cubicBezTo>
                    <a:pt x="532" y="939"/>
                    <a:pt x="480" y="984"/>
                    <a:pt x="343" y="984"/>
                  </a:cubicBezTo>
                  <a:cubicBezTo>
                    <a:pt x="206" y="984"/>
                    <a:pt x="159" y="937"/>
                    <a:pt x="155" y="826"/>
                  </a:cubicBezTo>
                  <a:cubicBezTo>
                    <a:pt x="150" y="704"/>
                    <a:pt x="152" y="605"/>
                    <a:pt x="155" y="551"/>
                  </a:cubicBezTo>
                  <a:cubicBezTo>
                    <a:pt x="157" y="502"/>
                    <a:pt x="164" y="466"/>
                    <a:pt x="186" y="440"/>
                  </a:cubicBezTo>
                  <a:cubicBezTo>
                    <a:pt x="236" y="381"/>
                    <a:pt x="430" y="371"/>
                    <a:pt x="499" y="440"/>
                  </a:cubicBezTo>
                  <a:lnTo>
                    <a:pt x="499" y="440"/>
                  </a:lnTo>
                  <a:close/>
                  <a:moveTo>
                    <a:pt x="514" y="0"/>
                  </a:moveTo>
                  <a:lnTo>
                    <a:pt x="514" y="0"/>
                  </a:lnTo>
                  <a:lnTo>
                    <a:pt x="514" y="274"/>
                  </a:lnTo>
                  <a:cubicBezTo>
                    <a:pt x="463" y="254"/>
                    <a:pt x="406" y="248"/>
                    <a:pt x="342" y="248"/>
                  </a:cubicBezTo>
                  <a:cubicBezTo>
                    <a:pt x="214" y="248"/>
                    <a:pt x="0" y="286"/>
                    <a:pt x="0" y="543"/>
                  </a:cubicBezTo>
                  <a:cubicBezTo>
                    <a:pt x="0" y="543"/>
                    <a:pt x="0" y="852"/>
                    <a:pt x="0" y="855"/>
                  </a:cubicBezTo>
                  <a:cubicBezTo>
                    <a:pt x="0" y="926"/>
                    <a:pt x="31" y="997"/>
                    <a:pt x="74" y="1040"/>
                  </a:cubicBezTo>
                  <a:cubicBezTo>
                    <a:pt x="122" y="1088"/>
                    <a:pt x="192" y="1129"/>
                    <a:pt x="353" y="1129"/>
                  </a:cubicBezTo>
                  <a:cubicBezTo>
                    <a:pt x="515" y="1129"/>
                    <a:pt x="686" y="1060"/>
                    <a:pt x="686" y="835"/>
                  </a:cubicBezTo>
                  <a:cubicBezTo>
                    <a:pt x="686" y="829"/>
                    <a:pt x="686" y="0"/>
                    <a:pt x="686" y="0"/>
                  </a:cubicBezTo>
                  <a:lnTo>
                    <a:pt x="5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dirty="0"/>
            </a:p>
          </p:txBody>
        </p:sp>
        <p:sp>
          <p:nvSpPr>
            <p:cNvPr id="17" name="Freeform 13">
              <a:extLst>
                <a:ext uri="{FF2B5EF4-FFF2-40B4-BE49-F238E27FC236}">
                  <a16:creationId xmlns:a16="http://schemas.microsoft.com/office/drawing/2014/main" id="{755CDF40-9EBD-4A5E-5125-588E0E5EEBE2}"/>
                </a:ext>
              </a:extLst>
            </p:cNvPr>
            <p:cNvSpPr>
              <a:spLocks noEditPoints="1"/>
            </p:cNvSpPr>
            <p:nvPr userDrawn="1"/>
          </p:nvSpPr>
          <p:spPr bwMode="auto">
            <a:xfrm>
              <a:off x="-3222625" y="8086726"/>
              <a:ext cx="234950" cy="184150"/>
            </a:xfrm>
            <a:custGeom>
              <a:avLst/>
              <a:gdLst>
                <a:gd name="T0" fmla="*/ 512 w 1431"/>
                <a:gd name="T1" fmla="*/ 483 h 1118"/>
                <a:gd name="T2" fmla="*/ 512 w 1431"/>
                <a:gd name="T3" fmla="*/ 483 h 1118"/>
                <a:gd name="T4" fmla="*/ 594 w 1431"/>
                <a:gd name="T5" fmla="*/ 321 h 1118"/>
                <a:gd name="T6" fmla="*/ 796 w 1431"/>
                <a:gd name="T7" fmla="*/ 152 h 1118"/>
                <a:gd name="T8" fmla="*/ 842 w 1431"/>
                <a:gd name="T9" fmla="*/ 152 h 1118"/>
                <a:gd name="T10" fmla="*/ 842 w 1431"/>
                <a:gd name="T11" fmla="*/ 483 h 1118"/>
                <a:gd name="T12" fmla="*/ 512 w 1431"/>
                <a:gd name="T13" fmla="*/ 483 h 1118"/>
                <a:gd name="T14" fmla="*/ 512 w 1431"/>
                <a:gd name="T15" fmla="*/ 483 h 1118"/>
                <a:gd name="T16" fmla="*/ 1189 w 1431"/>
                <a:gd name="T17" fmla="*/ 964 h 1118"/>
                <a:gd name="T18" fmla="*/ 1189 w 1431"/>
                <a:gd name="T19" fmla="*/ 964 h 1118"/>
                <a:gd name="T20" fmla="*/ 1017 w 1431"/>
                <a:gd name="T21" fmla="*/ 829 h 1118"/>
                <a:gd name="T22" fmla="*/ 1017 w 1431"/>
                <a:gd name="T23" fmla="*/ 631 h 1118"/>
                <a:gd name="T24" fmla="*/ 1403 w 1431"/>
                <a:gd name="T25" fmla="*/ 631 h 1118"/>
                <a:gd name="T26" fmla="*/ 1403 w 1431"/>
                <a:gd name="T27" fmla="*/ 483 h 1118"/>
                <a:gd name="T28" fmla="*/ 1017 w 1431"/>
                <a:gd name="T29" fmla="*/ 483 h 1118"/>
                <a:gd name="T30" fmla="*/ 1017 w 1431"/>
                <a:gd name="T31" fmla="*/ 151 h 1118"/>
                <a:gd name="T32" fmla="*/ 1403 w 1431"/>
                <a:gd name="T33" fmla="*/ 151 h 1118"/>
                <a:gd name="T34" fmla="*/ 1403 w 1431"/>
                <a:gd name="T35" fmla="*/ 0 h 1118"/>
                <a:gd name="T36" fmla="*/ 803 w 1431"/>
                <a:gd name="T37" fmla="*/ 0 h 1118"/>
                <a:gd name="T38" fmla="*/ 443 w 1431"/>
                <a:gd name="T39" fmla="*/ 263 h 1118"/>
                <a:gd name="T40" fmla="*/ 0 w 1431"/>
                <a:gd name="T41" fmla="*/ 1118 h 1118"/>
                <a:gd name="T42" fmla="*/ 192 w 1431"/>
                <a:gd name="T43" fmla="*/ 1118 h 1118"/>
                <a:gd name="T44" fmla="*/ 440 w 1431"/>
                <a:gd name="T45" fmla="*/ 625 h 1118"/>
                <a:gd name="T46" fmla="*/ 842 w 1431"/>
                <a:gd name="T47" fmla="*/ 625 h 1118"/>
                <a:gd name="T48" fmla="*/ 842 w 1431"/>
                <a:gd name="T49" fmla="*/ 856 h 1118"/>
                <a:gd name="T50" fmla="*/ 909 w 1431"/>
                <a:gd name="T51" fmla="*/ 1035 h 1118"/>
                <a:gd name="T52" fmla="*/ 1107 w 1431"/>
                <a:gd name="T53" fmla="*/ 1118 h 1118"/>
                <a:gd name="T54" fmla="*/ 1431 w 1431"/>
                <a:gd name="T55" fmla="*/ 1118 h 1118"/>
                <a:gd name="T56" fmla="*/ 1431 w 1431"/>
                <a:gd name="T57" fmla="*/ 964 h 1118"/>
                <a:gd name="T58" fmla="*/ 1189 w 1431"/>
                <a:gd name="T59" fmla="*/ 964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31" h="1118">
                  <a:moveTo>
                    <a:pt x="512" y="483"/>
                  </a:moveTo>
                  <a:lnTo>
                    <a:pt x="512" y="483"/>
                  </a:lnTo>
                  <a:lnTo>
                    <a:pt x="594" y="321"/>
                  </a:lnTo>
                  <a:cubicBezTo>
                    <a:pt x="654" y="201"/>
                    <a:pt x="722" y="152"/>
                    <a:pt x="796" y="152"/>
                  </a:cubicBezTo>
                  <a:lnTo>
                    <a:pt x="842" y="152"/>
                  </a:lnTo>
                  <a:lnTo>
                    <a:pt x="842" y="483"/>
                  </a:lnTo>
                  <a:lnTo>
                    <a:pt x="512" y="483"/>
                  </a:lnTo>
                  <a:lnTo>
                    <a:pt x="512" y="483"/>
                  </a:lnTo>
                  <a:close/>
                  <a:moveTo>
                    <a:pt x="1189" y="964"/>
                  </a:moveTo>
                  <a:lnTo>
                    <a:pt x="1189" y="964"/>
                  </a:lnTo>
                  <a:cubicBezTo>
                    <a:pt x="1065" y="960"/>
                    <a:pt x="1022" y="922"/>
                    <a:pt x="1017" y="829"/>
                  </a:cubicBezTo>
                  <a:lnTo>
                    <a:pt x="1017" y="631"/>
                  </a:lnTo>
                  <a:lnTo>
                    <a:pt x="1403" y="631"/>
                  </a:lnTo>
                  <a:lnTo>
                    <a:pt x="1403" y="483"/>
                  </a:lnTo>
                  <a:lnTo>
                    <a:pt x="1017" y="483"/>
                  </a:lnTo>
                  <a:lnTo>
                    <a:pt x="1017" y="151"/>
                  </a:lnTo>
                  <a:lnTo>
                    <a:pt x="1403" y="151"/>
                  </a:lnTo>
                  <a:lnTo>
                    <a:pt x="1403" y="0"/>
                  </a:lnTo>
                  <a:lnTo>
                    <a:pt x="803" y="0"/>
                  </a:lnTo>
                  <a:cubicBezTo>
                    <a:pt x="628" y="3"/>
                    <a:pt x="544" y="68"/>
                    <a:pt x="443" y="263"/>
                  </a:cubicBezTo>
                  <a:lnTo>
                    <a:pt x="0" y="1118"/>
                  </a:lnTo>
                  <a:lnTo>
                    <a:pt x="192" y="1118"/>
                  </a:lnTo>
                  <a:lnTo>
                    <a:pt x="440" y="625"/>
                  </a:lnTo>
                  <a:lnTo>
                    <a:pt x="842" y="625"/>
                  </a:lnTo>
                  <a:lnTo>
                    <a:pt x="842" y="856"/>
                  </a:lnTo>
                  <a:cubicBezTo>
                    <a:pt x="842" y="927"/>
                    <a:pt x="866" y="992"/>
                    <a:pt x="909" y="1035"/>
                  </a:cubicBezTo>
                  <a:cubicBezTo>
                    <a:pt x="957" y="1084"/>
                    <a:pt x="1036" y="1118"/>
                    <a:pt x="1107" y="1118"/>
                  </a:cubicBezTo>
                  <a:lnTo>
                    <a:pt x="1431" y="1118"/>
                  </a:lnTo>
                  <a:lnTo>
                    <a:pt x="1431" y="964"/>
                  </a:lnTo>
                  <a:lnTo>
                    <a:pt x="1189" y="9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dirty="0"/>
            </a:p>
          </p:txBody>
        </p:sp>
        <p:sp>
          <p:nvSpPr>
            <p:cNvPr id="19" name="Kombinationstegning: figur 18">
              <a:extLst>
                <a:ext uri="{FF2B5EF4-FFF2-40B4-BE49-F238E27FC236}">
                  <a16:creationId xmlns:a16="http://schemas.microsoft.com/office/drawing/2014/main" id="{F6049C8D-A51E-6ACD-6B27-87584E330D29}"/>
                </a:ext>
              </a:extLst>
            </p:cNvPr>
            <p:cNvSpPr>
              <a:spLocks/>
            </p:cNvSpPr>
            <p:nvPr userDrawn="1"/>
          </p:nvSpPr>
          <p:spPr bwMode="auto">
            <a:xfrm>
              <a:off x="-2516188" y="8053388"/>
              <a:ext cx="252413" cy="252413"/>
            </a:xfrm>
            <a:custGeom>
              <a:avLst/>
              <a:gdLst>
                <a:gd name="connsiteX0" fmla="*/ 129802 w 252413"/>
                <a:gd name="connsiteY0" fmla="*/ 32470 h 252413"/>
                <a:gd name="connsiteX1" fmla="*/ 127677 w 252413"/>
                <a:gd name="connsiteY1" fmla="*/ 32800 h 252413"/>
                <a:gd name="connsiteX2" fmla="*/ 125390 w 252413"/>
                <a:gd name="connsiteY2" fmla="*/ 32965 h 252413"/>
                <a:gd name="connsiteX3" fmla="*/ 124409 w 252413"/>
                <a:gd name="connsiteY3" fmla="*/ 33130 h 252413"/>
                <a:gd name="connsiteX4" fmla="*/ 121467 w 252413"/>
                <a:gd name="connsiteY4" fmla="*/ 33624 h 252413"/>
                <a:gd name="connsiteX5" fmla="*/ 117055 w 252413"/>
                <a:gd name="connsiteY5" fmla="*/ 34777 h 252413"/>
                <a:gd name="connsiteX6" fmla="*/ 115421 w 252413"/>
                <a:gd name="connsiteY6" fmla="*/ 35272 h 252413"/>
                <a:gd name="connsiteX7" fmla="*/ 114440 w 252413"/>
                <a:gd name="connsiteY7" fmla="*/ 36590 h 252413"/>
                <a:gd name="connsiteX8" fmla="*/ 116075 w 252413"/>
                <a:gd name="connsiteY8" fmla="*/ 38238 h 252413"/>
                <a:gd name="connsiteX9" fmla="*/ 117382 w 252413"/>
                <a:gd name="connsiteY9" fmla="*/ 38403 h 252413"/>
                <a:gd name="connsiteX10" fmla="*/ 125390 w 252413"/>
                <a:gd name="connsiteY10" fmla="*/ 40051 h 252413"/>
                <a:gd name="connsiteX11" fmla="*/ 127677 w 252413"/>
                <a:gd name="connsiteY11" fmla="*/ 40545 h 252413"/>
                <a:gd name="connsiteX12" fmla="*/ 154315 w 252413"/>
                <a:gd name="connsiteY12" fmla="*/ 52081 h 252413"/>
                <a:gd name="connsiteX13" fmla="*/ 180625 w 252413"/>
                <a:gd name="connsiteY13" fmla="*/ 122447 h 252413"/>
                <a:gd name="connsiteX14" fmla="*/ 148268 w 252413"/>
                <a:gd name="connsiteY14" fmla="*/ 154087 h 252413"/>
                <a:gd name="connsiteX15" fmla="*/ 120814 w 252413"/>
                <a:gd name="connsiteY15" fmla="*/ 134147 h 252413"/>
                <a:gd name="connsiteX16" fmla="*/ 121141 w 252413"/>
                <a:gd name="connsiteY16" fmla="*/ 133323 h 252413"/>
                <a:gd name="connsiteX17" fmla="*/ 121304 w 252413"/>
                <a:gd name="connsiteY17" fmla="*/ 133158 h 252413"/>
                <a:gd name="connsiteX18" fmla="*/ 121467 w 252413"/>
                <a:gd name="connsiteY18" fmla="*/ 132994 h 252413"/>
                <a:gd name="connsiteX19" fmla="*/ 122121 w 252413"/>
                <a:gd name="connsiteY19" fmla="*/ 133488 h 252413"/>
                <a:gd name="connsiteX20" fmla="*/ 123102 w 252413"/>
                <a:gd name="connsiteY20" fmla="*/ 136784 h 252413"/>
                <a:gd name="connsiteX21" fmla="*/ 136992 w 252413"/>
                <a:gd name="connsiteY21" fmla="*/ 144364 h 252413"/>
                <a:gd name="connsiteX22" fmla="*/ 139280 w 252413"/>
                <a:gd name="connsiteY22" fmla="*/ 144035 h 252413"/>
                <a:gd name="connsiteX23" fmla="*/ 152517 w 252413"/>
                <a:gd name="connsiteY23" fmla="*/ 71691 h 252413"/>
                <a:gd name="connsiteX24" fmla="*/ 37306 w 252413"/>
                <a:gd name="connsiteY24" fmla="*/ 107945 h 252413"/>
                <a:gd name="connsiteX25" fmla="*/ 42863 w 252413"/>
                <a:gd name="connsiteY25" fmla="*/ 170731 h 252413"/>
                <a:gd name="connsiteX26" fmla="*/ 121631 w 252413"/>
                <a:gd name="connsiteY26" fmla="*/ 218356 h 252413"/>
                <a:gd name="connsiteX27" fmla="*/ 124736 w 252413"/>
                <a:gd name="connsiteY27" fmla="*/ 218191 h 252413"/>
                <a:gd name="connsiteX28" fmla="*/ 127024 w 252413"/>
                <a:gd name="connsiteY28" fmla="*/ 217862 h 252413"/>
                <a:gd name="connsiteX29" fmla="*/ 131109 w 252413"/>
                <a:gd name="connsiteY29" fmla="*/ 217203 h 252413"/>
                <a:gd name="connsiteX30" fmla="*/ 135522 w 252413"/>
                <a:gd name="connsiteY30" fmla="*/ 216049 h 252413"/>
                <a:gd name="connsiteX31" fmla="*/ 136992 w 252413"/>
                <a:gd name="connsiteY31" fmla="*/ 215555 h 252413"/>
                <a:gd name="connsiteX32" fmla="*/ 137973 w 252413"/>
                <a:gd name="connsiteY32" fmla="*/ 214236 h 252413"/>
                <a:gd name="connsiteX33" fmla="*/ 136339 w 252413"/>
                <a:gd name="connsiteY33" fmla="*/ 212753 h 252413"/>
                <a:gd name="connsiteX34" fmla="*/ 135031 w 252413"/>
                <a:gd name="connsiteY34" fmla="*/ 212424 h 252413"/>
                <a:gd name="connsiteX35" fmla="*/ 127187 w 252413"/>
                <a:gd name="connsiteY35" fmla="*/ 210776 h 252413"/>
                <a:gd name="connsiteX36" fmla="*/ 124899 w 252413"/>
                <a:gd name="connsiteY36" fmla="*/ 210281 h 252413"/>
                <a:gd name="connsiteX37" fmla="*/ 98098 w 252413"/>
                <a:gd name="connsiteY37" fmla="*/ 198746 h 252413"/>
                <a:gd name="connsiteX38" fmla="*/ 71788 w 252413"/>
                <a:gd name="connsiteY38" fmla="*/ 128380 h 252413"/>
                <a:gd name="connsiteX39" fmla="*/ 104145 w 252413"/>
                <a:gd name="connsiteY39" fmla="*/ 96739 h 252413"/>
                <a:gd name="connsiteX40" fmla="*/ 131763 w 252413"/>
                <a:gd name="connsiteY40" fmla="*/ 116844 h 252413"/>
                <a:gd name="connsiteX41" fmla="*/ 131109 w 252413"/>
                <a:gd name="connsiteY41" fmla="*/ 117833 h 252413"/>
                <a:gd name="connsiteX42" fmla="*/ 130456 w 252413"/>
                <a:gd name="connsiteY42" fmla="*/ 117338 h 252413"/>
                <a:gd name="connsiteX43" fmla="*/ 129312 w 252413"/>
                <a:gd name="connsiteY43" fmla="*/ 114043 h 252413"/>
                <a:gd name="connsiteX44" fmla="*/ 115584 w 252413"/>
                <a:gd name="connsiteY44" fmla="*/ 106627 h 252413"/>
                <a:gd name="connsiteX45" fmla="*/ 113133 w 252413"/>
                <a:gd name="connsiteY45" fmla="*/ 106792 h 252413"/>
                <a:gd name="connsiteX46" fmla="*/ 99896 w 252413"/>
                <a:gd name="connsiteY46" fmla="*/ 179136 h 252413"/>
                <a:gd name="connsiteX47" fmla="*/ 215270 w 252413"/>
                <a:gd name="connsiteY47" fmla="*/ 142881 h 252413"/>
                <a:gd name="connsiteX48" fmla="*/ 209551 w 252413"/>
                <a:gd name="connsiteY48" fmla="*/ 80095 h 252413"/>
                <a:gd name="connsiteX49" fmla="*/ 130782 w 252413"/>
                <a:gd name="connsiteY49" fmla="*/ 32470 h 252413"/>
                <a:gd name="connsiteX50" fmla="*/ 129802 w 252413"/>
                <a:gd name="connsiteY50" fmla="*/ 32470 h 252413"/>
                <a:gd name="connsiteX51" fmla="*/ 126125 w 252413"/>
                <a:gd name="connsiteY51" fmla="*/ 0 h 252413"/>
                <a:gd name="connsiteX52" fmla="*/ 252413 w 252413"/>
                <a:gd name="connsiteY52" fmla="*/ 126207 h 252413"/>
                <a:gd name="connsiteX53" fmla="*/ 126125 w 252413"/>
                <a:gd name="connsiteY53" fmla="*/ 252413 h 252413"/>
                <a:gd name="connsiteX54" fmla="*/ 0 w 252413"/>
                <a:gd name="connsiteY54" fmla="*/ 126207 h 252413"/>
                <a:gd name="connsiteX55" fmla="*/ 126125 w 252413"/>
                <a:gd name="connsiteY55" fmla="*/ 0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2413" h="252413">
                  <a:moveTo>
                    <a:pt x="129802" y="32470"/>
                  </a:moveTo>
                  <a:cubicBezTo>
                    <a:pt x="129148" y="32635"/>
                    <a:pt x="128331" y="32635"/>
                    <a:pt x="127677" y="32800"/>
                  </a:cubicBezTo>
                  <a:cubicBezTo>
                    <a:pt x="126860" y="32800"/>
                    <a:pt x="126207" y="32965"/>
                    <a:pt x="125390" y="32965"/>
                  </a:cubicBezTo>
                  <a:cubicBezTo>
                    <a:pt x="125063" y="33130"/>
                    <a:pt x="124736" y="33130"/>
                    <a:pt x="124409" y="33130"/>
                  </a:cubicBezTo>
                  <a:cubicBezTo>
                    <a:pt x="123428" y="33294"/>
                    <a:pt x="122448" y="33459"/>
                    <a:pt x="121467" y="33624"/>
                  </a:cubicBezTo>
                  <a:cubicBezTo>
                    <a:pt x="121304" y="33789"/>
                    <a:pt x="117382" y="34613"/>
                    <a:pt x="117055" y="34777"/>
                  </a:cubicBezTo>
                  <a:cubicBezTo>
                    <a:pt x="116728" y="34777"/>
                    <a:pt x="115584" y="35107"/>
                    <a:pt x="115421" y="35272"/>
                  </a:cubicBezTo>
                  <a:cubicBezTo>
                    <a:pt x="114931" y="35601"/>
                    <a:pt x="114440" y="36096"/>
                    <a:pt x="114440" y="36590"/>
                  </a:cubicBezTo>
                  <a:cubicBezTo>
                    <a:pt x="114440" y="37414"/>
                    <a:pt x="115094" y="37908"/>
                    <a:pt x="116075" y="38238"/>
                  </a:cubicBezTo>
                  <a:cubicBezTo>
                    <a:pt x="116075" y="38238"/>
                    <a:pt x="117055" y="38403"/>
                    <a:pt x="117382" y="38403"/>
                  </a:cubicBezTo>
                  <a:cubicBezTo>
                    <a:pt x="119180" y="38897"/>
                    <a:pt x="122775" y="39556"/>
                    <a:pt x="125390" y="40051"/>
                  </a:cubicBezTo>
                  <a:cubicBezTo>
                    <a:pt x="126207" y="40216"/>
                    <a:pt x="127024" y="40545"/>
                    <a:pt x="127677" y="40545"/>
                  </a:cubicBezTo>
                  <a:cubicBezTo>
                    <a:pt x="137156" y="42687"/>
                    <a:pt x="146307" y="46313"/>
                    <a:pt x="154315" y="52081"/>
                  </a:cubicBezTo>
                  <a:cubicBezTo>
                    <a:pt x="176213" y="67736"/>
                    <a:pt x="189287" y="94762"/>
                    <a:pt x="180625" y="122447"/>
                  </a:cubicBezTo>
                  <a:cubicBezTo>
                    <a:pt x="174579" y="142057"/>
                    <a:pt x="161015" y="151780"/>
                    <a:pt x="148268" y="154087"/>
                  </a:cubicBezTo>
                  <a:cubicBezTo>
                    <a:pt x="131926" y="157383"/>
                    <a:pt x="117055" y="148649"/>
                    <a:pt x="120814" y="134147"/>
                  </a:cubicBezTo>
                  <a:cubicBezTo>
                    <a:pt x="120814" y="133818"/>
                    <a:pt x="120977" y="133488"/>
                    <a:pt x="121141" y="133323"/>
                  </a:cubicBezTo>
                  <a:cubicBezTo>
                    <a:pt x="121141" y="133323"/>
                    <a:pt x="121141" y="133158"/>
                    <a:pt x="121304" y="133158"/>
                  </a:cubicBezTo>
                  <a:cubicBezTo>
                    <a:pt x="121304" y="132994"/>
                    <a:pt x="121467" y="132994"/>
                    <a:pt x="121467" y="132994"/>
                  </a:cubicBezTo>
                  <a:cubicBezTo>
                    <a:pt x="121794" y="132994"/>
                    <a:pt x="121958" y="133158"/>
                    <a:pt x="122121" y="133488"/>
                  </a:cubicBezTo>
                  <a:cubicBezTo>
                    <a:pt x="122121" y="133488"/>
                    <a:pt x="122611" y="135466"/>
                    <a:pt x="123102" y="136784"/>
                  </a:cubicBezTo>
                  <a:cubicBezTo>
                    <a:pt x="125880" y="142222"/>
                    <a:pt x="131273" y="144364"/>
                    <a:pt x="136992" y="144364"/>
                  </a:cubicBezTo>
                  <a:cubicBezTo>
                    <a:pt x="137809" y="144200"/>
                    <a:pt x="138463" y="144200"/>
                    <a:pt x="139280" y="144035"/>
                  </a:cubicBezTo>
                  <a:cubicBezTo>
                    <a:pt x="173435" y="139750"/>
                    <a:pt x="175723" y="93114"/>
                    <a:pt x="152517" y="71691"/>
                  </a:cubicBezTo>
                  <a:cubicBezTo>
                    <a:pt x="113460" y="35272"/>
                    <a:pt x="50217" y="56860"/>
                    <a:pt x="37306" y="107945"/>
                  </a:cubicBezTo>
                  <a:cubicBezTo>
                    <a:pt x="31750" y="125908"/>
                    <a:pt x="32567" y="147331"/>
                    <a:pt x="42863" y="170731"/>
                  </a:cubicBezTo>
                  <a:cubicBezTo>
                    <a:pt x="55609" y="199075"/>
                    <a:pt x="88130" y="220663"/>
                    <a:pt x="121631" y="218356"/>
                  </a:cubicBezTo>
                  <a:cubicBezTo>
                    <a:pt x="121958" y="218356"/>
                    <a:pt x="124082" y="218191"/>
                    <a:pt x="124736" y="218191"/>
                  </a:cubicBezTo>
                  <a:cubicBezTo>
                    <a:pt x="125553" y="218027"/>
                    <a:pt x="126370" y="217862"/>
                    <a:pt x="127024" y="217862"/>
                  </a:cubicBezTo>
                  <a:cubicBezTo>
                    <a:pt x="127351" y="217862"/>
                    <a:pt x="129965" y="217367"/>
                    <a:pt x="131109" y="217203"/>
                  </a:cubicBezTo>
                  <a:cubicBezTo>
                    <a:pt x="131109" y="217203"/>
                    <a:pt x="135195" y="216214"/>
                    <a:pt x="135522" y="216049"/>
                  </a:cubicBezTo>
                  <a:cubicBezTo>
                    <a:pt x="135848" y="216049"/>
                    <a:pt x="136829" y="215719"/>
                    <a:pt x="136992" y="215555"/>
                  </a:cubicBezTo>
                  <a:cubicBezTo>
                    <a:pt x="137483" y="215225"/>
                    <a:pt x="137973" y="214896"/>
                    <a:pt x="137973" y="214236"/>
                  </a:cubicBezTo>
                  <a:cubicBezTo>
                    <a:pt x="137973" y="213412"/>
                    <a:pt x="137319" y="212918"/>
                    <a:pt x="136339" y="212753"/>
                  </a:cubicBezTo>
                  <a:cubicBezTo>
                    <a:pt x="136339" y="212753"/>
                    <a:pt x="135522" y="212424"/>
                    <a:pt x="135031" y="212424"/>
                  </a:cubicBezTo>
                  <a:cubicBezTo>
                    <a:pt x="133234" y="212094"/>
                    <a:pt x="129638" y="211270"/>
                    <a:pt x="127187" y="210776"/>
                  </a:cubicBezTo>
                  <a:cubicBezTo>
                    <a:pt x="126207" y="210611"/>
                    <a:pt x="125553" y="210446"/>
                    <a:pt x="124899" y="210281"/>
                  </a:cubicBezTo>
                  <a:cubicBezTo>
                    <a:pt x="115421" y="208139"/>
                    <a:pt x="106269" y="204514"/>
                    <a:pt x="98098" y="198746"/>
                  </a:cubicBezTo>
                  <a:cubicBezTo>
                    <a:pt x="76200" y="183091"/>
                    <a:pt x="63127" y="156065"/>
                    <a:pt x="71788" y="128380"/>
                  </a:cubicBezTo>
                  <a:cubicBezTo>
                    <a:pt x="77998" y="108769"/>
                    <a:pt x="91398" y="99211"/>
                    <a:pt x="104145" y="96739"/>
                  </a:cubicBezTo>
                  <a:cubicBezTo>
                    <a:pt x="120487" y="93608"/>
                    <a:pt x="135522" y="102178"/>
                    <a:pt x="131763" y="116844"/>
                  </a:cubicBezTo>
                  <a:cubicBezTo>
                    <a:pt x="131599" y="117503"/>
                    <a:pt x="131273" y="117833"/>
                    <a:pt x="131109" y="117833"/>
                  </a:cubicBezTo>
                  <a:cubicBezTo>
                    <a:pt x="130782" y="117833"/>
                    <a:pt x="130456" y="117338"/>
                    <a:pt x="130456" y="117338"/>
                  </a:cubicBezTo>
                  <a:cubicBezTo>
                    <a:pt x="130456" y="117338"/>
                    <a:pt x="129965" y="115361"/>
                    <a:pt x="129312" y="114043"/>
                  </a:cubicBezTo>
                  <a:cubicBezTo>
                    <a:pt x="126533" y="108604"/>
                    <a:pt x="121141" y="106462"/>
                    <a:pt x="115584" y="106627"/>
                  </a:cubicBezTo>
                  <a:cubicBezTo>
                    <a:pt x="114767" y="106627"/>
                    <a:pt x="113950" y="106627"/>
                    <a:pt x="113133" y="106792"/>
                  </a:cubicBezTo>
                  <a:cubicBezTo>
                    <a:pt x="78978" y="111076"/>
                    <a:pt x="76854" y="157877"/>
                    <a:pt x="99896" y="179136"/>
                  </a:cubicBezTo>
                  <a:cubicBezTo>
                    <a:pt x="139117" y="215555"/>
                    <a:pt x="202360" y="194132"/>
                    <a:pt x="215270" y="142881"/>
                  </a:cubicBezTo>
                  <a:cubicBezTo>
                    <a:pt x="220663" y="124919"/>
                    <a:pt x="220009" y="103496"/>
                    <a:pt x="209551" y="80095"/>
                  </a:cubicBezTo>
                  <a:cubicBezTo>
                    <a:pt x="196967" y="51916"/>
                    <a:pt x="164447" y="30163"/>
                    <a:pt x="130782" y="32470"/>
                  </a:cubicBezTo>
                  <a:cubicBezTo>
                    <a:pt x="130456" y="32470"/>
                    <a:pt x="130129" y="32470"/>
                    <a:pt x="129802" y="32470"/>
                  </a:cubicBezTo>
                  <a:close/>
                  <a:moveTo>
                    <a:pt x="126125" y="0"/>
                  </a:moveTo>
                  <a:cubicBezTo>
                    <a:pt x="195829" y="0"/>
                    <a:pt x="252413" y="56457"/>
                    <a:pt x="252413" y="126207"/>
                  </a:cubicBezTo>
                  <a:cubicBezTo>
                    <a:pt x="252413" y="195957"/>
                    <a:pt x="195829" y="252413"/>
                    <a:pt x="126125" y="252413"/>
                  </a:cubicBezTo>
                  <a:cubicBezTo>
                    <a:pt x="56420" y="252413"/>
                    <a:pt x="0" y="195957"/>
                    <a:pt x="0" y="126207"/>
                  </a:cubicBezTo>
                  <a:cubicBezTo>
                    <a:pt x="0" y="56457"/>
                    <a:pt x="56420" y="0"/>
                    <a:pt x="126125"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da-DK" sz="800" dirty="0"/>
            </a:p>
          </p:txBody>
        </p:sp>
        <p:sp>
          <p:nvSpPr>
            <p:cNvPr id="20" name="Freeform 16">
              <a:extLst>
                <a:ext uri="{FF2B5EF4-FFF2-40B4-BE49-F238E27FC236}">
                  <a16:creationId xmlns:a16="http://schemas.microsoft.com/office/drawing/2014/main" id="{42D4F206-276E-1B62-E4D2-9FC34DDD3EC8}"/>
                </a:ext>
              </a:extLst>
            </p:cNvPr>
            <p:cNvSpPr>
              <a:spLocks/>
            </p:cNvSpPr>
            <p:nvPr userDrawn="1"/>
          </p:nvSpPr>
          <p:spPr bwMode="auto">
            <a:xfrm>
              <a:off x="-1670050" y="8128001"/>
              <a:ext cx="112713" cy="142875"/>
            </a:xfrm>
            <a:custGeom>
              <a:avLst/>
              <a:gdLst>
                <a:gd name="T0" fmla="*/ 666 w 686"/>
                <a:gd name="T1" fmla="*/ 176 h 871"/>
                <a:gd name="T2" fmla="*/ 666 w 686"/>
                <a:gd name="T3" fmla="*/ 176 h 871"/>
                <a:gd name="T4" fmla="*/ 647 w 686"/>
                <a:gd name="T5" fmla="*/ 136 h 871"/>
                <a:gd name="T6" fmla="*/ 647 w 686"/>
                <a:gd name="T7" fmla="*/ 136 h 871"/>
                <a:gd name="T8" fmla="*/ 346 w 686"/>
                <a:gd name="T9" fmla="*/ 0 h 871"/>
                <a:gd name="T10" fmla="*/ 253 w 686"/>
                <a:gd name="T11" fmla="*/ 7 h 871"/>
                <a:gd name="T12" fmla="*/ 120 w 686"/>
                <a:gd name="T13" fmla="*/ 52 h 871"/>
                <a:gd name="T14" fmla="*/ 37 w 686"/>
                <a:gd name="T15" fmla="*/ 136 h 871"/>
                <a:gd name="T16" fmla="*/ 38 w 686"/>
                <a:gd name="T17" fmla="*/ 136 h 871"/>
                <a:gd name="T18" fmla="*/ 19 w 686"/>
                <a:gd name="T19" fmla="*/ 175 h 871"/>
                <a:gd name="T20" fmla="*/ 0 w 686"/>
                <a:gd name="T21" fmla="*/ 295 h 871"/>
                <a:gd name="T22" fmla="*/ 0 w 686"/>
                <a:gd name="T23" fmla="*/ 871 h 871"/>
                <a:gd name="T24" fmla="*/ 154 w 686"/>
                <a:gd name="T25" fmla="*/ 871 h 871"/>
                <a:gd name="T26" fmla="*/ 154 w 686"/>
                <a:gd name="T27" fmla="*/ 303 h 871"/>
                <a:gd name="T28" fmla="*/ 327 w 686"/>
                <a:gd name="T29" fmla="*/ 145 h 871"/>
                <a:gd name="T30" fmla="*/ 338 w 686"/>
                <a:gd name="T31" fmla="*/ 145 h 871"/>
                <a:gd name="T32" fmla="*/ 498 w 686"/>
                <a:gd name="T33" fmla="*/ 191 h 871"/>
                <a:gd name="T34" fmla="*/ 501 w 686"/>
                <a:gd name="T35" fmla="*/ 194 h 871"/>
                <a:gd name="T36" fmla="*/ 504 w 686"/>
                <a:gd name="T37" fmla="*/ 199 h 871"/>
                <a:gd name="T38" fmla="*/ 530 w 686"/>
                <a:gd name="T39" fmla="*/ 275 h 871"/>
                <a:gd name="T40" fmla="*/ 531 w 686"/>
                <a:gd name="T41" fmla="*/ 303 h 871"/>
                <a:gd name="T42" fmla="*/ 531 w 686"/>
                <a:gd name="T43" fmla="*/ 871 h 871"/>
                <a:gd name="T44" fmla="*/ 686 w 686"/>
                <a:gd name="T45" fmla="*/ 871 h 871"/>
                <a:gd name="T46" fmla="*/ 686 w 686"/>
                <a:gd name="T47" fmla="*/ 295 h 871"/>
                <a:gd name="T48" fmla="*/ 666 w 686"/>
                <a:gd name="T49" fmla="*/ 176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6" h="871">
                  <a:moveTo>
                    <a:pt x="666" y="176"/>
                  </a:moveTo>
                  <a:lnTo>
                    <a:pt x="666" y="176"/>
                  </a:lnTo>
                  <a:cubicBezTo>
                    <a:pt x="661" y="162"/>
                    <a:pt x="655" y="148"/>
                    <a:pt x="647" y="136"/>
                  </a:cubicBezTo>
                  <a:lnTo>
                    <a:pt x="647" y="136"/>
                  </a:lnTo>
                  <a:cubicBezTo>
                    <a:pt x="580" y="23"/>
                    <a:pt x="440" y="1"/>
                    <a:pt x="346" y="0"/>
                  </a:cubicBezTo>
                  <a:cubicBezTo>
                    <a:pt x="306" y="0"/>
                    <a:pt x="281" y="3"/>
                    <a:pt x="253" y="7"/>
                  </a:cubicBezTo>
                  <a:cubicBezTo>
                    <a:pt x="195" y="14"/>
                    <a:pt x="151" y="30"/>
                    <a:pt x="120" y="52"/>
                  </a:cubicBezTo>
                  <a:cubicBezTo>
                    <a:pt x="85" y="74"/>
                    <a:pt x="57" y="102"/>
                    <a:pt x="37" y="136"/>
                  </a:cubicBezTo>
                  <a:lnTo>
                    <a:pt x="38" y="136"/>
                  </a:lnTo>
                  <a:cubicBezTo>
                    <a:pt x="30" y="148"/>
                    <a:pt x="24" y="161"/>
                    <a:pt x="19" y="175"/>
                  </a:cubicBezTo>
                  <a:cubicBezTo>
                    <a:pt x="6" y="210"/>
                    <a:pt x="0" y="250"/>
                    <a:pt x="0" y="295"/>
                  </a:cubicBezTo>
                  <a:lnTo>
                    <a:pt x="0" y="871"/>
                  </a:lnTo>
                  <a:lnTo>
                    <a:pt x="154" y="871"/>
                  </a:lnTo>
                  <a:lnTo>
                    <a:pt x="154" y="303"/>
                  </a:lnTo>
                  <a:cubicBezTo>
                    <a:pt x="154" y="196"/>
                    <a:pt x="197" y="151"/>
                    <a:pt x="327" y="145"/>
                  </a:cubicBezTo>
                  <a:cubicBezTo>
                    <a:pt x="332" y="145"/>
                    <a:pt x="339" y="145"/>
                    <a:pt x="338" y="145"/>
                  </a:cubicBezTo>
                  <a:cubicBezTo>
                    <a:pt x="419" y="146"/>
                    <a:pt x="469" y="160"/>
                    <a:pt x="498" y="191"/>
                  </a:cubicBezTo>
                  <a:cubicBezTo>
                    <a:pt x="499" y="192"/>
                    <a:pt x="500" y="193"/>
                    <a:pt x="501" y="194"/>
                  </a:cubicBezTo>
                  <a:cubicBezTo>
                    <a:pt x="502" y="196"/>
                    <a:pt x="503" y="197"/>
                    <a:pt x="504" y="199"/>
                  </a:cubicBezTo>
                  <a:cubicBezTo>
                    <a:pt x="519" y="218"/>
                    <a:pt x="527" y="243"/>
                    <a:pt x="530" y="275"/>
                  </a:cubicBezTo>
                  <a:cubicBezTo>
                    <a:pt x="531" y="284"/>
                    <a:pt x="531" y="293"/>
                    <a:pt x="531" y="303"/>
                  </a:cubicBezTo>
                  <a:lnTo>
                    <a:pt x="531" y="871"/>
                  </a:lnTo>
                  <a:lnTo>
                    <a:pt x="686" y="871"/>
                  </a:lnTo>
                  <a:lnTo>
                    <a:pt x="686" y="295"/>
                  </a:lnTo>
                  <a:cubicBezTo>
                    <a:pt x="686" y="251"/>
                    <a:pt x="679" y="211"/>
                    <a:pt x="666" y="17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dirty="0"/>
            </a:p>
          </p:txBody>
        </p:sp>
      </p:grpSp>
    </p:spTree>
    <p:extLst>
      <p:ext uri="{BB962C8B-B14F-4D97-AF65-F5344CB8AC3E}">
        <p14:creationId xmlns:p14="http://schemas.microsoft.com/office/powerpoint/2010/main" val="417109841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92" r:id="rId3"/>
    <p:sldLayoutId id="2147483691" r:id="rId4"/>
    <p:sldLayoutId id="2147483670" r:id="rId5"/>
    <p:sldLayoutId id="2147483679" r:id="rId6"/>
    <p:sldLayoutId id="2147483680" r:id="rId7"/>
    <p:sldLayoutId id="2147483669" r:id="rId8"/>
    <p:sldLayoutId id="2147483673" r:id="rId9"/>
    <p:sldLayoutId id="2147483685" r:id="rId10"/>
    <p:sldLayoutId id="2147483683" r:id="rId11"/>
    <p:sldLayoutId id="2147483684" r:id="rId12"/>
    <p:sldLayoutId id="2147483674" r:id="rId13"/>
    <p:sldLayoutId id="2147483675" r:id="rId14"/>
    <p:sldLayoutId id="2147483676" r:id="rId15"/>
    <p:sldLayoutId id="2147483686" r:id="rId16"/>
    <p:sldLayoutId id="2147483687" r:id="rId17"/>
    <p:sldLayoutId id="2147483681" r:id="rId18"/>
  </p:sldLayoutIdLst>
  <p:hf hdr="0"/>
  <p:txStyles>
    <p:titleStyle>
      <a:lvl1pPr algn="l" defTabSz="914400" rtl="0" eaLnBrk="1" latinLnBrk="0" hangingPunct="1">
        <a:lnSpc>
          <a:spcPct val="87000"/>
        </a:lnSpc>
        <a:spcBef>
          <a:spcPct val="0"/>
        </a:spcBef>
        <a:buNone/>
        <a:defRPr sz="3000" b="1" kern="1200">
          <a:solidFill>
            <a:schemeClr val="tx2"/>
          </a:solidFill>
          <a:latin typeface="+mn-lt"/>
          <a:ea typeface="+mj-ea"/>
          <a:cs typeface="+mj-cs"/>
        </a:defRPr>
      </a:lvl1pPr>
    </p:titleStyle>
    <p:bodyStyle>
      <a:lvl1pPr marL="0" indent="0" algn="l" defTabSz="914400" rtl="0" eaLnBrk="1" latinLnBrk="0" hangingPunct="1">
        <a:lnSpc>
          <a:spcPct val="110000"/>
        </a:lnSpc>
        <a:spcBef>
          <a:spcPts val="0"/>
        </a:spcBef>
        <a:buFont typeface="IBM Plex Sans" panose="020B0503050203000203" pitchFamily="34" charset="0"/>
        <a:buNone/>
        <a:defRPr sz="1600" kern="1200">
          <a:solidFill>
            <a:schemeClr val="tx2"/>
          </a:solidFill>
          <a:latin typeface="IBM Plex Sans" panose="020B0503050203000203" pitchFamily="34" charset="0"/>
          <a:ea typeface="+mn-ea"/>
          <a:cs typeface="+mn-cs"/>
        </a:defRPr>
      </a:lvl1pPr>
      <a:lvl2pPr marL="177800" indent="-177800" algn="l" defTabSz="914400" rtl="0" eaLnBrk="1" latinLnBrk="0" hangingPunct="1">
        <a:lnSpc>
          <a:spcPct val="110000"/>
        </a:lnSpc>
        <a:spcBef>
          <a:spcPts val="0"/>
        </a:spcBef>
        <a:buFont typeface="IBM Plex Sans" panose="020B0503050203000203" pitchFamily="34" charset="0"/>
        <a:buChar char="•"/>
        <a:defRPr sz="1600" kern="1200">
          <a:solidFill>
            <a:schemeClr val="tx2"/>
          </a:solidFill>
          <a:latin typeface="IBM Plex Sans" panose="020B0503050203000203" pitchFamily="34" charset="0"/>
          <a:ea typeface="+mn-ea"/>
          <a:cs typeface="+mn-cs"/>
        </a:defRPr>
      </a:lvl2pPr>
      <a:lvl3pPr marL="425450" indent="-234950" algn="l" defTabSz="914400" rtl="0" eaLnBrk="1" latinLnBrk="0" hangingPunct="1">
        <a:lnSpc>
          <a:spcPct val="110000"/>
        </a:lnSpc>
        <a:spcBef>
          <a:spcPts val="0"/>
        </a:spcBef>
        <a:buFont typeface="IBM Plex Sans" panose="020B0503050203000203" pitchFamily="34" charset="0"/>
        <a:buChar char="–"/>
        <a:defRPr sz="1600" kern="1200">
          <a:solidFill>
            <a:schemeClr val="tx2"/>
          </a:solidFill>
          <a:latin typeface="IBM Plex Sans" panose="020B0503050203000203" pitchFamily="34" charset="0"/>
          <a:ea typeface="+mn-ea"/>
          <a:cs typeface="+mn-cs"/>
        </a:defRPr>
      </a:lvl3pPr>
      <a:lvl4pPr marL="609600" indent="-158750" algn="l" defTabSz="914400" rtl="0" eaLnBrk="1" latinLnBrk="0" hangingPunct="1">
        <a:lnSpc>
          <a:spcPct val="110000"/>
        </a:lnSpc>
        <a:spcBef>
          <a:spcPts val="0"/>
        </a:spcBef>
        <a:buFont typeface="IBM Plex Sans" panose="020B0503050203000203" pitchFamily="34" charset="0"/>
        <a:buChar char="•"/>
        <a:tabLst>
          <a:tab pos="438150" algn="l"/>
        </a:tabLst>
        <a:defRPr sz="1200" kern="1200">
          <a:solidFill>
            <a:schemeClr val="tx2"/>
          </a:solidFill>
          <a:latin typeface="IBM Plex Sans" panose="020B0503050203000203" pitchFamily="34" charset="0"/>
          <a:ea typeface="+mn-ea"/>
          <a:cs typeface="+mn-cs"/>
        </a:defRPr>
      </a:lvl4pPr>
      <a:lvl5pPr marL="831850" indent="-203200" algn="l" defTabSz="914400" rtl="0" eaLnBrk="1" latinLnBrk="0" hangingPunct="1">
        <a:lnSpc>
          <a:spcPct val="110000"/>
        </a:lnSpc>
        <a:spcBef>
          <a:spcPts val="0"/>
        </a:spcBef>
        <a:buFont typeface="IBM Plex Sans" panose="020B0503050203000203" pitchFamily="34" charset="0"/>
        <a:buChar char="–"/>
        <a:defRPr sz="1200" kern="1200">
          <a:solidFill>
            <a:schemeClr val="tx2"/>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IBM Plex Sans" panose="020B0503050203000203"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IBM Plex Sans" panose="020B0503050203000203"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IBM Plex Sans" panose="020B0503050203000203"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IBM Plex Sans" panose="020B0503050203000203"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1" userDrawn="1">
          <p15:clr>
            <a:srgbClr val="D9D9D9"/>
          </p15:clr>
        </p15:guide>
        <p15:guide id="142" pos="7680" userDrawn="1">
          <p15:clr>
            <a:srgbClr val="D9D9D9"/>
          </p15:clr>
        </p15:guide>
        <p15:guide id="143" pos="87" userDrawn="1">
          <p15:clr>
            <a:srgbClr val="D9D9D9"/>
          </p15:clr>
        </p15:guide>
        <p15:guide id="144" pos="174" userDrawn="1">
          <p15:clr>
            <a:srgbClr val="D9D9D9"/>
          </p15:clr>
        </p15:guide>
        <p15:guide id="145" pos="261" userDrawn="1">
          <p15:clr>
            <a:srgbClr val="F26B43"/>
          </p15:clr>
        </p15:guide>
        <p15:guide id="146" pos="349" userDrawn="1">
          <p15:clr>
            <a:srgbClr val="D9D9D9"/>
          </p15:clr>
        </p15:guide>
        <p15:guide id="147" pos="436" userDrawn="1">
          <p15:clr>
            <a:srgbClr val="D9D9D9"/>
          </p15:clr>
        </p15:guide>
        <p15:guide id="148" pos="523" userDrawn="1">
          <p15:clr>
            <a:srgbClr val="D9D9D9"/>
          </p15:clr>
        </p15:guide>
        <p15:guide id="149" pos="610" userDrawn="1">
          <p15:clr>
            <a:srgbClr val="D9D9D9"/>
          </p15:clr>
        </p15:guide>
        <p15:guide id="150" pos="698" userDrawn="1">
          <p15:clr>
            <a:srgbClr val="A4A3A4"/>
          </p15:clr>
        </p15:guide>
        <p15:guide id="151" pos="785" userDrawn="1">
          <p15:clr>
            <a:srgbClr val="D9D9D9"/>
          </p15:clr>
        </p15:guide>
        <p15:guide id="152" pos="872" userDrawn="1">
          <p15:clr>
            <a:srgbClr val="A4A3A4"/>
          </p15:clr>
        </p15:guide>
        <p15:guide id="153" pos="960" userDrawn="1">
          <p15:clr>
            <a:srgbClr val="D9D9D9"/>
          </p15:clr>
        </p15:guide>
        <p15:guide id="154" pos="1047" userDrawn="1">
          <p15:clr>
            <a:srgbClr val="D9D9D9"/>
          </p15:clr>
        </p15:guide>
        <p15:guide id="155" pos="1134" userDrawn="1">
          <p15:clr>
            <a:srgbClr val="D9D9D9"/>
          </p15:clr>
        </p15:guide>
        <p15:guide id="156" pos="1221" userDrawn="1">
          <p15:clr>
            <a:srgbClr val="D9D9D9"/>
          </p15:clr>
        </p15:guide>
        <p15:guide id="157" pos="1309" userDrawn="1">
          <p15:clr>
            <a:srgbClr val="A4A3A4"/>
          </p15:clr>
        </p15:guide>
        <p15:guide id="158" pos="1396" userDrawn="1">
          <p15:clr>
            <a:srgbClr val="D9D9D9"/>
          </p15:clr>
        </p15:guide>
        <p15:guide id="159" pos="1483" userDrawn="1">
          <p15:clr>
            <a:srgbClr val="A4A3A4"/>
          </p15:clr>
        </p15:guide>
        <p15:guide id="160" pos="1570" userDrawn="1">
          <p15:clr>
            <a:srgbClr val="D9D9D9"/>
          </p15:clr>
        </p15:guide>
        <p15:guide id="161" pos="1658" userDrawn="1">
          <p15:clr>
            <a:srgbClr val="D9D9D9"/>
          </p15:clr>
        </p15:guide>
        <p15:guide id="162" pos="1745" userDrawn="1">
          <p15:clr>
            <a:srgbClr val="D9D9D9"/>
          </p15:clr>
        </p15:guide>
        <p15:guide id="163" pos="1832" userDrawn="1">
          <p15:clr>
            <a:srgbClr val="D9D9D9"/>
          </p15:clr>
        </p15:guide>
        <p15:guide id="164" pos="1920" userDrawn="1">
          <p15:clr>
            <a:srgbClr val="A4A3A4"/>
          </p15:clr>
        </p15:guide>
        <p15:guide id="165" pos="2007" userDrawn="1">
          <p15:clr>
            <a:srgbClr val="D9D9D9"/>
          </p15:clr>
        </p15:guide>
        <p15:guide id="166" pos="2094" userDrawn="1">
          <p15:clr>
            <a:srgbClr val="A4A3A4"/>
          </p15:clr>
        </p15:guide>
        <p15:guide id="167" pos="2181" userDrawn="1">
          <p15:clr>
            <a:srgbClr val="D9D9D9"/>
          </p15:clr>
        </p15:guide>
        <p15:guide id="168" pos="2269" userDrawn="1">
          <p15:clr>
            <a:srgbClr val="D9D9D9"/>
          </p15:clr>
        </p15:guide>
        <p15:guide id="169" pos="2356" userDrawn="1">
          <p15:clr>
            <a:srgbClr val="D9D9D9"/>
          </p15:clr>
        </p15:guide>
        <p15:guide id="170" pos="2443" userDrawn="1">
          <p15:clr>
            <a:srgbClr val="D9D9D9"/>
          </p15:clr>
        </p15:guide>
        <p15:guide id="171" pos="2530" userDrawn="1">
          <p15:clr>
            <a:srgbClr val="A4A3A4"/>
          </p15:clr>
        </p15:guide>
        <p15:guide id="172" pos="2618" userDrawn="1">
          <p15:clr>
            <a:srgbClr val="D9D9D9"/>
          </p15:clr>
        </p15:guide>
        <p15:guide id="173" pos="2705" userDrawn="1">
          <p15:clr>
            <a:srgbClr val="A4A3A4"/>
          </p15:clr>
        </p15:guide>
        <p15:guide id="174" pos="2792" userDrawn="1">
          <p15:clr>
            <a:srgbClr val="D9D9D9"/>
          </p15:clr>
        </p15:guide>
        <p15:guide id="175" pos="2880" userDrawn="1">
          <p15:clr>
            <a:srgbClr val="D9D9D9"/>
          </p15:clr>
        </p15:guide>
        <p15:guide id="176" pos="2967" userDrawn="1">
          <p15:clr>
            <a:srgbClr val="D9D9D9"/>
          </p15:clr>
        </p15:guide>
        <p15:guide id="177" pos="3054" userDrawn="1">
          <p15:clr>
            <a:srgbClr val="D9D9D9"/>
          </p15:clr>
        </p15:guide>
        <p15:guide id="178" pos="3141" userDrawn="1">
          <p15:clr>
            <a:srgbClr val="A4A3A4"/>
          </p15:clr>
        </p15:guide>
        <p15:guide id="179" pos="3229" userDrawn="1">
          <p15:clr>
            <a:srgbClr val="D9D9D9"/>
          </p15:clr>
        </p15:guide>
        <p15:guide id="180" pos="3316" userDrawn="1">
          <p15:clr>
            <a:srgbClr val="A4A3A4"/>
          </p15:clr>
        </p15:guide>
        <p15:guide id="181" pos="3403" userDrawn="1">
          <p15:clr>
            <a:srgbClr val="D9D9D9"/>
          </p15:clr>
        </p15:guide>
        <p15:guide id="182" pos="3490" userDrawn="1">
          <p15:clr>
            <a:srgbClr val="D9D9D9"/>
          </p15:clr>
        </p15:guide>
        <p15:guide id="183" pos="3578" userDrawn="1">
          <p15:clr>
            <a:srgbClr val="D9D9D9"/>
          </p15:clr>
        </p15:guide>
        <p15:guide id="184" pos="3665" userDrawn="1">
          <p15:clr>
            <a:srgbClr val="D9D9D9"/>
          </p15:clr>
        </p15:guide>
        <p15:guide id="185" pos="3752" userDrawn="1">
          <p15:clr>
            <a:srgbClr val="A4A3A4"/>
          </p15:clr>
        </p15:guide>
        <p15:guide id="186" pos="3840" userDrawn="1">
          <p15:clr>
            <a:srgbClr val="D9D9D9"/>
          </p15:clr>
        </p15:guide>
        <p15:guide id="187" pos="3927" userDrawn="1">
          <p15:clr>
            <a:srgbClr val="A4A3A4"/>
          </p15:clr>
        </p15:guide>
        <p15:guide id="188" pos="4014" userDrawn="1">
          <p15:clr>
            <a:srgbClr val="D9D9D9"/>
          </p15:clr>
        </p15:guide>
        <p15:guide id="189" pos="4101" userDrawn="1">
          <p15:clr>
            <a:srgbClr val="D9D9D9"/>
          </p15:clr>
        </p15:guide>
        <p15:guide id="190" pos="4189" userDrawn="1">
          <p15:clr>
            <a:srgbClr val="D9D9D9"/>
          </p15:clr>
        </p15:guide>
        <p15:guide id="191" pos="4276" userDrawn="1">
          <p15:clr>
            <a:srgbClr val="D9D9D9"/>
          </p15:clr>
        </p15:guide>
        <p15:guide id="192" pos="4363" userDrawn="1">
          <p15:clr>
            <a:srgbClr val="A4A3A4"/>
          </p15:clr>
        </p15:guide>
        <p15:guide id="193" pos="4450" userDrawn="1">
          <p15:clr>
            <a:srgbClr val="D9D9D9"/>
          </p15:clr>
        </p15:guide>
        <p15:guide id="194" pos="4538" userDrawn="1">
          <p15:clr>
            <a:srgbClr val="A4A3A4"/>
          </p15:clr>
        </p15:guide>
        <p15:guide id="195" pos="4625" userDrawn="1">
          <p15:clr>
            <a:srgbClr val="D9D9D9"/>
          </p15:clr>
        </p15:guide>
        <p15:guide id="196" pos="4712" userDrawn="1">
          <p15:clr>
            <a:srgbClr val="D9D9D9"/>
          </p15:clr>
        </p15:guide>
        <p15:guide id="197" pos="4800" userDrawn="1">
          <p15:clr>
            <a:srgbClr val="D9D9D9"/>
          </p15:clr>
        </p15:guide>
        <p15:guide id="198" pos="4887" userDrawn="1">
          <p15:clr>
            <a:srgbClr val="D9D9D9"/>
          </p15:clr>
        </p15:guide>
        <p15:guide id="199" pos="4974" userDrawn="1">
          <p15:clr>
            <a:srgbClr val="A4A3A4"/>
          </p15:clr>
        </p15:guide>
        <p15:guide id="200" pos="5061" userDrawn="1">
          <p15:clr>
            <a:srgbClr val="D9D9D9"/>
          </p15:clr>
        </p15:guide>
        <p15:guide id="201" pos="5149" userDrawn="1">
          <p15:clr>
            <a:srgbClr val="A4A3A4"/>
          </p15:clr>
        </p15:guide>
        <p15:guide id="202" pos="5236" userDrawn="1">
          <p15:clr>
            <a:srgbClr val="D9D9D9"/>
          </p15:clr>
        </p15:guide>
        <p15:guide id="203" pos="5323" userDrawn="1">
          <p15:clr>
            <a:srgbClr val="D9D9D9"/>
          </p15:clr>
        </p15:guide>
        <p15:guide id="204" pos="5410" userDrawn="1">
          <p15:clr>
            <a:srgbClr val="D9D9D9"/>
          </p15:clr>
        </p15:guide>
        <p15:guide id="205" pos="5498" userDrawn="1">
          <p15:clr>
            <a:srgbClr val="D9D9D9"/>
          </p15:clr>
        </p15:guide>
        <p15:guide id="206" pos="5585" userDrawn="1">
          <p15:clr>
            <a:srgbClr val="A4A3A4"/>
          </p15:clr>
        </p15:guide>
        <p15:guide id="207" pos="5672" userDrawn="1">
          <p15:clr>
            <a:srgbClr val="D9D9D9"/>
          </p15:clr>
        </p15:guide>
        <p15:guide id="208" pos="5760" userDrawn="1">
          <p15:clr>
            <a:srgbClr val="A4A3A4"/>
          </p15:clr>
        </p15:guide>
        <p15:guide id="209" pos="5847" userDrawn="1">
          <p15:clr>
            <a:srgbClr val="D9D9D9"/>
          </p15:clr>
        </p15:guide>
        <p15:guide id="210" pos="5934" userDrawn="1">
          <p15:clr>
            <a:srgbClr val="D9D9D9"/>
          </p15:clr>
        </p15:guide>
        <p15:guide id="211" pos="6021" userDrawn="1">
          <p15:clr>
            <a:srgbClr val="D9D9D9"/>
          </p15:clr>
        </p15:guide>
        <p15:guide id="212" pos="6109" userDrawn="1">
          <p15:clr>
            <a:srgbClr val="D9D9D9"/>
          </p15:clr>
        </p15:guide>
        <p15:guide id="213" pos="6196" userDrawn="1">
          <p15:clr>
            <a:srgbClr val="A4A3A4"/>
          </p15:clr>
        </p15:guide>
        <p15:guide id="214" pos="6283" userDrawn="1">
          <p15:clr>
            <a:srgbClr val="D9D9D9"/>
          </p15:clr>
        </p15:guide>
        <p15:guide id="215" pos="6370" userDrawn="1">
          <p15:clr>
            <a:srgbClr val="A4A3A4"/>
          </p15:clr>
        </p15:guide>
        <p15:guide id="216" pos="6458" userDrawn="1">
          <p15:clr>
            <a:srgbClr val="D9D9D9"/>
          </p15:clr>
        </p15:guide>
        <p15:guide id="217" pos="6545" userDrawn="1">
          <p15:clr>
            <a:srgbClr val="D9D9D9"/>
          </p15:clr>
        </p15:guide>
        <p15:guide id="218" pos="6632" userDrawn="1">
          <p15:clr>
            <a:srgbClr val="D9D9D9"/>
          </p15:clr>
        </p15:guide>
        <p15:guide id="219" pos="6720" userDrawn="1">
          <p15:clr>
            <a:srgbClr val="D9D9D9"/>
          </p15:clr>
        </p15:guide>
        <p15:guide id="220" pos="6807" userDrawn="1">
          <p15:clr>
            <a:srgbClr val="A4A3A4"/>
          </p15:clr>
        </p15:guide>
        <p15:guide id="221" pos="6894" userDrawn="1">
          <p15:clr>
            <a:srgbClr val="D9D9D9"/>
          </p15:clr>
        </p15:guide>
        <p15:guide id="222" pos="6981" userDrawn="1">
          <p15:clr>
            <a:srgbClr val="A4A3A4"/>
          </p15:clr>
        </p15:guide>
        <p15:guide id="223" pos="7069" userDrawn="1">
          <p15:clr>
            <a:srgbClr val="D9D9D9"/>
          </p15:clr>
        </p15:guide>
        <p15:guide id="224" pos="7156" userDrawn="1">
          <p15:clr>
            <a:srgbClr val="D9D9D9"/>
          </p15:clr>
        </p15:guide>
        <p15:guide id="225" pos="7243" userDrawn="1">
          <p15:clr>
            <a:srgbClr val="D9D9D9"/>
          </p15:clr>
        </p15:guide>
        <p15:guide id="226" pos="7330" userDrawn="1">
          <p15:clr>
            <a:srgbClr val="D9D9D9"/>
          </p15:clr>
        </p15:guide>
        <p15:guide id="227" pos="7418" userDrawn="1">
          <p15:clr>
            <a:srgbClr val="F26B43"/>
          </p15:clr>
        </p15:guide>
        <p15:guide id="228" pos="7505" userDrawn="1">
          <p15:clr>
            <a:srgbClr val="D9D9D9"/>
          </p15:clr>
        </p15:guide>
        <p15:guide id="229" pos="7592" userDrawn="1">
          <p15:clr>
            <a:srgbClr val="D9D9D9"/>
          </p15:clr>
        </p15:guide>
        <p15:guide id="230" orient="horz" userDrawn="1">
          <p15:clr>
            <a:srgbClr val="D9D9D9"/>
          </p15:clr>
        </p15:guide>
        <p15:guide id="231" orient="horz" pos="4320" userDrawn="1">
          <p15:clr>
            <a:srgbClr val="D9D9D9"/>
          </p15:clr>
        </p15:guide>
        <p15:guide id="232" orient="horz" pos="88" userDrawn="1">
          <p15:clr>
            <a:srgbClr val="D9D9D9"/>
          </p15:clr>
        </p15:guide>
        <p15:guide id="233" orient="horz" pos="176" userDrawn="1">
          <p15:clr>
            <a:srgbClr val="D9D9D9"/>
          </p15:clr>
        </p15:guide>
        <p15:guide id="234" orient="horz" pos="264" userDrawn="1">
          <p15:clr>
            <a:srgbClr val="F26B43"/>
          </p15:clr>
        </p15:guide>
        <p15:guide id="235" orient="horz" pos="352" userDrawn="1">
          <p15:clr>
            <a:srgbClr val="D9D9D9"/>
          </p15:clr>
        </p15:guide>
        <p15:guide id="236" orient="horz" pos="440" userDrawn="1">
          <p15:clr>
            <a:srgbClr val="D9D9D9"/>
          </p15:clr>
        </p15:guide>
        <p15:guide id="237" orient="horz" pos="528" userDrawn="1">
          <p15:clr>
            <a:srgbClr val="D9D9D9"/>
          </p15:clr>
        </p15:guide>
        <p15:guide id="238" orient="horz" pos="617" userDrawn="1">
          <p15:clr>
            <a:srgbClr val="D9D9D9"/>
          </p15:clr>
        </p15:guide>
        <p15:guide id="239" orient="horz" pos="705" userDrawn="1">
          <p15:clr>
            <a:srgbClr val="D9D9D9"/>
          </p15:clr>
        </p15:guide>
        <p15:guide id="240" orient="horz" pos="793" userDrawn="1">
          <p15:clr>
            <a:srgbClr val="D9D9D9"/>
          </p15:clr>
        </p15:guide>
        <p15:guide id="241" orient="horz" pos="881" userDrawn="1">
          <p15:clr>
            <a:srgbClr val="D9D9D9"/>
          </p15:clr>
        </p15:guide>
        <p15:guide id="242" orient="horz" pos="969" userDrawn="1">
          <p15:clr>
            <a:srgbClr val="D9D9D9"/>
          </p15:clr>
        </p15:guide>
        <p15:guide id="243" orient="horz" pos="1057" userDrawn="1">
          <p15:clr>
            <a:srgbClr val="F26B43"/>
          </p15:clr>
        </p15:guide>
        <p15:guide id="244" orient="horz" pos="1146" userDrawn="1">
          <p15:clr>
            <a:srgbClr val="D9D9D9"/>
          </p15:clr>
        </p15:guide>
        <p15:guide id="245" orient="horz" pos="1234" userDrawn="1">
          <p15:clr>
            <a:srgbClr val="D9D9D9"/>
          </p15:clr>
        </p15:guide>
        <p15:guide id="246" orient="horz" pos="1322" userDrawn="1">
          <p15:clr>
            <a:srgbClr val="D9D9D9"/>
          </p15:clr>
        </p15:guide>
        <p15:guide id="247" orient="horz" pos="1410" userDrawn="1">
          <p15:clr>
            <a:srgbClr val="D9D9D9"/>
          </p15:clr>
        </p15:guide>
        <p15:guide id="248" orient="horz" pos="1498" userDrawn="1">
          <p15:clr>
            <a:srgbClr val="D9D9D9"/>
          </p15:clr>
        </p15:guide>
        <p15:guide id="249" orient="horz" pos="1586" userDrawn="1">
          <p15:clr>
            <a:srgbClr val="D9D9D9"/>
          </p15:clr>
        </p15:guide>
        <p15:guide id="250" orient="horz" pos="1675" userDrawn="1">
          <p15:clr>
            <a:srgbClr val="D9D9D9"/>
          </p15:clr>
        </p15:guide>
        <p15:guide id="251" orient="horz" pos="1763" userDrawn="1">
          <p15:clr>
            <a:srgbClr val="D9D9D9"/>
          </p15:clr>
        </p15:guide>
        <p15:guide id="252" orient="horz" pos="1851" userDrawn="1">
          <p15:clr>
            <a:srgbClr val="D9D9D9"/>
          </p15:clr>
        </p15:guide>
        <p15:guide id="253" orient="horz" pos="1939" userDrawn="1">
          <p15:clr>
            <a:srgbClr val="D9D9D9"/>
          </p15:clr>
        </p15:guide>
        <p15:guide id="254" orient="horz" pos="2027" userDrawn="1">
          <p15:clr>
            <a:srgbClr val="D9D9D9"/>
          </p15:clr>
        </p15:guide>
        <p15:guide id="255" orient="horz" pos="2115" userDrawn="1">
          <p15:clr>
            <a:srgbClr val="D9D9D9"/>
          </p15:clr>
        </p15:guide>
        <p15:guide id="256" orient="horz" pos="2204" userDrawn="1">
          <p15:clr>
            <a:srgbClr val="D9D9D9"/>
          </p15:clr>
        </p15:guide>
        <p15:guide id="257" orient="horz" pos="2292" userDrawn="1">
          <p15:clr>
            <a:srgbClr val="D9D9D9"/>
          </p15:clr>
        </p15:guide>
        <p15:guide id="258" orient="horz" pos="2380" userDrawn="1">
          <p15:clr>
            <a:srgbClr val="D9D9D9"/>
          </p15:clr>
        </p15:guide>
        <p15:guide id="259" orient="horz" pos="2468" userDrawn="1">
          <p15:clr>
            <a:srgbClr val="D9D9D9"/>
          </p15:clr>
        </p15:guide>
        <p15:guide id="260" orient="horz" pos="2556" userDrawn="1">
          <p15:clr>
            <a:srgbClr val="D9D9D9"/>
          </p15:clr>
        </p15:guide>
        <p15:guide id="261" orient="horz" pos="2644" userDrawn="1">
          <p15:clr>
            <a:srgbClr val="D9D9D9"/>
          </p15:clr>
        </p15:guide>
        <p15:guide id="262" orient="horz" pos="2733" userDrawn="1">
          <p15:clr>
            <a:srgbClr val="D9D9D9"/>
          </p15:clr>
        </p15:guide>
        <p15:guide id="263" orient="horz" pos="2821" userDrawn="1">
          <p15:clr>
            <a:srgbClr val="D9D9D9"/>
          </p15:clr>
        </p15:guide>
        <p15:guide id="264" orient="horz" pos="2909" userDrawn="1">
          <p15:clr>
            <a:srgbClr val="D9D9D9"/>
          </p15:clr>
        </p15:guide>
        <p15:guide id="265" orient="horz" pos="2997" userDrawn="1">
          <p15:clr>
            <a:srgbClr val="D9D9D9"/>
          </p15:clr>
        </p15:guide>
        <p15:guide id="266" orient="horz" pos="3085" userDrawn="1">
          <p15:clr>
            <a:srgbClr val="D9D9D9"/>
          </p15:clr>
        </p15:guide>
        <p15:guide id="267" orient="horz" pos="3173" userDrawn="1">
          <p15:clr>
            <a:srgbClr val="D9D9D9"/>
          </p15:clr>
        </p15:guide>
        <p15:guide id="268" orient="horz" pos="3262" userDrawn="1">
          <p15:clr>
            <a:srgbClr val="D9D9D9"/>
          </p15:clr>
        </p15:guide>
        <p15:guide id="269" orient="horz" pos="3350" userDrawn="1">
          <p15:clr>
            <a:srgbClr val="D9D9D9"/>
          </p15:clr>
        </p15:guide>
        <p15:guide id="270" orient="horz" pos="3438" userDrawn="1">
          <p15:clr>
            <a:srgbClr val="D9D9D9"/>
          </p15:clr>
        </p15:guide>
        <p15:guide id="271" orient="horz" pos="3526" userDrawn="1">
          <p15:clr>
            <a:srgbClr val="D9D9D9"/>
          </p15:clr>
        </p15:guide>
        <p15:guide id="272" orient="horz" pos="3614" userDrawn="1">
          <p15:clr>
            <a:srgbClr val="D9D9D9"/>
          </p15:clr>
        </p15:guide>
        <p15:guide id="273" orient="horz" pos="3702" userDrawn="1">
          <p15:clr>
            <a:srgbClr val="D9D9D9"/>
          </p15:clr>
        </p15:guide>
        <p15:guide id="274" orient="horz" pos="3791" userDrawn="1">
          <p15:clr>
            <a:srgbClr val="D9D9D9"/>
          </p15:clr>
        </p15:guide>
        <p15:guide id="275" orient="horz" pos="3879" userDrawn="1">
          <p15:clr>
            <a:srgbClr val="F26B43"/>
          </p15:clr>
        </p15:guide>
        <p15:guide id="276" orient="horz" pos="3967" userDrawn="1">
          <p15:clr>
            <a:srgbClr val="D9D9D9"/>
          </p15:clr>
        </p15:guide>
        <p15:guide id="277" orient="horz" pos="4143" userDrawn="1">
          <p15:clr>
            <a:srgbClr val="D9D9D9"/>
          </p15:clr>
        </p15:guide>
        <p15:guide id="278" orient="horz" pos="4231" userDrawn="1">
          <p15:clr>
            <a:srgbClr val="D9D9D9"/>
          </p15:clr>
        </p15:guide>
        <p15:guide id="279" orient="horz" pos="4054" userDrawn="1">
          <p15:clr>
            <a:srgbClr val="D9D9D9"/>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E2880-06ED-E44F-AD98-E0BBABF061FB}"/>
              </a:ext>
            </a:extLst>
          </p:cNvPr>
          <p:cNvSpPr>
            <a:spLocks noGrp="1"/>
          </p:cNvSpPr>
          <p:nvPr>
            <p:ph type="ctrTitle"/>
          </p:nvPr>
        </p:nvSpPr>
        <p:spPr/>
        <p:txBody>
          <a:bodyPr/>
          <a:lstStyle/>
          <a:p>
            <a:r>
              <a:rPr lang="da-DK" dirty="0"/>
              <a:t>Velkommen som ny frivillig</a:t>
            </a:r>
          </a:p>
        </p:txBody>
      </p:sp>
      <p:sp>
        <p:nvSpPr>
          <p:cNvPr id="3" name="Subtitle 2">
            <a:extLst>
              <a:ext uri="{FF2B5EF4-FFF2-40B4-BE49-F238E27FC236}">
                <a16:creationId xmlns:a16="http://schemas.microsoft.com/office/drawing/2014/main" id="{3827A995-4F99-2BF2-03B2-C3C6D71535BE}"/>
              </a:ext>
            </a:extLst>
          </p:cNvPr>
          <p:cNvSpPr>
            <a:spLocks noGrp="1"/>
          </p:cNvSpPr>
          <p:nvPr>
            <p:ph type="subTitle" idx="1"/>
          </p:nvPr>
        </p:nvSpPr>
        <p:spPr/>
        <p:txBody>
          <a:bodyPr/>
          <a:lstStyle/>
          <a:p>
            <a:r>
              <a:rPr lang="da-DK" dirty="0"/>
              <a:t>I Ældre Sagen</a:t>
            </a:r>
          </a:p>
        </p:txBody>
      </p:sp>
      <p:sp>
        <p:nvSpPr>
          <p:cNvPr id="8" name="Picture Placeholder 7">
            <a:extLst>
              <a:ext uri="{FF2B5EF4-FFF2-40B4-BE49-F238E27FC236}">
                <a16:creationId xmlns:a16="http://schemas.microsoft.com/office/drawing/2014/main" id="{935EA63D-7460-558B-59CB-C0B0E09FD94E}"/>
              </a:ext>
            </a:extLst>
          </p:cNvPr>
          <p:cNvSpPr>
            <a:spLocks noGrp="1"/>
          </p:cNvSpPr>
          <p:nvPr>
            <p:ph type="pic" sz="quarter" idx="10"/>
          </p:nvPr>
        </p:nvSpPr>
        <p:spPr/>
        <p:txBody>
          <a:bodyPr/>
          <a:lstStyle/>
          <a:p>
            <a:endParaRPr lang="en-US"/>
          </a:p>
        </p:txBody>
      </p:sp>
    </p:spTree>
    <p:extLst>
      <p:ext uri="{BB962C8B-B14F-4D97-AF65-F5344CB8AC3E}">
        <p14:creationId xmlns:p14="http://schemas.microsoft.com/office/powerpoint/2010/main" val="248854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EB321-9583-09B0-FBE8-D78DB139309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1178CB9-042D-6D73-8A45-AD480876C391}"/>
              </a:ext>
            </a:extLst>
          </p:cNvPr>
          <p:cNvSpPr>
            <a:spLocks noGrp="1"/>
          </p:cNvSpPr>
          <p:nvPr>
            <p:ph type="title"/>
          </p:nvPr>
        </p:nvSpPr>
        <p:spPr/>
        <p:txBody>
          <a:bodyPr/>
          <a:lstStyle/>
          <a:p>
            <a:r>
              <a:rPr lang="da-DK" dirty="0"/>
              <a:t>Sekretariatet</a:t>
            </a:r>
          </a:p>
        </p:txBody>
      </p:sp>
      <p:sp>
        <p:nvSpPr>
          <p:cNvPr id="3" name="Pladsholder til dato 2">
            <a:extLst>
              <a:ext uri="{FF2B5EF4-FFF2-40B4-BE49-F238E27FC236}">
                <a16:creationId xmlns:a16="http://schemas.microsoft.com/office/drawing/2014/main" id="{B9452D4A-F384-85ED-ED50-C005239AD685}"/>
              </a:ext>
            </a:extLst>
          </p:cNvPr>
          <p:cNvSpPr>
            <a:spLocks noGrp="1"/>
          </p:cNvSpPr>
          <p:nvPr>
            <p:ph type="dt" sz="half" idx="10"/>
          </p:nvPr>
        </p:nvSpPr>
        <p:spPr/>
        <p:txBody>
          <a:bodyPr/>
          <a:lstStyle/>
          <a:p>
            <a:fld id="{E6209471-929B-4E22-81C0-8748AEC8C96E}" type="datetime1">
              <a:rPr lang="da-DK" smtClean="0"/>
              <a:t>12-02-2026</a:t>
            </a:fld>
            <a:endParaRPr lang="da-DK" dirty="0"/>
          </a:p>
        </p:txBody>
      </p:sp>
      <p:sp>
        <p:nvSpPr>
          <p:cNvPr id="4" name="Pladsholder til sidefod 3">
            <a:extLst>
              <a:ext uri="{FF2B5EF4-FFF2-40B4-BE49-F238E27FC236}">
                <a16:creationId xmlns:a16="http://schemas.microsoft.com/office/drawing/2014/main" id="{D54DDCB5-BDF8-3B77-4EE8-18E16DD39932}"/>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7DC32134-FBEF-2D49-2BFF-07BC515D0A8F}"/>
              </a:ext>
            </a:extLst>
          </p:cNvPr>
          <p:cNvSpPr>
            <a:spLocks noGrp="1"/>
          </p:cNvSpPr>
          <p:nvPr>
            <p:ph type="sldNum" sz="quarter" idx="12"/>
          </p:nvPr>
        </p:nvSpPr>
        <p:spPr/>
        <p:txBody>
          <a:bodyPr/>
          <a:lstStyle/>
          <a:p>
            <a:fld id="{0E8862F4-759C-4937-98C7-CDEB1EE77131}" type="slidenum">
              <a:rPr lang="da-DK" smtClean="0"/>
              <a:pPr/>
              <a:t>10</a:t>
            </a:fld>
            <a:endParaRPr lang="da-DK" dirty="0"/>
          </a:p>
        </p:txBody>
      </p:sp>
      <p:pic>
        <p:nvPicPr>
          <p:cNvPr id="7" name="Pladsholder til indhold 6" descr="Et billede, der indeholder visitkort, tekst, skærmbillede, design&#10;&#10;AI-genereret indhold kan være ukorrekt.">
            <a:extLst>
              <a:ext uri="{FF2B5EF4-FFF2-40B4-BE49-F238E27FC236}">
                <a16:creationId xmlns:a16="http://schemas.microsoft.com/office/drawing/2014/main" id="{C2C195E8-C55D-3288-57F4-79AEE4D4057E}"/>
              </a:ext>
            </a:extLst>
          </p:cNvPr>
          <p:cNvPicPr>
            <a:picLocks noGrp="1" noChangeAspect="1"/>
          </p:cNvPicPr>
          <p:nvPr>
            <p:ph sz="quarter" idx="13"/>
          </p:nvPr>
        </p:nvPicPr>
        <p:blipFill>
          <a:blip r:embed="rId3" cstate="screen">
            <a:extLst>
              <a:ext uri="{28A0092B-C50C-407E-A947-70E740481C1C}">
                <a14:useLocalDpi xmlns:a14="http://schemas.microsoft.com/office/drawing/2010/main"/>
              </a:ext>
            </a:extLst>
          </a:blip>
          <a:stretch>
            <a:fillRect/>
          </a:stretch>
        </p:blipFill>
        <p:spPr>
          <a:xfrm>
            <a:off x="1761708" y="-59988"/>
            <a:ext cx="8979139" cy="6977975"/>
          </a:xfrm>
        </p:spPr>
      </p:pic>
    </p:spTree>
    <p:extLst>
      <p:ext uri="{BB962C8B-B14F-4D97-AF65-F5344CB8AC3E}">
        <p14:creationId xmlns:p14="http://schemas.microsoft.com/office/powerpoint/2010/main" val="1399135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EE607-69B4-6E92-C6B4-0B03E83B9BED}"/>
              </a:ext>
            </a:extLst>
          </p:cNvPr>
          <p:cNvSpPr>
            <a:spLocks noGrp="1"/>
          </p:cNvSpPr>
          <p:nvPr>
            <p:ph type="title"/>
          </p:nvPr>
        </p:nvSpPr>
        <p:spPr/>
        <p:txBody>
          <a:bodyPr/>
          <a:lstStyle/>
          <a:p>
            <a:r>
              <a:rPr lang="da-DK" dirty="0"/>
              <a:t>Ældre Sagens historie</a:t>
            </a:r>
          </a:p>
        </p:txBody>
      </p:sp>
      <p:sp>
        <p:nvSpPr>
          <p:cNvPr id="3" name="Pladsholder til dato 2">
            <a:extLst>
              <a:ext uri="{FF2B5EF4-FFF2-40B4-BE49-F238E27FC236}">
                <a16:creationId xmlns:a16="http://schemas.microsoft.com/office/drawing/2014/main" id="{B378A855-62D0-4AD2-D62F-9F518A5E0DA4}"/>
              </a:ext>
            </a:extLst>
          </p:cNvPr>
          <p:cNvSpPr>
            <a:spLocks noGrp="1"/>
          </p:cNvSpPr>
          <p:nvPr>
            <p:ph type="dt" sz="half" idx="10"/>
          </p:nvPr>
        </p:nvSpPr>
        <p:spPr/>
        <p:txBody>
          <a:bodyPr/>
          <a:lstStyle/>
          <a:p>
            <a:fld id="{E6209471-929B-4E22-81C0-8748AEC8C96E}" type="datetime1">
              <a:rPr lang="da-DK" smtClean="0"/>
              <a:t>12-02-2026</a:t>
            </a:fld>
            <a:endParaRPr lang="da-DK" dirty="0"/>
          </a:p>
        </p:txBody>
      </p:sp>
      <p:sp>
        <p:nvSpPr>
          <p:cNvPr id="4" name="Pladsholder til sidefod 3">
            <a:extLst>
              <a:ext uri="{FF2B5EF4-FFF2-40B4-BE49-F238E27FC236}">
                <a16:creationId xmlns:a16="http://schemas.microsoft.com/office/drawing/2014/main" id="{344D0692-9B5F-9E83-7F48-D03157243FCC}"/>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83C87987-858F-CE56-86C6-B566C8554B0A}"/>
              </a:ext>
            </a:extLst>
          </p:cNvPr>
          <p:cNvSpPr>
            <a:spLocks noGrp="1"/>
          </p:cNvSpPr>
          <p:nvPr>
            <p:ph type="sldNum" sz="quarter" idx="12"/>
          </p:nvPr>
        </p:nvSpPr>
        <p:spPr/>
        <p:txBody>
          <a:bodyPr/>
          <a:lstStyle/>
          <a:p>
            <a:fld id="{0E8862F4-759C-4937-98C7-CDEB1EE77131}" type="slidenum">
              <a:rPr lang="da-DK" smtClean="0"/>
              <a:pPr/>
              <a:t>2</a:t>
            </a:fld>
            <a:endParaRPr lang="da-DK" dirty="0"/>
          </a:p>
        </p:txBody>
      </p:sp>
      <p:pic>
        <p:nvPicPr>
          <p:cNvPr id="15" name="Pladsholder til indhold 14" descr="Et billede, der indeholder Rektangel&#10;&#10;AI-genereret indhold kan være ukorrekt.">
            <a:extLst>
              <a:ext uri="{FF2B5EF4-FFF2-40B4-BE49-F238E27FC236}">
                <a16:creationId xmlns:a16="http://schemas.microsoft.com/office/drawing/2014/main" id="{BC2B405D-98E5-442F-4DC5-1D71512DADB7}"/>
              </a:ext>
            </a:extLst>
          </p:cNvPr>
          <p:cNvPicPr>
            <a:picLocks noGrp="1" noRot="1" noChangeAspect="1" noMove="1" noResize="1" noEditPoints="1" noAdjustHandles="1" noChangeArrowheads="1" noChangeShapeType="1" noCrop="1"/>
          </p:cNvPicPr>
          <p:nvPr>
            <p:ph sz="quarter" idx="13"/>
          </p:nvPr>
        </p:nvPicPr>
        <p:blipFill>
          <a:blip r:embed="rId3" cstate="screen">
            <a:extLst>
              <a:ext uri="{28A0092B-C50C-407E-A947-70E740481C1C}">
                <a14:useLocalDpi xmlns:a14="http://schemas.microsoft.com/office/drawing/2010/main"/>
              </a:ext>
            </a:extLst>
          </a:blip>
          <a:stretch>
            <a:fillRect/>
          </a:stretch>
        </p:blipFill>
        <p:spPr>
          <a:xfrm>
            <a:off x="1122416" y="-284383"/>
            <a:ext cx="9945578" cy="7729025"/>
          </a:xfrm>
        </p:spPr>
      </p:pic>
      <p:sp>
        <p:nvSpPr>
          <p:cNvPr id="34" name="Tekstfelt 33">
            <a:extLst>
              <a:ext uri="{FF2B5EF4-FFF2-40B4-BE49-F238E27FC236}">
                <a16:creationId xmlns:a16="http://schemas.microsoft.com/office/drawing/2014/main" id="{9384DCEC-E7E5-F699-EE7A-F3F5331B6FFD}"/>
              </a:ext>
            </a:extLst>
          </p:cNvPr>
          <p:cNvSpPr txBox="1"/>
          <p:nvPr/>
        </p:nvSpPr>
        <p:spPr>
          <a:xfrm>
            <a:off x="6513703" y="1962371"/>
            <a:ext cx="736970" cy="273050"/>
          </a:xfrm>
          <a:prstGeom prst="rect">
            <a:avLst/>
          </a:prstGeom>
          <a:noFill/>
        </p:spPr>
        <p:txBody>
          <a:bodyPr wrap="none" lIns="0" tIns="0" rIns="0" bIns="0" rtlCol="0" anchor="ctr">
            <a:noAutofit/>
          </a:bodyPr>
          <a:lstStyle/>
          <a:p>
            <a:pPr algn="l"/>
            <a:r>
              <a:rPr lang="da-DK" sz="1400" dirty="0">
                <a:solidFill>
                  <a:schemeClr val="tx2"/>
                </a:solidFill>
              </a:rPr>
              <a:t>Budskab</a:t>
            </a:r>
          </a:p>
        </p:txBody>
      </p:sp>
      <p:cxnSp>
        <p:nvCxnSpPr>
          <p:cNvPr id="35" name="Lige forbindelse 34">
            <a:extLst>
              <a:ext uri="{FF2B5EF4-FFF2-40B4-BE49-F238E27FC236}">
                <a16:creationId xmlns:a16="http://schemas.microsoft.com/office/drawing/2014/main" id="{92F81AAF-8F4F-AB22-2E50-F47F5058C638}"/>
              </a:ext>
            </a:extLst>
          </p:cNvPr>
          <p:cNvCxnSpPr>
            <a:cxnSpLocks/>
          </p:cNvCxnSpPr>
          <p:nvPr/>
        </p:nvCxnSpPr>
        <p:spPr>
          <a:xfrm>
            <a:off x="7292666" y="2165347"/>
            <a:ext cx="1026088" cy="0"/>
          </a:xfrm>
          <a:prstGeom prst="line">
            <a:avLst/>
          </a:prstGeom>
          <a:ln w="12700" cap="rnd">
            <a:solidFill>
              <a:srgbClr val="192B37"/>
            </a:solidFill>
          </a:ln>
        </p:spPr>
        <p:style>
          <a:lnRef idx="2">
            <a:schemeClr val="accent1"/>
          </a:lnRef>
          <a:fillRef idx="0">
            <a:schemeClr val="accent1"/>
          </a:fillRef>
          <a:effectRef idx="1">
            <a:schemeClr val="accent1"/>
          </a:effectRef>
          <a:fontRef idx="minor">
            <a:schemeClr val="tx1"/>
          </a:fontRef>
        </p:style>
      </p:cxnSp>
      <p:sp>
        <p:nvSpPr>
          <p:cNvPr id="36" name="Tekstfelt 35">
            <a:extLst>
              <a:ext uri="{FF2B5EF4-FFF2-40B4-BE49-F238E27FC236}">
                <a16:creationId xmlns:a16="http://schemas.microsoft.com/office/drawing/2014/main" id="{1F0C1484-B0E0-05D8-05EA-347E92CAEF94}"/>
              </a:ext>
            </a:extLst>
          </p:cNvPr>
          <p:cNvSpPr txBox="1"/>
          <p:nvPr/>
        </p:nvSpPr>
        <p:spPr>
          <a:xfrm>
            <a:off x="7292666" y="1962371"/>
            <a:ext cx="1026087" cy="273050"/>
          </a:xfrm>
          <a:prstGeom prst="rect">
            <a:avLst/>
          </a:prstGeom>
          <a:noFill/>
        </p:spPr>
        <p:txBody>
          <a:bodyPr wrap="none" lIns="0" tIns="0" rIns="0" bIns="0" rtlCol="0" anchor="ctr">
            <a:noAutofit/>
          </a:bodyPr>
          <a:lstStyle/>
          <a:p>
            <a:pPr algn="l"/>
            <a:endParaRPr lang="da-DK" sz="1400" dirty="0">
              <a:solidFill>
                <a:schemeClr val="tx2"/>
              </a:solidFill>
            </a:endParaRPr>
          </a:p>
        </p:txBody>
      </p:sp>
      <p:cxnSp>
        <p:nvCxnSpPr>
          <p:cNvPr id="37" name="Lige forbindelse 36">
            <a:extLst>
              <a:ext uri="{FF2B5EF4-FFF2-40B4-BE49-F238E27FC236}">
                <a16:creationId xmlns:a16="http://schemas.microsoft.com/office/drawing/2014/main" id="{C4D75317-0DA1-C1E9-616D-868520894175}"/>
              </a:ext>
            </a:extLst>
          </p:cNvPr>
          <p:cNvCxnSpPr>
            <a:cxnSpLocks/>
          </p:cNvCxnSpPr>
          <p:nvPr/>
        </p:nvCxnSpPr>
        <p:spPr>
          <a:xfrm>
            <a:off x="6513704" y="2554914"/>
            <a:ext cx="1805050" cy="0"/>
          </a:xfrm>
          <a:prstGeom prst="line">
            <a:avLst/>
          </a:prstGeom>
          <a:ln w="12700" cap="rnd">
            <a:solidFill>
              <a:srgbClr val="192B37"/>
            </a:solidFill>
          </a:ln>
        </p:spPr>
        <p:style>
          <a:lnRef idx="2">
            <a:schemeClr val="accent1"/>
          </a:lnRef>
          <a:fillRef idx="0">
            <a:schemeClr val="accent1"/>
          </a:fillRef>
          <a:effectRef idx="1">
            <a:schemeClr val="accent1"/>
          </a:effectRef>
          <a:fontRef idx="minor">
            <a:schemeClr val="tx1"/>
          </a:fontRef>
        </p:style>
      </p:cxnSp>
      <p:sp>
        <p:nvSpPr>
          <p:cNvPr id="38" name="Tekstfelt 37">
            <a:extLst>
              <a:ext uri="{FF2B5EF4-FFF2-40B4-BE49-F238E27FC236}">
                <a16:creationId xmlns:a16="http://schemas.microsoft.com/office/drawing/2014/main" id="{68B919AB-CC8F-96B4-C310-B20EAB814D4D}"/>
              </a:ext>
            </a:extLst>
          </p:cNvPr>
          <p:cNvSpPr txBox="1"/>
          <p:nvPr/>
        </p:nvSpPr>
        <p:spPr>
          <a:xfrm>
            <a:off x="6513704" y="2351938"/>
            <a:ext cx="1805050" cy="273050"/>
          </a:xfrm>
          <a:prstGeom prst="rect">
            <a:avLst/>
          </a:prstGeom>
          <a:noFill/>
        </p:spPr>
        <p:txBody>
          <a:bodyPr wrap="none" lIns="0" tIns="0" rIns="0" bIns="0" rtlCol="0" anchor="ctr">
            <a:noAutofit/>
          </a:bodyPr>
          <a:lstStyle/>
          <a:p>
            <a:pPr algn="l"/>
            <a:endParaRPr lang="da-DK" sz="1400" dirty="0">
              <a:solidFill>
                <a:schemeClr val="tx2"/>
              </a:solidFill>
            </a:endParaRPr>
          </a:p>
        </p:txBody>
      </p:sp>
      <p:cxnSp>
        <p:nvCxnSpPr>
          <p:cNvPr id="39" name="Lige forbindelse 38">
            <a:extLst>
              <a:ext uri="{FF2B5EF4-FFF2-40B4-BE49-F238E27FC236}">
                <a16:creationId xmlns:a16="http://schemas.microsoft.com/office/drawing/2014/main" id="{4F65EB9A-F743-D191-C169-8A7CF71620D0}"/>
              </a:ext>
            </a:extLst>
          </p:cNvPr>
          <p:cNvCxnSpPr>
            <a:cxnSpLocks/>
          </p:cNvCxnSpPr>
          <p:nvPr/>
        </p:nvCxnSpPr>
        <p:spPr>
          <a:xfrm>
            <a:off x="6513704" y="2933659"/>
            <a:ext cx="1805050" cy="0"/>
          </a:xfrm>
          <a:prstGeom prst="line">
            <a:avLst/>
          </a:prstGeom>
          <a:ln w="12700" cap="rnd">
            <a:solidFill>
              <a:srgbClr val="192B37"/>
            </a:solidFill>
          </a:ln>
        </p:spPr>
        <p:style>
          <a:lnRef idx="2">
            <a:schemeClr val="accent1"/>
          </a:lnRef>
          <a:fillRef idx="0">
            <a:schemeClr val="accent1"/>
          </a:fillRef>
          <a:effectRef idx="1">
            <a:schemeClr val="accent1"/>
          </a:effectRef>
          <a:fontRef idx="minor">
            <a:schemeClr val="tx1"/>
          </a:fontRef>
        </p:style>
      </p:cxnSp>
      <p:sp>
        <p:nvSpPr>
          <p:cNvPr id="40" name="Tekstfelt 39">
            <a:extLst>
              <a:ext uri="{FF2B5EF4-FFF2-40B4-BE49-F238E27FC236}">
                <a16:creationId xmlns:a16="http://schemas.microsoft.com/office/drawing/2014/main" id="{D9977F90-23A1-E980-573B-47332BA4DB61}"/>
              </a:ext>
            </a:extLst>
          </p:cNvPr>
          <p:cNvSpPr txBox="1"/>
          <p:nvPr/>
        </p:nvSpPr>
        <p:spPr>
          <a:xfrm>
            <a:off x="6513704" y="2730683"/>
            <a:ext cx="1805050" cy="273050"/>
          </a:xfrm>
          <a:prstGeom prst="rect">
            <a:avLst/>
          </a:prstGeom>
          <a:noFill/>
        </p:spPr>
        <p:txBody>
          <a:bodyPr wrap="none" lIns="0" tIns="0" rIns="0" bIns="0" rtlCol="0" anchor="ctr">
            <a:noAutofit/>
          </a:bodyPr>
          <a:lstStyle/>
          <a:p>
            <a:pPr algn="l"/>
            <a:endParaRPr lang="da-DK" sz="1400" dirty="0">
              <a:solidFill>
                <a:schemeClr val="tx2"/>
              </a:solidFill>
            </a:endParaRPr>
          </a:p>
        </p:txBody>
      </p:sp>
      <p:cxnSp>
        <p:nvCxnSpPr>
          <p:cNvPr id="41" name="Lige forbindelse 40">
            <a:extLst>
              <a:ext uri="{FF2B5EF4-FFF2-40B4-BE49-F238E27FC236}">
                <a16:creationId xmlns:a16="http://schemas.microsoft.com/office/drawing/2014/main" id="{E2182062-A446-D2A9-D67A-DB8669260A67}"/>
              </a:ext>
            </a:extLst>
          </p:cNvPr>
          <p:cNvCxnSpPr>
            <a:cxnSpLocks/>
          </p:cNvCxnSpPr>
          <p:nvPr/>
        </p:nvCxnSpPr>
        <p:spPr>
          <a:xfrm>
            <a:off x="6513704" y="3312404"/>
            <a:ext cx="1805050" cy="0"/>
          </a:xfrm>
          <a:prstGeom prst="line">
            <a:avLst/>
          </a:prstGeom>
          <a:ln w="12700" cap="rnd">
            <a:solidFill>
              <a:srgbClr val="192B37"/>
            </a:solidFill>
          </a:ln>
        </p:spPr>
        <p:style>
          <a:lnRef idx="2">
            <a:schemeClr val="accent1"/>
          </a:lnRef>
          <a:fillRef idx="0">
            <a:schemeClr val="accent1"/>
          </a:fillRef>
          <a:effectRef idx="1">
            <a:schemeClr val="accent1"/>
          </a:effectRef>
          <a:fontRef idx="minor">
            <a:schemeClr val="tx1"/>
          </a:fontRef>
        </p:style>
      </p:cxnSp>
      <p:sp>
        <p:nvSpPr>
          <p:cNvPr id="42" name="Tekstfelt 41">
            <a:extLst>
              <a:ext uri="{FF2B5EF4-FFF2-40B4-BE49-F238E27FC236}">
                <a16:creationId xmlns:a16="http://schemas.microsoft.com/office/drawing/2014/main" id="{AA0D169D-1166-E8B0-5CFA-EF9087AE2F6E}"/>
              </a:ext>
            </a:extLst>
          </p:cNvPr>
          <p:cNvSpPr txBox="1"/>
          <p:nvPr/>
        </p:nvSpPr>
        <p:spPr>
          <a:xfrm>
            <a:off x="6513704" y="3109428"/>
            <a:ext cx="1805050" cy="273050"/>
          </a:xfrm>
          <a:prstGeom prst="rect">
            <a:avLst/>
          </a:prstGeom>
          <a:noFill/>
        </p:spPr>
        <p:txBody>
          <a:bodyPr wrap="none" lIns="0" tIns="0" rIns="0" bIns="0" rtlCol="0" anchor="ctr">
            <a:noAutofit/>
          </a:bodyPr>
          <a:lstStyle/>
          <a:p>
            <a:pPr algn="l"/>
            <a:endParaRPr lang="da-DK" sz="1400" dirty="0">
              <a:solidFill>
                <a:schemeClr val="tx2"/>
              </a:solidFill>
            </a:endParaRPr>
          </a:p>
        </p:txBody>
      </p:sp>
      <p:sp>
        <p:nvSpPr>
          <p:cNvPr id="45" name="Tekstfelt 44">
            <a:extLst>
              <a:ext uri="{FF2B5EF4-FFF2-40B4-BE49-F238E27FC236}">
                <a16:creationId xmlns:a16="http://schemas.microsoft.com/office/drawing/2014/main" id="{AAC6485B-4703-E26B-C9C5-E3D0FEE8DCD7}"/>
              </a:ext>
            </a:extLst>
          </p:cNvPr>
          <p:cNvSpPr txBox="1"/>
          <p:nvPr/>
        </p:nvSpPr>
        <p:spPr>
          <a:xfrm>
            <a:off x="3873247" y="2730683"/>
            <a:ext cx="736970" cy="273050"/>
          </a:xfrm>
          <a:prstGeom prst="rect">
            <a:avLst/>
          </a:prstGeom>
          <a:noFill/>
        </p:spPr>
        <p:txBody>
          <a:bodyPr wrap="none" lIns="0" tIns="0" rIns="0" bIns="0" rtlCol="0" anchor="ctr">
            <a:noAutofit/>
          </a:bodyPr>
          <a:lstStyle/>
          <a:p>
            <a:pPr algn="l"/>
            <a:r>
              <a:rPr lang="da-DK" sz="1400" dirty="0">
                <a:solidFill>
                  <a:schemeClr val="tx2"/>
                </a:solidFill>
              </a:rPr>
              <a:t>Stiftet af</a:t>
            </a:r>
          </a:p>
        </p:txBody>
      </p:sp>
      <p:cxnSp>
        <p:nvCxnSpPr>
          <p:cNvPr id="46" name="Lige forbindelse 45">
            <a:extLst>
              <a:ext uri="{FF2B5EF4-FFF2-40B4-BE49-F238E27FC236}">
                <a16:creationId xmlns:a16="http://schemas.microsoft.com/office/drawing/2014/main" id="{B64476AD-2C4B-3846-8421-AB9E071E287D}"/>
              </a:ext>
            </a:extLst>
          </p:cNvPr>
          <p:cNvCxnSpPr>
            <a:cxnSpLocks/>
          </p:cNvCxnSpPr>
          <p:nvPr/>
        </p:nvCxnSpPr>
        <p:spPr>
          <a:xfrm>
            <a:off x="4652210" y="2933659"/>
            <a:ext cx="1026088" cy="0"/>
          </a:xfrm>
          <a:prstGeom prst="line">
            <a:avLst/>
          </a:prstGeom>
          <a:ln w="12700" cap="rnd">
            <a:solidFill>
              <a:srgbClr val="192B37"/>
            </a:solidFill>
          </a:ln>
        </p:spPr>
        <p:style>
          <a:lnRef idx="2">
            <a:schemeClr val="accent1"/>
          </a:lnRef>
          <a:fillRef idx="0">
            <a:schemeClr val="accent1"/>
          </a:fillRef>
          <a:effectRef idx="1">
            <a:schemeClr val="accent1"/>
          </a:effectRef>
          <a:fontRef idx="minor">
            <a:schemeClr val="tx1"/>
          </a:fontRef>
        </p:style>
      </p:cxnSp>
      <p:sp>
        <p:nvSpPr>
          <p:cNvPr id="47" name="Tekstfelt 46">
            <a:extLst>
              <a:ext uri="{FF2B5EF4-FFF2-40B4-BE49-F238E27FC236}">
                <a16:creationId xmlns:a16="http://schemas.microsoft.com/office/drawing/2014/main" id="{D2CA925C-0802-14DF-1B08-3FAEAC007130}"/>
              </a:ext>
            </a:extLst>
          </p:cNvPr>
          <p:cNvSpPr txBox="1"/>
          <p:nvPr/>
        </p:nvSpPr>
        <p:spPr>
          <a:xfrm>
            <a:off x="4652210" y="2730683"/>
            <a:ext cx="1026087" cy="273050"/>
          </a:xfrm>
          <a:prstGeom prst="rect">
            <a:avLst/>
          </a:prstGeom>
          <a:noFill/>
        </p:spPr>
        <p:txBody>
          <a:bodyPr wrap="none" lIns="0" tIns="0" rIns="0" bIns="0" rtlCol="0" anchor="ctr">
            <a:noAutofit/>
          </a:bodyPr>
          <a:lstStyle/>
          <a:p>
            <a:pPr algn="l"/>
            <a:endParaRPr lang="da-DK" sz="1400" dirty="0">
              <a:solidFill>
                <a:schemeClr val="tx2"/>
              </a:solidFill>
            </a:endParaRPr>
          </a:p>
        </p:txBody>
      </p:sp>
      <p:cxnSp>
        <p:nvCxnSpPr>
          <p:cNvPr id="48" name="Lige forbindelse 47">
            <a:extLst>
              <a:ext uri="{FF2B5EF4-FFF2-40B4-BE49-F238E27FC236}">
                <a16:creationId xmlns:a16="http://schemas.microsoft.com/office/drawing/2014/main" id="{F03F1F81-5060-2934-A35E-B0D5ED6BC793}"/>
              </a:ext>
            </a:extLst>
          </p:cNvPr>
          <p:cNvCxnSpPr>
            <a:cxnSpLocks/>
          </p:cNvCxnSpPr>
          <p:nvPr/>
        </p:nvCxnSpPr>
        <p:spPr>
          <a:xfrm>
            <a:off x="3873248" y="3323226"/>
            <a:ext cx="1805050" cy="0"/>
          </a:xfrm>
          <a:prstGeom prst="line">
            <a:avLst/>
          </a:prstGeom>
          <a:ln w="12700" cap="rnd">
            <a:solidFill>
              <a:srgbClr val="192B37"/>
            </a:solidFill>
          </a:ln>
        </p:spPr>
        <p:style>
          <a:lnRef idx="2">
            <a:schemeClr val="accent1"/>
          </a:lnRef>
          <a:fillRef idx="0">
            <a:schemeClr val="accent1"/>
          </a:fillRef>
          <a:effectRef idx="1">
            <a:schemeClr val="accent1"/>
          </a:effectRef>
          <a:fontRef idx="minor">
            <a:schemeClr val="tx1"/>
          </a:fontRef>
        </p:style>
      </p:cxnSp>
      <p:sp>
        <p:nvSpPr>
          <p:cNvPr id="49" name="Tekstfelt 48">
            <a:extLst>
              <a:ext uri="{FF2B5EF4-FFF2-40B4-BE49-F238E27FC236}">
                <a16:creationId xmlns:a16="http://schemas.microsoft.com/office/drawing/2014/main" id="{061636F0-D899-F41C-ED60-C4B81DF7DBD5}"/>
              </a:ext>
            </a:extLst>
          </p:cNvPr>
          <p:cNvSpPr txBox="1"/>
          <p:nvPr/>
        </p:nvSpPr>
        <p:spPr>
          <a:xfrm>
            <a:off x="3873248" y="3120250"/>
            <a:ext cx="1805050" cy="273050"/>
          </a:xfrm>
          <a:prstGeom prst="rect">
            <a:avLst/>
          </a:prstGeom>
          <a:noFill/>
        </p:spPr>
        <p:txBody>
          <a:bodyPr wrap="none" lIns="0" tIns="0" rIns="0" bIns="0" rtlCol="0" anchor="ctr">
            <a:noAutofit/>
          </a:bodyPr>
          <a:lstStyle/>
          <a:p>
            <a:pPr algn="l"/>
            <a:endParaRPr lang="da-DK" sz="1400" dirty="0">
              <a:solidFill>
                <a:schemeClr val="tx2"/>
              </a:solidFill>
            </a:endParaRPr>
          </a:p>
        </p:txBody>
      </p:sp>
      <p:cxnSp>
        <p:nvCxnSpPr>
          <p:cNvPr id="50" name="Lige forbindelse 49">
            <a:extLst>
              <a:ext uri="{FF2B5EF4-FFF2-40B4-BE49-F238E27FC236}">
                <a16:creationId xmlns:a16="http://schemas.microsoft.com/office/drawing/2014/main" id="{B7FF137A-6F0C-CAD3-15A8-29EC0F15F78D}"/>
              </a:ext>
            </a:extLst>
          </p:cNvPr>
          <p:cNvCxnSpPr>
            <a:cxnSpLocks/>
          </p:cNvCxnSpPr>
          <p:nvPr/>
        </p:nvCxnSpPr>
        <p:spPr>
          <a:xfrm>
            <a:off x="3873248" y="3701971"/>
            <a:ext cx="1805050" cy="0"/>
          </a:xfrm>
          <a:prstGeom prst="line">
            <a:avLst/>
          </a:prstGeom>
          <a:ln w="12700" cap="rnd">
            <a:solidFill>
              <a:srgbClr val="192B37"/>
            </a:solidFill>
          </a:ln>
        </p:spPr>
        <p:style>
          <a:lnRef idx="2">
            <a:schemeClr val="accent1"/>
          </a:lnRef>
          <a:fillRef idx="0">
            <a:schemeClr val="accent1"/>
          </a:fillRef>
          <a:effectRef idx="1">
            <a:schemeClr val="accent1"/>
          </a:effectRef>
          <a:fontRef idx="minor">
            <a:schemeClr val="tx1"/>
          </a:fontRef>
        </p:style>
      </p:cxnSp>
      <p:sp>
        <p:nvSpPr>
          <p:cNvPr id="51" name="Tekstfelt 50">
            <a:extLst>
              <a:ext uri="{FF2B5EF4-FFF2-40B4-BE49-F238E27FC236}">
                <a16:creationId xmlns:a16="http://schemas.microsoft.com/office/drawing/2014/main" id="{E72A31C8-35DD-0B3A-4D12-D21694BB5E0C}"/>
              </a:ext>
            </a:extLst>
          </p:cNvPr>
          <p:cNvSpPr txBox="1"/>
          <p:nvPr/>
        </p:nvSpPr>
        <p:spPr>
          <a:xfrm>
            <a:off x="3873248" y="3498995"/>
            <a:ext cx="1805050" cy="273050"/>
          </a:xfrm>
          <a:prstGeom prst="rect">
            <a:avLst/>
          </a:prstGeom>
          <a:noFill/>
        </p:spPr>
        <p:txBody>
          <a:bodyPr wrap="none" lIns="0" tIns="0" rIns="0" bIns="0" rtlCol="0" anchor="ctr">
            <a:noAutofit/>
          </a:bodyPr>
          <a:lstStyle/>
          <a:p>
            <a:pPr algn="l"/>
            <a:endParaRPr lang="da-DK" sz="1400" dirty="0">
              <a:solidFill>
                <a:schemeClr val="tx2"/>
              </a:solidFill>
            </a:endParaRPr>
          </a:p>
        </p:txBody>
      </p:sp>
      <p:cxnSp>
        <p:nvCxnSpPr>
          <p:cNvPr id="52" name="Lige forbindelse 51">
            <a:extLst>
              <a:ext uri="{FF2B5EF4-FFF2-40B4-BE49-F238E27FC236}">
                <a16:creationId xmlns:a16="http://schemas.microsoft.com/office/drawing/2014/main" id="{46376833-13EF-D948-DCD2-10073D6B8BB6}"/>
              </a:ext>
            </a:extLst>
          </p:cNvPr>
          <p:cNvCxnSpPr>
            <a:cxnSpLocks/>
          </p:cNvCxnSpPr>
          <p:nvPr/>
        </p:nvCxnSpPr>
        <p:spPr>
          <a:xfrm>
            <a:off x="3873248" y="4080716"/>
            <a:ext cx="1805050" cy="0"/>
          </a:xfrm>
          <a:prstGeom prst="line">
            <a:avLst/>
          </a:prstGeom>
          <a:ln w="12700" cap="rnd">
            <a:solidFill>
              <a:srgbClr val="192B37"/>
            </a:solidFill>
          </a:ln>
        </p:spPr>
        <p:style>
          <a:lnRef idx="2">
            <a:schemeClr val="accent1"/>
          </a:lnRef>
          <a:fillRef idx="0">
            <a:schemeClr val="accent1"/>
          </a:fillRef>
          <a:effectRef idx="1">
            <a:schemeClr val="accent1"/>
          </a:effectRef>
          <a:fontRef idx="minor">
            <a:schemeClr val="tx1"/>
          </a:fontRef>
        </p:style>
      </p:cxnSp>
      <p:sp>
        <p:nvSpPr>
          <p:cNvPr id="53" name="Tekstfelt 52">
            <a:extLst>
              <a:ext uri="{FF2B5EF4-FFF2-40B4-BE49-F238E27FC236}">
                <a16:creationId xmlns:a16="http://schemas.microsoft.com/office/drawing/2014/main" id="{B1A89553-4BFC-2B05-234E-F4EF048D7261}"/>
              </a:ext>
            </a:extLst>
          </p:cNvPr>
          <p:cNvSpPr txBox="1"/>
          <p:nvPr/>
        </p:nvSpPr>
        <p:spPr>
          <a:xfrm>
            <a:off x="3873248" y="3877740"/>
            <a:ext cx="1805050" cy="273050"/>
          </a:xfrm>
          <a:prstGeom prst="rect">
            <a:avLst/>
          </a:prstGeom>
          <a:noFill/>
        </p:spPr>
        <p:txBody>
          <a:bodyPr wrap="none" lIns="0" tIns="0" rIns="0" bIns="0" rtlCol="0" anchor="ctr">
            <a:noAutofit/>
          </a:bodyPr>
          <a:lstStyle/>
          <a:p>
            <a:pPr algn="l"/>
            <a:endParaRPr lang="da-DK" sz="1400" dirty="0">
              <a:solidFill>
                <a:schemeClr val="tx2"/>
              </a:solidFill>
            </a:endParaRPr>
          </a:p>
        </p:txBody>
      </p:sp>
      <p:sp>
        <p:nvSpPr>
          <p:cNvPr id="55" name="Tekstfelt 54">
            <a:extLst>
              <a:ext uri="{FF2B5EF4-FFF2-40B4-BE49-F238E27FC236}">
                <a16:creationId xmlns:a16="http://schemas.microsoft.com/office/drawing/2014/main" id="{D3C7C011-83C1-0CA1-DFE7-5483ABD11CFB}"/>
              </a:ext>
            </a:extLst>
          </p:cNvPr>
          <p:cNvSpPr txBox="1"/>
          <p:nvPr/>
        </p:nvSpPr>
        <p:spPr>
          <a:xfrm>
            <a:off x="6513703" y="3535139"/>
            <a:ext cx="736970" cy="273050"/>
          </a:xfrm>
          <a:prstGeom prst="rect">
            <a:avLst/>
          </a:prstGeom>
          <a:noFill/>
        </p:spPr>
        <p:txBody>
          <a:bodyPr wrap="none" lIns="0" tIns="0" rIns="0" bIns="0" rtlCol="0" anchor="ctr">
            <a:noAutofit/>
          </a:bodyPr>
          <a:lstStyle/>
          <a:p>
            <a:r>
              <a:rPr lang="da-DK" sz="1400" dirty="0">
                <a:solidFill>
                  <a:schemeClr val="tx2"/>
                </a:solidFill>
              </a:rPr>
              <a:t>Navn og struktur</a:t>
            </a:r>
          </a:p>
        </p:txBody>
      </p:sp>
      <p:cxnSp>
        <p:nvCxnSpPr>
          <p:cNvPr id="56" name="Lige forbindelse 55">
            <a:extLst>
              <a:ext uri="{FF2B5EF4-FFF2-40B4-BE49-F238E27FC236}">
                <a16:creationId xmlns:a16="http://schemas.microsoft.com/office/drawing/2014/main" id="{66B629EF-89C9-5D61-E538-11B9965B5737}"/>
              </a:ext>
            </a:extLst>
          </p:cNvPr>
          <p:cNvCxnSpPr>
            <a:cxnSpLocks/>
          </p:cNvCxnSpPr>
          <p:nvPr/>
        </p:nvCxnSpPr>
        <p:spPr>
          <a:xfrm>
            <a:off x="7958753" y="3738115"/>
            <a:ext cx="360001" cy="0"/>
          </a:xfrm>
          <a:prstGeom prst="line">
            <a:avLst/>
          </a:prstGeom>
          <a:ln w="12700" cap="rnd">
            <a:solidFill>
              <a:srgbClr val="192B37"/>
            </a:solidFill>
          </a:ln>
        </p:spPr>
        <p:style>
          <a:lnRef idx="2">
            <a:schemeClr val="accent1"/>
          </a:lnRef>
          <a:fillRef idx="0">
            <a:schemeClr val="accent1"/>
          </a:fillRef>
          <a:effectRef idx="1">
            <a:schemeClr val="accent1"/>
          </a:effectRef>
          <a:fontRef idx="minor">
            <a:schemeClr val="tx1"/>
          </a:fontRef>
        </p:style>
      </p:cxnSp>
      <p:sp>
        <p:nvSpPr>
          <p:cNvPr id="57" name="Tekstfelt 56">
            <a:extLst>
              <a:ext uri="{FF2B5EF4-FFF2-40B4-BE49-F238E27FC236}">
                <a16:creationId xmlns:a16="http://schemas.microsoft.com/office/drawing/2014/main" id="{0A3D7F66-7A20-1FD9-5777-18AD156E31BA}"/>
              </a:ext>
            </a:extLst>
          </p:cNvPr>
          <p:cNvSpPr txBox="1"/>
          <p:nvPr/>
        </p:nvSpPr>
        <p:spPr>
          <a:xfrm>
            <a:off x="7958752" y="3535139"/>
            <a:ext cx="360001" cy="273050"/>
          </a:xfrm>
          <a:prstGeom prst="rect">
            <a:avLst/>
          </a:prstGeom>
          <a:noFill/>
        </p:spPr>
        <p:txBody>
          <a:bodyPr wrap="none" lIns="0" tIns="0" rIns="0" bIns="0" rtlCol="0" anchor="ctr">
            <a:noAutofit/>
          </a:bodyPr>
          <a:lstStyle/>
          <a:p>
            <a:pPr algn="l"/>
            <a:endParaRPr lang="da-DK" sz="1400" dirty="0">
              <a:solidFill>
                <a:schemeClr val="tx2"/>
              </a:solidFill>
            </a:endParaRPr>
          </a:p>
        </p:txBody>
      </p:sp>
      <p:cxnSp>
        <p:nvCxnSpPr>
          <p:cNvPr id="58" name="Lige forbindelse 57">
            <a:extLst>
              <a:ext uri="{FF2B5EF4-FFF2-40B4-BE49-F238E27FC236}">
                <a16:creationId xmlns:a16="http://schemas.microsoft.com/office/drawing/2014/main" id="{BD39A35E-5B53-C5F3-40EE-D7C407C76095}"/>
              </a:ext>
            </a:extLst>
          </p:cNvPr>
          <p:cNvCxnSpPr>
            <a:cxnSpLocks/>
          </p:cNvCxnSpPr>
          <p:nvPr/>
        </p:nvCxnSpPr>
        <p:spPr>
          <a:xfrm>
            <a:off x="6513704" y="4127682"/>
            <a:ext cx="1805050" cy="0"/>
          </a:xfrm>
          <a:prstGeom prst="line">
            <a:avLst/>
          </a:prstGeom>
          <a:ln w="12700" cap="rnd">
            <a:solidFill>
              <a:srgbClr val="192B37"/>
            </a:solidFill>
          </a:ln>
        </p:spPr>
        <p:style>
          <a:lnRef idx="2">
            <a:schemeClr val="accent1"/>
          </a:lnRef>
          <a:fillRef idx="0">
            <a:schemeClr val="accent1"/>
          </a:fillRef>
          <a:effectRef idx="1">
            <a:schemeClr val="accent1"/>
          </a:effectRef>
          <a:fontRef idx="minor">
            <a:schemeClr val="tx1"/>
          </a:fontRef>
        </p:style>
      </p:cxnSp>
      <p:sp>
        <p:nvSpPr>
          <p:cNvPr id="59" name="Tekstfelt 58">
            <a:extLst>
              <a:ext uri="{FF2B5EF4-FFF2-40B4-BE49-F238E27FC236}">
                <a16:creationId xmlns:a16="http://schemas.microsoft.com/office/drawing/2014/main" id="{BE1F7E06-7804-8FF7-29D9-581847425591}"/>
              </a:ext>
            </a:extLst>
          </p:cNvPr>
          <p:cNvSpPr txBox="1"/>
          <p:nvPr/>
        </p:nvSpPr>
        <p:spPr>
          <a:xfrm>
            <a:off x="6513704" y="3924706"/>
            <a:ext cx="1805050" cy="273050"/>
          </a:xfrm>
          <a:prstGeom prst="rect">
            <a:avLst/>
          </a:prstGeom>
          <a:noFill/>
        </p:spPr>
        <p:txBody>
          <a:bodyPr wrap="none" lIns="0" tIns="0" rIns="0" bIns="0" rtlCol="0" anchor="ctr">
            <a:noAutofit/>
          </a:bodyPr>
          <a:lstStyle/>
          <a:p>
            <a:pPr algn="l"/>
            <a:endParaRPr lang="da-DK" sz="1400" dirty="0">
              <a:solidFill>
                <a:schemeClr val="tx2"/>
              </a:solidFill>
            </a:endParaRPr>
          </a:p>
        </p:txBody>
      </p:sp>
      <p:cxnSp>
        <p:nvCxnSpPr>
          <p:cNvPr id="60" name="Lige forbindelse 59">
            <a:extLst>
              <a:ext uri="{FF2B5EF4-FFF2-40B4-BE49-F238E27FC236}">
                <a16:creationId xmlns:a16="http://schemas.microsoft.com/office/drawing/2014/main" id="{A8BDE179-FED2-5DFF-3D96-0B87EF879F76}"/>
              </a:ext>
            </a:extLst>
          </p:cNvPr>
          <p:cNvCxnSpPr>
            <a:cxnSpLocks/>
          </p:cNvCxnSpPr>
          <p:nvPr/>
        </p:nvCxnSpPr>
        <p:spPr>
          <a:xfrm>
            <a:off x="6513704" y="4506427"/>
            <a:ext cx="1805050" cy="0"/>
          </a:xfrm>
          <a:prstGeom prst="line">
            <a:avLst/>
          </a:prstGeom>
          <a:ln w="12700" cap="rnd">
            <a:solidFill>
              <a:srgbClr val="192B37"/>
            </a:solidFill>
          </a:ln>
        </p:spPr>
        <p:style>
          <a:lnRef idx="2">
            <a:schemeClr val="accent1"/>
          </a:lnRef>
          <a:fillRef idx="0">
            <a:schemeClr val="accent1"/>
          </a:fillRef>
          <a:effectRef idx="1">
            <a:schemeClr val="accent1"/>
          </a:effectRef>
          <a:fontRef idx="minor">
            <a:schemeClr val="tx1"/>
          </a:fontRef>
        </p:style>
      </p:cxnSp>
      <p:sp>
        <p:nvSpPr>
          <p:cNvPr id="61" name="Tekstfelt 60">
            <a:extLst>
              <a:ext uri="{FF2B5EF4-FFF2-40B4-BE49-F238E27FC236}">
                <a16:creationId xmlns:a16="http://schemas.microsoft.com/office/drawing/2014/main" id="{293886A0-78E7-8431-30EC-D7954FDDF499}"/>
              </a:ext>
            </a:extLst>
          </p:cNvPr>
          <p:cNvSpPr txBox="1"/>
          <p:nvPr/>
        </p:nvSpPr>
        <p:spPr>
          <a:xfrm>
            <a:off x="6513704" y="4303451"/>
            <a:ext cx="1805050" cy="273050"/>
          </a:xfrm>
          <a:prstGeom prst="rect">
            <a:avLst/>
          </a:prstGeom>
          <a:noFill/>
        </p:spPr>
        <p:txBody>
          <a:bodyPr wrap="none" lIns="0" tIns="0" rIns="0" bIns="0" rtlCol="0" anchor="ctr">
            <a:noAutofit/>
          </a:bodyPr>
          <a:lstStyle/>
          <a:p>
            <a:pPr algn="l"/>
            <a:endParaRPr lang="da-DK" sz="1400" dirty="0">
              <a:solidFill>
                <a:schemeClr val="tx2"/>
              </a:solidFill>
            </a:endParaRPr>
          </a:p>
        </p:txBody>
      </p:sp>
      <p:cxnSp>
        <p:nvCxnSpPr>
          <p:cNvPr id="62" name="Lige forbindelse 61">
            <a:extLst>
              <a:ext uri="{FF2B5EF4-FFF2-40B4-BE49-F238E27FC236}">
                <a16:creationId xmlns:a16="http://schemas.microsoft.com/office/drawing/2014/main" id="{E18BC7ED-976B-9BC0-EFCF-DB3E4E892937}"/>
              </a:ext>
            </a:extLst>
          </p:cNvPr>
          <p:cNvCxnSpPr>
            <a:cxnSpLocks/>
          </p:cNvCxnSpPr>
          <p:nvPr/>
        </p:nvCxnSpPr>
        <p:spPr>
          <a:xfrm>
            <a:off x="6513704" y="4885172"/>
            <a:ext cx="1805050" cy="0"/>
          </a:xfrm>
          <a:prstGeom prst="line">
            <a:avLst/>
          </a:prstGeom>
          <a:ln w="12700" cap="rnd">
            <a:solidFill>
              <a:srgbClr val="192B37"/>
            </a:solidFill>
          </a:ln>
        </p:spPr>
        <p:style>
          <a:lnRef idx="2">
            <a:schemeClr val="accent1"/>
          </a:lnRef>
          <a:fillRef idx="0">
            <a:schemeClr val="accent1"/>
          </a:fillRef>
          <a:effectRef idx="1">
            <a:schemeClr val="accent1"/>
          </a:effectRef>
          <a:fontRef idx="minor">
            <a:schemeClr val="tx1"/>
          </a:fontRef>
        </p:style>
      </p:cxnSp>
      <p:sp>
        <p:nvSpPr>
          <p:cNvPr id="63" name="Tekstfelt 62">
            <a:extLst>
              <a:ext uri="{FF2B5EF4-FFF2-40B4-BE49-F238E27FC236}">
                <a16:creationId xmlns:a16="http://schemas.microsoft.com/office/drawing/2014/main" id="{8ED084A2-F394-B142-8A33-892943E11392}"/>
              </a:ext>
            </a:extLst>
          </p:cNvPr>
          <p:cNvSpPr txBox="1"/>
          <p:nvPr/>
        </p:nvSpPr>
        <p:spPr>
          <a:xfrm>
            <a:off x="6513704" y="4682196"/>
            <a:ext cx="1805050" cy="273050"/>
          </a:xfrm>
          <a:prstGeom prst="rect">
            <a:avLst/>
          </a:prstGeom>
          <a:noFill/>
        </p:spPr>
        <p:txBody>
          <a:bodyPr wrap="none" lIns="0" tIns="0" rIns="0" bIns="0" rtlCol="0" anchor="ctr">
            <a:noAutofit/>
          </a:bodyPr>
          <a:lstStyle/>
          <a:p>
            <a:pPr algn="l"/>
            <a:endParaRPr lang="da-DK" sz="1400" dirty="0">
              <a:solidFill>
                <a:schemeClr val="tx2"/>
              </a:solidFill>
            </a:endParaRPr>
          </a:p>
        </p:txBody>
      </p:sp>
    </p:spTree>
    <p:extLst>
      <p:ext uri="{BB962C8B-B14F-4D97-AF65-F5344CB8AC3E}">
        <p14:creationId xmlns:p14="http://schemas.microsoft.com/office/powerpoint/2010/main" val="591052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B8706-2E8B-0B76-4DE0-44A45D42F4E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2385E2-E82E-FF59-DE0B-B034EEFC45E9}"/>
              </a:ext>
            </a:extLst>
          </p:cNvPr>
          <p:cNvSpPr>
            <a:spLocks noGrp="1"/>
          </p:cNvSpPr>
          <p:nvPr>
            <p:ph type="title"/>
          </p:nvPr>
        </p:nvSpPr>
        <p:spPr/>
        <p:txBody>
          <a:bodyPr/>
          <a:lstStyle/>
          <a:p>
            <a:r>
              <a:rPr lang="da-DK" dirty="0"/>
              <a:t>Landsorganisation</a:t>
            </a:r>
          </a:p>
        </p:txBody>
      </p:sp>
      <p:sp>
        <p:nvSpPr>
          <p:cNvPr id="3" name="Pladsholder til dato 2">
            <a:extLst>
              <a:ext uri="{FF2B5EF4-FFF2-40B4-BE49-F238E27FC236}">
                <a16:creationId xmlns:a16="http://schemas.microsoft.com/office/drawing/2014/main" id="{B10DB92A-23C6-4E3D-253B-1E0312A2C0DE}"/>
              </a:ext>
            </a:extLst>
          </p:cNvPr>
          <p:cNvSpPr>
            <a:spLocks noGrp="1"/>
          </p:cNvSpPr>
          <p:nvPr>
            <p:ph type="dt" sz="half" idx="10"/>
          </p:nvPr>
        </p:nvSpPr>
        <p:spPr/>
        <p:txBody>
          <a:bodyPr/>
          <a:lstStyle/>
          <a:p>
            <a:fld id="{E6209471-929B-4E22-81C0-8748AEC8C96E}" type="datetime1">
              <a:rPr lang="da-DK" smtClean="0"/>
              <a:t>12-02-2026</a:t>
            </a:fld>
            <a:endParaRPr lang="da-DK" dirty="0"/>
          </a:p>
        </p:txBody>
      </p:sp>
      <p:sp>
        <p:nvSpPr>
          <p:cNvPr id="4" name="Pladsholder til sidefod 3">
            <a:extLst>
              <a:ext uri="{FF2B5EF4-FFF2-40B4-BE49-F238E27FC236}">
                <a16:creationId xmlns:a16="http://schemas.microsoft.com/office/drawing/2014/main" id="{A25D911F-A664-2DC5-9D23-1D7BECB3073E}"/>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D6E78537-805D-9012-5031-30F27A9C9981}"/>
              </a:ext>
            </a:extLst>
          </p:cNvPr>
          <p:cNvSpPr>
            <a:spLocks noGrp="1"/>
          </p:cNvSpPr>
          <p:nvPr>
            <p:ph type="sldNum" sz="quarter" idx="12"/>
          </p:nvPr>
        </p:nvSpPr>
        <p:spPr/>
        <p:txBody>
          <a:bodyPr/>
          <a:lstStyle/>
          <a:p>
            <a:fld id="{0E8862F4-759C-4937-98C7-CDEB1EE77131}" type="slidenum">
              <a:rPr lang="da-DK" smtClean="0"/>
              <a:pPr/>
              <a:t>3</a:t>
            </a:fld>
            <a:endParaRPr lang="da-DK" dirty="0"/>
          </a:p>
        </p:txBody>
      </p:sp>
      <p:grpSp>
        <p:nvGrpSpPr>
          <p:cNvPr id="27" name="Gruppe 26">
            <a:extLst>
              <a:ext uri="{FF2B5EF4-FFF2-40B4-BE49-F238E27FC236}">
                <a16:creationId xmlns:a16="http://schemas.microsoft.com/office/drawing/2014/main" id="{2FAF8C42-96B5-67AD-0A9E-9601DCCAD867}"/>
              </a:ext>
            </a:extLst>
          </p:cNvPr>
          <p:cNvGrpSpPr/>
          <p:nvPr/>
        </p:nvGrpSpPr>
        <p:grpSpPr>
          <a:xfrm>
            <a:off x="2536569" y="419100"/>
            <a:ext cx="8028004" cy="6242707"/>
            <a:chOff x="2778109" y="464600"/>
            <a:chExt cx="7462308" cy="5802813"/>
          </a:xfrm>
        </p:grpSpPr>
        <p:pic>
          <p:nvPicPr>
            <p:cNvPr id="24" name="Pladsholder til indhold 23">
              <a:extLst>
                <a:ext uri="{FF2B5EF4-FFF2-40B4-BE49-F238E27FC236}">
                  <a16:creationId xmlns:a16="http://schemas.microsoft.com/office/drawing/2014/main" id="{6054E5D3-CF8F-76C0-2C3F-AA93E3CB34BA}"/>
                </a:ext>
              </a:extLst>
            </p:cNvPr>
            <p:cNvPicPr>
              <a:picLocks noGrp="1" noChangeAspect="1"/>
            </p:cNvPicPr>
            <p:nvPr>
              <p:ph sz="quarter" idx="13"/>
            </p:nvPr>
          </p:nvPicPr>
          <p:blipFill>
            <a:blip r:embed="rId3"/>
            <a:stretch>
              <a:fillRect/>
            </a:stretch>
          </p:blipFill>
          <p:spPr>
            <a:xfrm>
              <a:off x="2778109" y="464600"/>
              <a:ext cx="7462308" cy="5802813"/>
            </a:xfrm>
          </p:spPr>
        </p:pic>
        <p:grpSp>
          <p:nvGrpSpPr>
            <p:cNvPr id="25" name="Gruppe 24">
              <a:extLst>
                <a:ext uri="{FF2B5EF4-FFF2-40B4-BE49-F238E27FC236}">
                  <a16:creationId xmlns:a16="http://schemas.microsoft.com/office/drawing/2014/main" id="{A399B846-8DED-5216-979F-6EAD4D296C22}"/>
                </a:ext>
              </a:extLst>
            </p:cNvPr>
            <p:cNvGrpSpPr/>
            <p:nvPr/>
          </p:nvGrpSpPr>
          <p:grpSpPr>
            <a:xfrm>
              <a:off x="2895600" y="3667900"/>
              <a:ext cx="2302569" cy="1789399"/>
              <a:chOff x="2895600" y="3667900"/>
              <a:chExt cx="2302569" cy="1789399"/>
            </a:xfrm>
          </p:grpSpPr>
          <p:pic>
            <p:nvPicPr>
              <p:cNvPr id="9" name="Pladsholder til indhold 6">
                <a:extLst>
                  <a:ext uri="{FF2B5EF4-FFF2-40B4-BE49-F238E27FC236}">
                    <a16:creationId xmlns:a16="http://schemas.microsoft.com/office/drawing/2014/main" id="{D0022DC1-80E3-7BD7-B416-EED6536794C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895600" y="3667900"/>
                <a:ext cx="2302569" cy="1789399"/>
              </a:xfrm>
              <a:prstGeom prst="rect">
                <a:avLst/>
              </a:prstGeom>
            </p:spPr>
          </p:pic>
          <p:sp>
            <p:nvSpPr>
              <p:cNvPr id="10" name="Ellipse 9">
                <a:extLst>
                  <a:ext uri="{FF2B5EF4-FFF2-40B4-BE49-F238E27FC236}">
                    <a16:creationId xmlns:a16="http://schemas.microsoft.com/office/drawing/2014/main" id="{E41CDA99-0945-CC4A-C112-A2085E2BD275}"/>
                  </a:ext>
                </a:extLst>
              </p:cNvPr>
              <p:cNvSpPr>
                <a:spLocks/>
              </p:cNvSpPr>
              <p:nvPr/>
            </p:nvSpPr>
            <p:spPr>
              <a:xfrm>
                <a:off x="3701500" y="4060691"/>
                <a:ext cx="123928" cy="123928"/>
              </a:xfrm>
              <a:prstGeom prst="ellipse">
                <a:avLst/>
              </a:prstGeom>
              <a:solidFill>
                <a:srgbClr val="C41A1B"/>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450" b="1" dirty="0">
                    <a:solidFill>
                      <a:schemeClr val="bg1"/>
                    </a:solidFill>
                  </a:rPr>
                  <a:t>1</a:t>
                </a:r>
              </a:p>
            </p:txBody>
          </p:sp>
          <p:sp>
            <p:nvSpPr>
              <p:cNvPr id="11" name="Ellipse 10">
                <a:extLst>
                  <a:ext uri="{FF2B5EF4-FFF2-40B4-BE49-F238E27FC236}">
                    <a16:creationId xmlns:a16="http://schemas.microsoft.com/office/drawing/2014/main" id="{A9DAE177-4EE2-A310-7F2D-794997553D27}"/>
                  </a:ext>
                </a:extLst>
              </p:cNvPr>
              <p:cNvSpPr>
                <a:spLocks/>
              </p:cNvSpPr>
              <p:nvPr/>
            </p:nvSpPr>
            <p:spPr>
              <a:xfrm>
                <a:off x="3404073" y="4443097"/>
                <a:ext cx="123928" cy="123928"/>
              </a:xfrm>
              <a:prstGeom prst="ellipse">
                <a:avLst/>
              </a:prstGeom>
              <a:solidFill>
                <a:srgbClr val="C41A1B"/>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450" b="1" dirty="0">
                    <a:solidFill>
                      <a:schemeClr val="bg1"/>
                    </a:solidFill>
                  </a:rPr>
                  <a:t>2</a:t>
                </a:r>
              </a:p>
            </p:txBody>
          </p:sp>
          <p:sp>
            <p:nvSpPr>
              <p:cNvPr id="12" name="Ellipse 11">
                <a:extLst>
                  <a:ext uri="{FF2B5EF4-FFF2-40B4-BE49-F238E27FC236}">
                    <a16:creationId xmlns:a16="http://schemas.microsoft.com/office/drawing/2014/main" id="{D5D8CEC5-6D14-DE81-50D9-37FCDB11D261}"/>
                  </a:ext>
                </a:extLst>
              </p:cNvPr>
              <p:cNvSpPr>
                <a:spLocks/>
              </p:cNvSpPr>
              <p:nvPr/>
            </p:nvSpPr>
            <p:spPr>
              <a:xfrm>
                <a:off x="3697959" y="4503291"/>
                <a:ext cx="123928" cy="123928"/>
              </a:xfrm>
              <a:prstGeom prst="ellipse">
                <a:avLst/>
              </a:prstGeom>
              <a:solidFill>
                <a:srgbClr val="C41A1B"/>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450" b="1" dirty="0">
                    <a:solidFill>
                      <a:schemeClr val="bg1"/>
                    </a:solidFill>
                  </a:rPr>
                  <a:t>3</a:t>
                </a:r>
              </a:p>
            </p:txBody>
          </p:sp>
          <p:sp>
            <p:nvSpPr>
              <p:cNvPr id="13" name="Ellipse 12">
                <a:extLst>
                  <a:ext uri="{FF2B5EF4-FFF2-40B4-BE49-F238E27FC236}">
                    <a16:creationId xmlns:a16="http://schemas.microsoft.com/office/drawing/2014/main" id="{72F26048-67D4-1F05-1B3B-E37192BC5E5B}"/>
                  </a:ext>
                </a:extLst>
              </p:cNvPr>
              <p:cNvSpPr>
                <a:spLocks/>
              </p:cNvSpPr>
              <p:nvPr/>
            </p:nvSpPr>
            <p:spPr>
              <a:xfrm>
                <a:off x="3460726" y="4783014"/>
                <a:ext cx="123928" cy="123928"/>
              </a:xfrm>
              <a:prstGeom prst="ellipse">
                <a:avLst/>
              </a:prstGeom>
              <a:solidFill>
                <a:srgbClr val="C41A1B"/>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450" b="1" dirty="0">
                    <a:solidFill>
                      <a:schemeClr val="bg1"/>
                    </a:solidFill>
                  </a:rPr>
                  <a:t>4</a:t>
                </a:r>
              </a:p>
            </p:txBody>
          </p:sp>
          <p:sp>
            <p:nvSpPr>
              <p:cNvPr id="14" name="Ellipse 13">
                <a:extLst>
                  <a:ext uri="{FF2B5EF4-FFF2-40B4-BE49-F238E27FC236}">
                    <a16:creationId xmlns:a16="http://schemas.microsoft.com/office/drawing/2014/main" id="{249E2209-6A44-A8A2-F962-429056B11373}"/>
                  </a:ext>
                </a:extLst>
              </p:cNvPr>
              <p:cNvSpPr>
                <a:spLocks/>
              </p:cNvSpPr>
              <p:nvPr/>
            </p:nvSpPr>
            <p:spPr>
              <a:xfrm>
                <a:off x="3499674" y="5034410"/>
                <a:ext cx="123928" cy="123928"/>
              </a:xfrm>
              <a:prstGeom prst="ellipse">
                <a:avLst/>
              </a:prstGeom>
              <a:solidFill>
                <a:srgbClr val="C41A1B"/>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450" b="1" dirty="0">
                    <a:solidFill>
                      <a:schemeClr val="bg1"/>
                    </a:solidFill>
                  </a:rPr>
                  <a:t>5</a:t>
                </a:r>
              </a:p>
            </p:txBody>
          </p:sp>
          <p:sp>
            <p:nvSpPr>
              <p:cNvPr id="15" name="Ellipse 14">
                <a:extLst>
                  <a:ext uri="{FF2B5EF4-FFF2-40B4-BE49-F238E27FC236}">
                    <a16:creationId xmlns:a16="http://schemas.microsoft.com/office/drawing/2014/main" id="{5AB1EE4F-F82E-8218-F033-CC186D554122}"/>
                  </a:ext>
                </a:extLst>
              </p:cNvPr>
              <p:cNvSpPr>
                <a:spLocks/>
              </p:cNvSpPr>
              <p:nvPr/>
            </p:nvSpPr>
            <p:spPr>
              <a:xfrm>
                <a:off x="3860836" y="4951322"/>
                <a:ext cx="123928" cy="123928"/>
              </a:xfrm>
              <a:prstGeom prst="ellipse">
                <a:avLst/>
              </a:prstGeom>
              <a:solidFill>
                <a:srgbClr val="C41A1B"/>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450" b="1" dirty="0">
                    <a:solidFill>
                      <a:schemeClr val="bg1"/>
                    </a:solidFill>
                  </a:rPr>
                  <a:t>6</a:t>
                </a:r>
              </a:p>
            </p:txBody>
          </p:sp>
          <p:sp>
            <p:nvSpPr>
              <p:cNvPr id="17" name="Ellipse 16">
                <a:extLst>
                  <a:ext uri="{FF2B5EF4-FFF2-40B4-BE49-F238E27FC236}">
                    <a16:creationId xmlns:a16="http://schemas.microsoft.com/office/drawing/2014/main" id="{B4FAA233-DDC1-B634-4666-B350DE4014B1}"/>
                  </a:ext>
                </a:extLst>
              </p:cNvPr>
              <p:cNvSpPr>
                <a:spLocks/>
              </p:cNvSpPr>
              <p:nvPr/>
            </p:nvSpPr>
            <p:spPr>
              <a:xfrm>
                <a:off x="4250323" y="5082331"/>
                <a:ext cx="123928" cy="123928"/>
              </a:xfrm>
              <a:prstGeom prst="ellipse">
                <a:avLst/>
              </a:prstGeom>
              <a:solidFill>
                <a:srgbClr val="C41A1B"/>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450" b="1" dirty="0">
                    <a:solidFill>
                      <a:schemeClr val="bg1"/>
                    </a:solidFill>
                  </a:rPr>
                  <a:t>7</a:t>
                </a:r>
              </a:p>
            </p:txBody>
          </p:sp>
          <p:sp>
            <p:nvSpPr>
              <p:cNvPr id="18" name="Ellipse 17">
                <a:extLst>
                  <a:ext uri="{FF2B5EF4-FFF2-40B4-BE49-F238E27FC236}">
                    <a16:creationId xmlns:a16="http://schemas.microsoft.com/office/drawing/2014/main" id="{83D877F0-B189-A1A4-5F29-0B7EFF8D7A94}"/>
                  </a:ext>
                </a:extLst>
              </p:cNvPr>
              <p:cNvSpPr>
                <a:spLocks/>
              </p:cNvSpPr>
              <p:nvPr/>
            </p:nvSpPr>
            <p:spPr>
              <a:xfrm>
                <a:off x="4168885" y="4791986"/>
                <a:ext cx="123928" cy="123928"/>
              </a:xfrm>
              <a:prstGeom prst="ellipse">
                <a:avLst/>
              </a:prstGeom>
              <a:solidFill>
                <a:srgbClr val="C41A1B"/>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450" b="1" dirty="0">
                    <a:solidFill>
                      <a:schemeClr val="bg1"/>
                    </a:solidFill>
                  </a:rPr>
                  <a:t>8</a:t>
                </a:r>
              </a:p>
            </p:txBody>
          </p:sp>
          <p:sp>
            <p:nvSpPr>
              <p:cNvPr id="19" name="Ellipse 18">
                <a:extLst>
                  <a:ext uri="{FF2B5EF4-FFF2-40B4-BE49-F238E27FC236}">
                    <a16:creationId xmlns:a16="http://schemas.microsoft.com/office/drawing/2014/main" id="{37D35C57-69C1-14F4-4CD2-C1300C349DF5}"/>
                  </a:ext>
                </a:extLst>
              </p:cNvPr>
              <p:cNvSpPr>
                <a:spLocks/>
              </p:cNvSpPr>
              <p:nvPr/>
            </p:nvSpPr>
            <p:spPr>
              <a:xfrm>
                <a:off x="4409014" y="4555638"/>
                <a:ext cx="123928" cy="123928"/>
              </a:xfrm>
              <a:prstGeom prst="ellipse">
                <a:avLst/>
              </a:prstGeom>
              <a:solidFill>
                <a:srgbClr val="C41A1B"/>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450" b="1" dirty="0">
                    <a:solidFill>
                      <a:schemeClr val="bg1"/>
                    </a:solidFill>
                  </a:rPr>
                  <a:t>9</a:t>
                </a:r>
              </a:p>
            </p:txBody>
          </p:sp>
          <p:sp>
            <p:nvSpPr>
              <p:cNvPr id="20" name="Ellipse 19">
                <a:extLst>
                  <a:ext uri="{FF2B5EF4-FFF2-40B4-BE49-F238E27FC236}">
                    <a16:creationId xmlns:a16="http://schemas.microsoft.com/office/drawing/2014/main" id="{2F147F66-C8F8-8788-E561-950F669BD505}"/>
                  </a:ext>
                </a:extLst>
              </p:cNvPr>
              <p:cNvSpPr>
                <a:spLocks/>
              </p:cNvSpPr>
              <p:nvPr/>
            </p:nvSpPr>
            <p:spPr>
              <a:xfrm>
                <a:off x="4481600" y="4745956"/>
                <a:ext cx="123928" cy="123928"/>
              </a:xfrm>
              <a:prstGeom prst="ellipse">
                <a:avLst/>
              </a:prstGeom>
              <a:solidFill>
                <a:srgbClr val="C41A1B"/>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450" b="1" dirty="0">
                  <a:solidFill>
                    <a:schemeClr val="bg1"/>
                  </a:solidFill>
                </a:endParaRPr>
              </a:p>
            </p:txBody>
          </p:sp>
          <p:sp>
            <p:nvSpPr>
              <p:cNvPr id="21" name="Ellipse 20">
                <a:extLst>
                  <a:ext uri="{FF2B5EF4-FFF2-40B4-BE49-F238E27FC236}">
                    <a16:creationId xmlns:a16="http://schemas.microsoft.com/office/drawing/2014/main" id="{6A7FF7BD-7257-25A1-DF9C-4A45DFE11F1D}"/>
                  </a:ext>
                </a:extLst>
              </p:cNvPr>
              <p:cNvSpPr>
                <a:spLocks/>
              </p:cNvSpPr>
              <p:nvPr/>
            </p:nvSpPr>
            <p:spPr>
              <a:xfrm>
                <a:off x="4731226" y="4915914"/>
                <a:ext cx="123928" cy="123928"/>
              </a:xfrm>
              <a:prstGeom prst="ellipse">
                <a:avLst/>
              </a:prstGeom>
              <a:solidFill>
                <a:srgbClr val="C41A1B"/>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450" b="1" dirty="0">
                    <a:solidFill>
                      <a:schemeClr val="bg1"/>
                    </a:solidFill>
                  </a:rPr>
                  <a:t>9</a:t>
                </a:r>
              </a:p>
            </p:txBody>
          </p:sp>
          <p:sp>
            <p:nvSpPr>
              <p:cNvPr id="22" name="Tekstfelt 21">
                <a:extLst>
                  <a:ext uri="{FF2B5EF4-FFF2-40B4-BE49-F238E27FC236}">
                    <a16:creationId xmlns:a16="http://schemas.microsoft.com/office/drawing/2014/main" id="{43B1B53E-5A50-2796-8C38-5E877E31839A}"/>
                  </a:ext>
                </a:extLst>
              </p:cNvPr>
              <p:cNvSpPr txBox="1">
                <a:spLocks/>
              </p:cNvSpPr>
              <p:nvPr/>
            </p:nvSpPr>
            <p:spPr>
              <a:xfrm>
                <a:off x="4481600" y="4776409"/>
                <a:ext cx="123928" cy="77184"/>
              </a:xfrm>
              <a:prstGeom prst="rect">
                <a:avLst/>
              </a:prstGeom>
              <a:noFill/>
            </p:spPr>
            <p:txBody>
              <a:bodyPr wrap="none" lIns="0" tIns="0" rIns="0" bIns="0" rtlCol="0">
                <a:noAutofit/>
              </a:bodyPr>
              <a:lstStyle/>
              <a:p>
                <a:pPr algn="ctr"/>
                <a:r>
                  <a:rPr lang="da-DK" sz="450" b="1" dirty="0">
                    <a:solidFill>
                      <a:schemeClr val="bg1"/>
                    </a:solidFill>
                  </a:rPr>
                  <a:t>10</a:t>
                </a:r>
              </a:p>
            </p:txBody>
          </p:sp>
        </p:grpSp>
      </p:grpSp>
    </p:spTree>
    <p:extLst>
      <p:ext uri="{BB962C8B-B14F-4D97-AF65-F5344CB8AC3E}">
        <p14:creationId xmlns:p14="http://schemas.microsoft.com/office/powerpoint/2010/main" val="4127144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FE9C8-22EF-7FE9-DFB7-D8FFA922517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BB3B8BB-DA35-BA77-5194-F4336D123508}"/>
              </a:ext>
            </a:extLst>
          </p:cNvPr>
          <p:cNvSpPr>
            <a:spLocks noGrp="1"/>
          </p:cNvSpPr>
          <p:nvPr>
            <p:ph type="title"/>
          </p:nvPr>
        </p:nvSpPr>
        <p:spPr/>
        <p:txBody>
          <a:bodyPr/>
          <a:lstStyle/>
          <a:p>
            <a:r>
              <a:rPr lang="da-DK" dirty="0"/>
              <a:t>Medlemmer</a:t>
            </a:r>
          </a:p>
        </p:txBody>
      </p:sp>
      <p:sp>
        <p:nvSpPr>
          <p:cNvPr id="3" name="Pladsholder til dato 2">
            <a:extLst>
              <a:ext uri="{FF2B5EF4-FFF2-40B4-BE49-F238E27FC236}">
                <a16:creationId xmlns:a16="http://schemas.microsoft.com/office/drawing/2014/main" id="{3B1E27A9-04B8-E4DD-0197-67B6F945FB6E}"/>
              </a:ext>
            </a:extLst>
          </p:cNvPr>
          <p:cNvSpPr>
            <a:spLocks noGrp="1"/>
          </p:cNvSpPr>
          <p:nvPr>
            <p:ph type="dt" sz="half" idx="10"/>
          </p:nvPr>
        </p:nvSpPr>
        <p:spPr/>
        <p:txBody>
          <a:bodyPr/>
          <a:lstStyle/>
          <a:p>
            <a:fld id="{E6209471-929B-4E22-81C0-8748AEC8C96E}" type="datetime1">
              <a:rPr lang="da-DK" smtClean="0"/>
              <a:t>12-02-2026</a:t>
            </a:fld>
            <a:endParaRPr lang="da-DK" dirty="0"/>
          </a:p>
        </p:txBody>
      </p:sp>
      <p:sp>
        <p:nvSpPr>
          <p:cNvPr id="4" name="Pladsholder til sidefod 3">
            <a:extLst>
              <a:ext uri="{FF2B5EF4-FFF2-40B4-BE49-F238E27FC236}">
                <a16:creationId xmlns:a16="http://schemas.microsoft.com/office/drawing/2014/main" id="{A1EED3DE-D070-AB80-C6FB-24E15933DCA8}"/>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F6149112-AD91-958C-4BE6-1128F9B9B1C3}"/>
              </a:ext>
            </a:extLst>
          </p:cNvPr>
          <p:cNvSpPr>
            <a:spLocks noGrp="1"/>
          </p:cNvSpPr>
          <p:nvPr>
            <p:ph type="sldNum" sz="quarter" idx="12"/>
          </p:nvPr>
        </p:nvSpPr>
        <p:spPr/>
        <p:txBody>
          <a:bodyPr/>
          <a:lstStyle/>
          <a:p>
            <a:fld id="{0E8862F4-759C-4937-98C7-CDEB1EE77131}" type="slidenum">
              <a:rPr lang="da-DK" smtClean="0"/>
              <a:pPr/>
              <a:t>4</a:t>
            </a:fld>
            <a:endParaRPr lang="da-DK" dirty="0"/>
          </a:p>
        </p:txBody>
      </p:sp>
      <p:grpSp>
        <p:nvGrpSpPr>
          <p:cNvPr id="41" name="Gruppe 40">
            <a:extLst>
              <a:ext uri="{FF2B5EF4-FFF2-40B4-BE49-F238E27FC236}">
                <a16:creationId xmlns:a16="http://schemas.microsoft.com/office/drawing/2014/main" id="{4912800C-4252-D972-9963-1428D13E7D43}"/>
              </a:ext>
            </a:extLst>
          </p:cNvPr>
          <p:cNvGrpSpPr/>
          <p:nvPr/>
        </p:nvGrpSpPr>
        <p:grpSpPr>
          <a:xfrm>
            <a:off x="2294473" y="246780"/>
            <a:ext cx="8145636" cy="6330232"/>
            <a:chOff x="2294473" y="246780"/>
            <a:chExt cx="8145636" cy="6330232"/>
          </a:xfrm>
        </p:grpSpPr>
        <p:pic>
          <p:nvPicPr>
            <p:cNvPr id="6" name="Pladsholder til indhold 6">
              <a:extLst>
                <a:ext uri="{FF2B5EF4-FFF2-40B4-BE49-F238E27FC236}">
                  <a16:creationId xmlns:a16="http://schemas.microsoft.com/office/drawing/2014/main" id="{D4BD737F-9C76-EC9F-B748-B1FE10DE07E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94473" y="246780"/>
              <a:ext cx="8145636" cy="6330232"/>
            </a:xfrm>
            <a:prstGeom prst="rect">
              <a:avLst/>
            </a:prstGeom>
          </p:spPr>
        </p:pic>
        <p:sp>
          <p:nvSpPr>
            <p:cNvPr id="7" name="Ellipse 6">
              <a:extLst>
                <a:ext uri="{FF2B5EF4-FFF2-40B4-BE49-F238E27FC236}">
                  <a16:creationId xmlns:a16="http://schemas.microsoft.com/office/drawing/2014/main" id="{2AEE2C49-0484-32AD-948F-4D98B65E9B38}"/>
                </a:ext>
              </a:extLst>
            </p:cNvPr>
            <p:cNvSpPr/>
            <p:nvPr/>
          </p:nvSpPr>
          <p:spPr>
            <a:xfrm>
              <a:off x="5145448" y="1636331"/>
              <a:ext cx="438411" cy="438411"/>
            </a:xfrm>
            <a:prstGeom prst="ellipse">
              <a:avLst/>
            </a:prstGeom>
            <a:solidFill>
              <a:srgbClr val="C41A1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bg1"/>
                  </a:solidFill>
                </a:rPr>
                <a:t>1</a:t>
              </a:r>
            </a:p>
          </p:txBody>
        </p:sp>
        <p:sp>
          <p:nvSpPr>
            <p:cNvPr id="8" name="Ellipse 7">
              <a:extLst>
                <a:ext uri="{FF2B5EF4-FFF2-40B4-BE49-F238E27FC236}">
                  <a16:creationId xmlns:a16="http://schemas.microsoft.com/office/drawing/2014/main" id="{CFB5A5F5-50EC-D6E6-F1B6-E599D917B7E3}"/>
                </a:ext>
              </a:extLst>
            </p:cNvPr>
            <p:cNvSpPr/>
            <p:nvPr/>
          </p:nvSpPr>
          <p:spPr>
            <a:xfrm>
              <a:off x="4093261" y="2989142"/>
              <a:ext cx="438411" cy="438411"/>
            </a:xfrm>
            <a:prstGeom prst="ellipse">
              <a:avLst/>
            </a:prstGeom>
            <a:solidFill>
              <a:srgbClr val="C41A1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bg1"/>
                  </a:solidFill>
                </a:rPr>
                <a:t>2</a:t>
              </a:r>
            </a:p>
          </p:txBody>
        </p:sp>
        <p:sp>
          <p:nvSpPr>
            <p:cNvPr id="9" name="Ellipse 8">
              <a:extLst>
                <a:ext uri="{FF2B5EF4-FFF2-40B4-BE49-F238E27FC236}">
                  <a16:creationId xmlns:a16="http://schemas.microsoft.com/office/drawing/2014/main" id="{BFD20AF6-9B2A-D0FB-F03C-F7FADCD15F8A}"/>
                </a:ext>
              </a:extLst>
            </p:cNvPr>
            <p:cNvSpPr/>
            <p:nvPr/>
          </p:nvSpPr>
          <p:spPr>
            <a:xfrm>
              <a:off x="5132922" y="3202084"/>
              <a:ext cx="438411" cy="438411"/>
            </a:xfrm>
            <a:prstGeom prst="ellipse">
              <a:avLst/>
            </a:prstGeom>
            <a:solidFill>
              <a:srgbClr val="C41A1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bg1"/>
                  </a:solidFill>
                </a:rPr>
                <a:t>3</a:t>
              </a:r>
            </a:p>
          </p:txBody>
        </p:sp>
        <p:sp>
          <p:nvSpPr>
            <p:cNvPr id="10" name="Ellipse 9">
              <a:extLst>
                <a:ext uri="{FF2B5EF4-FFF2-40B4-BE49-F238E27FC236}">
                  <a16:creationId xmlns:a16="http://schemas.microsoft.com/office/drawing/2014/main" id="{1948D44B-0AD3-4EDD-71AE-342ED11D9D6F}"/>
                </a:ext>
              </a:extLst>
            </p:cNvPr>
            <p:cNvSpPr/>
            <p:nvPr/>
          </p:nvSpPr>
          <p:spPr>
            <a:xfrm>
              <a:off x="4293678" y="4191641"/>
              <a:ext cx="438411" cy="438411"/>
            </a:xfrm>
            <a:prstGeom prst="ellipse">
              <a:avLst/>
            </a:prstGeom>
            <a:solidFill>
              <a:srgbClr val="C41A1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bg1"/>
                  </a:solidFill>
                </a:rPr>
                <a:t>4</a:t>
              </a:r>
            </a:p>
          </p:txBody>
        </p:sp>
        <p:sp>
          <p:nvSpPr>
            <p:cNvPr id="11" name="Ellipse 10">
              <a:extLst>
                <a:ext uri="{FF2B5EF4-FFF2-40B4-BE49-F238E27FC236}">
                  <a16:creationId xmlns:a16="http://schemas.microsoft.com/office/drawing/2014/main" id="{A1BE8E86-EAE3-286D-D738-A849266D0ACD}"/>
                </a:ext>
              </a:extLst>
            </p:cNvPr>
            <p:cNvSpPr/>
            <p:nvPr/>
          </p:nvSpPr>
          <p:spPr>
            <a:xfrm>
              <a:off x="4431464" y="5080988"/>
              <a:ext cx="438411" cy="438411"/>
            </a:xfrm>
            <a:prstGeom prst="ellipse">
              <a:avLst/>
            </a:prstGeom>
            <a:solidFill>
              <a:srgbClr val="C41A1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bg1"/>
                  </a:solidFill>
                </a:rPr>
                <a:t>5</a:t>
              </a:r>
            </a:p>
          </p:txBody>
        </p:sp>
        <p:sp>
          <p:nvSpPr>
            <p:cNvPr id="12" name="Ellipse 11">
              <a:extLst>
                <a:ext uri="{FF2B5EF4-FFF2-40B4-BE49-F238E27FC236}">
                  <a16:creationId xmlns:a16="http://schemas.microsoft.com/office/drawing/2014/main" id="{AB500503-1400-9BFC-A676-7CA76C5CF632}"/>
                </a:ext>
              </a:extLst>
            </p:cNvPr>
            <p:cNvSpPr/>
            <p:nvPr/>
          </p:nvSpPr>
          <p:spPr>
            <a:xfrm>
              <a:off x="5709119" y="4787052"/>
              <a:ext cx="438411" cy="438411"/>
            </a:xfrm>
            <a:prstGeom prst="ellipse">
              <a:avLst/>
            </a:prstGeom>
            <a:solidFill>
              <a:srgbClr val="C41A1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bg1"/>
                  </a:solidFill>
                </a:rPr>
                <a:t>6</a:t>
              </a:r>
            </a:p>
          </p:txBody>
        </p:sp>
        <p:sp>
          <p:nvSpPr>
            <p:cNvPr id="13" name="Ellipse 12">
              <a:extLst>
                <a:ext uri="{FF2B5EF4-FFF2-40B4-BE49-F238E27FC236}">
                  <a16:creationId xmlns:a16="http://schemas.microsoft.com/office/drawing/2014/main" id="{A1F9CCED-60FB-9FE3-8F32-DE384A9E70AB}"/>
                </a:ext>
              </a:extLst>
            </p:cNvPr>
            <p:cNvSpPr/>
            <p:nvPr/>
          </p:nvSpPr>
          <p:spPr>
            <a:xfrm>
              <a:off x="7086982" y="5250515"/>
              <a:ext cx="438411" cy="438411"/>
            </a:xfrm>
            <a:prstGeom prst="ellipse">
              <a:avLst/>
            </a:prstGeom>
            <a:solidFill>
              <a:srgbClr val="C41A1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bg1"/>
                  </a:solidFill>
                </a:rPr>
                <a:t>7</a:t>
              </a:r>
            </a:p>
          </p:txBody>
        </p:sp>
        <p:sp>
          <p:nvSpPr>
            <p:cNvPr id="14" name="Ellipse 13">
              <a:extLst>
                <a:ext uri="{FF2B5EF4-FFF2-40B4-BE49-F238E27FC236}">
                  <a16:creationId xmlns:a16="http://schemas.microsoft.com/office/drawing/2014/main" id="{F85A3FD9-622A-ADD9-4B1F-CE35F90B78A3}"/>
                </a:ext>
              </a:extLst>
            </p:cNvPr>
            <p:cNvSpPr/>
            <p:nvPr/>
          </p:nvSpPr>
          <p:spPr>
            <a:xfrm>
              <a:off x="6798884" y="4223381"/>
              <a:ext cx="438411" cy="438411"/>
            </a:xfrm>
            <a:prstGeom prst="ellipse">
              <a:avLst/>
            </a:prstGeom>
            <a:solidFill>
              <a:srgbClr val="C41A1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bg1"/>
                  </a:solidFill>
                </a:rPr>
                <a:t>8</a:t>
              </a:r>
            </a:p>
          </p:txBody>
        </p:sp>
        <p:sp>
          <p:nvSpPr>
            <p:cNvPr id="15" name="Ellipse 14">
              <a:extLst>
                <a:ext uri="{FF2B5EF4-FFF2-40B4-BE49-F238E27FC236}">
                  <a16:creationId xmlns:a16="http://schemas.microsoft.com/office/drawing/2014/main" id="{289799F2-AA38-9160-3568-40DA8517287B}"/>
                </a:ext>
              </a:extLst>
            </p:cNvPr>
            <p:cNvSpPr/>
            <p:nvPr/>
          </p:nvSpPr>
          <p:spPr>
            <a:xfrm>
              <a:off x="7648371" y="3387268"/>
              <a:ext cx="438411" cy="438411"/>
            </a:xfrm>
            <a:prstGeom prst="ellipse">
              <a:avLst/>
            </a:prstGeom>
            <a:solidFill>
              <a:srgbClr val="C41A1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bg1"/>
                  </a:solidFill>
                </a:rPr>
                <a:t>9</a:t>
              </a:r>
            </a:p>
          </p:txBody>
        </p:sp>
        <p:sp>
          <p:nvSpPr>
            <p:cNvPr id="17" name="Ellipse 16">
              <a:extLst>
                <a:ext uri="{FF2B5EF4-FFF2-40B4-BE49-F238E27FC236}">
                  <a16:creationId xmlns:a16="http://schemas.microsoft.com/office/drawing/2014/main" id="{D8EE3626-A37D-CC47-578E-E31AF9114E42}"/>
                </a:ext>
              </a:extLst>
            </p:cNvPr>
            <p:cNvSpPr/>
            <p:nvPr/>
          </p:nvSpPr>
          <p:spPr>
            <a:xfrm>
              <a:off x="7905154" y="4060542"/>
              <a:ext cx="438411" cy="438411"/>
            </a:xfrm>
            <a:prstGeom prst="ellipse">
              <a:avLst/>
            </a:prstGeom>
            <a:solidFill>
              <a:srgbClr val="C41A1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600" b="1" dirty="0">
                <a:solidFill>
                  <a:schemeClr val="bg1"/>
                </a:solidFill>
              </a:endParaRPr>
            </a:p>
          </p:txBody>
        </p:sp>
        <p:sp>
          <p:nvSpPr>
            <p:cNvPr id="18" name="Ellipse 17">
              <a:extLst>
                <a:ext uri="{FF2B5EF4-FFF2-40B4-BE49-F238E27FC236}">
                  <a16:creationId xmlns:a16="http://schemas.microsoft.com/office/drawing/2014/main" id="{D49A1AC2-AF54-7B0E-BE6F-7A2B5B7D19ED}"/>
                </a:ext>
              </a:extLst>
            </p:cNvPr>
            <p:cNvSpPr/>
            <p:nvPr/>
          </p:nvSpPr>
          <p:spPr>
            <a:xfrm>
              <a:off x="8788239" y="4661792"/>
              <a:ext cx="438411" cy="438411"/>
            </a:xfrm>
            <a:prstGeom prst="ellipse">
              <a:avLst/>
            </a:prstGeom>
            <a:solidFill>
              <a:srgbClr val="C41A1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bg1"/>
                  </a:solidFill>
                </a:rPr>
                <a:t>9</a:t>
              </a:r>
            </a:p>
          </p:txBody>
        </p:sp>
        <p:sp>
          <p:nvSpPr>
            <p:cNvPr id="19" name="Tekstfelt 18">
              <a:extLst>
                <a:ext uri="{FF2B5EF4-FFF2-40B4-BE49-F238E27FC236}">
                  <a16:creationId xmlns:a16="http://schemas.microsoft.com/office/drawing/2014/main" id="{D3B71499-BD78-889F-D4E3-2956157906B7}"/>
                </a:ext>
              </a:extLst>
            </p:cNvPr>
            <p:cNvSpPr txBox="1"/>
            <p:nvPr/>
          </p:nvSpPr>
          <p:spPr>
            <a:xfrm>
              <a:off x="7905154" y="4168274"/>
              <a:ext cx="438411" cy="273050"/>
            </a:xfrm>
            <a:prstGeom prst="rect">
              <a:avLst/>
            </a:prstGeom>
            <a:noFill/>
          </p:spPr>
          <p:txBody>
            <a:bodyPr wrap="none" lIns="0" tIns="0" rIns="0" bIns="0" rtlCol="0">
              <a:noAutofit/>
            </a:bodyPr>
            <a:lstStyle/>
            <a:p>
              <a:pPr algn="ctr"/>
              <a:r>
                <a:rPr lang="da-DK" sz="1600" b="1" dirty="0">
                  <a:solidFill>
                    <a:schemeClr val="bg1"/>
                  </a:solidFill>
                </a:rPr>
                <a:t>10</a:t>
              </a:r>
            </a:p>
          </p:txBody>
        </p:sp>
      </p:grpSp>
      <p:sp>
        <p:nvSpPr>
          <p:cNvPr id="25" name="Tekstfelt 24">
            <a:extLst>
              <a:ext uri="{FF2B5EF4-FFF2-40B4-BE49-F238E27FC236}">
                <a16:creationId xmlns:a16="http://schemas.microsoft.com/office/drawing/2014/main" id="{3B239069-3C9E-467B-32D6-9452D0EADD69}"/>
              </a:ext>
            </a:extLst>
          </p:cNvPr>
          <p:cNvSpPr txBox="1"/>
          <p:nvPr/>
        </p:nvSpPr>
        <p:spPr>
          <a:xfrm>
            <a:off x="8459855" y="2092325"/>
            <a:ext cx="2346258" cy="263296"/>
          </a:xfrm>
          <a:prstGeom prst="rect">
            <a:avLst/>
          </a:prstGeom>
          <a:noFill/>
        </p:spPr>
        <p:txBody>
          <a:bodyPr wrap="none" lIns="0" tIns="0" rIns="0" bIns="0" rtlCol="0">
            <a:noAutofit/>
          </a:bodyPr>
          <a:lstStyle/>
          <a:p>
            <a:pPr algn="l"/>
            <a:r>
              <a:rPr lang="da-DK" sz="1500" dirty="0">
                <a:solidFill>
                  <a:schemeClr val="tx2"/>
                </a:solidFill>
              </a:rPr>
              <a:t>Medlemmer hos os:</a:t>
            </a:r>
          </a:p>
        </p:txBody>
      </p:sp>
      <p:cxnSp>
        <p:nvCxnSpPr>
          <p:cNvPr id="26" name="Lige forbindelse 25">
            <a:extLst>
              <a:ext uri="{FF2B5EF4-FFF2-40B4-BE49-F238E27FC236}">
                <a16:creationId xmlns:a16="http://schemas.microsoft.com/office/drawing/2014/main" id="{1835E678-3968-56D0-0915-FDDDDF1D63CC}"/>
              </a:ext>
            </a:extLst>
          </p:cNvPr>
          <p:cNvCxnSpPr>
            <a:cxnSpLocks/>
          </p:cNvCxnSpPr>
          <p:nvPr/>
        </p:nvCxnSpPr>
        <p:spPr>
          <a:xfrm>
            <a:off x="8459855" y="2625887"/>
            <a:ext cx="2419316" cy="0"/>
          </a:xfrm>
          <a:prstGeom prst="line">
            <a:avLst/>
          </a:prstGeom>
          <a:ln w="9525" cap="rnd">
            <a:solidFill>
              <a:schemeClr val="tx2"/>
            </a:solidFill>
          </a:ln>
        </p:spPr>
        <p:style>
          <a:lnRef idx="2">
            <a:schemeClr val="accent1"/>
          </a:lnRef>
          <a:fillRef idx="0">
            <a:schemeClr val="accent1"/>
          </a:fillRef>
          <a:effectRef idx="1">
            <a:schemeClr val="accent1"/>
          </a:effectRef>
          <a:fontRef idx="minor">
            <a:schemeClr val="tx1"/>
          </a:fontRef>
        </p:style>
      </p:cxnSp>
      <p:sp>
        <p:nvSpPr>
          <p:cNvPr id="35" name="Tekstfelt 34">
            <a:extLst>
              <a:ext uri="{FF2B5EF4-FFF2-40B4-BE49-F238E27FC236}">
                <a16:creationId xmlns:a16="http://schemas.microsoft.com/office/drawing/2014/main" id="{24003D4C-7174-CD7D-1326-9ADDD2EE99D3}"/>
              </a:ext>
            </a:extLst>
          </p:cNvPr>
          <p:cNvSpPr txBox="1"/>
          <p:nvPr/>
        </p:nvSpPr>
        <p:spPr>
          <a:xfrm>
            <a:off x="8459855" y="2418896"/>
            <a:ext cx="2346258" cy="263296"/>
          </a:xfrm>
          <a:prstGeom prst="rect">
            <a:avLst/>
          </a:prstGeom>
          <a:noFill/>
        </p:spPr>
        <p:txBody>
          <a:bodyPr wrap="none" lIns="0" tIns="0" rIns="0" bIns="0" rtlCol="0">
            <a:noAutofit/>
          </a:bodyPr>
          <a:lstStyle/>
          <a:p>
            <a:pPr algn="l"/>
            <a:endParaRPr lang="da-DK" sz="1500" dirty="0">
              <a:solidFill>
                <a:schemeClr val="tx2"/>
              </a:solidFill>
            </a:endParaRPr>
          </a:p>
        </p:txBody>
      </p:sp>
      <p:sp>
        <p:nvSpPr>
          <p:cNvPr id="36" name="Tekstfelt 35">
            <a:extLst>
              <a:ext uri="{FF2B5EF4-FFF2-40B4-BE49-F238E27FC236}">
                <a16:creationId xmlns:a16="http://schemas.microsoft.com/office/drawing/2014/main" id="{DBC55CED-F40A-9DE9-A7DC-724719FD2E79}"/>
              </a:ext>
            </a:extLst>
          </p:cNvPr>
          <p:cNvSpPr txBox="1"/>
          <p:nvPr/>
        </p:nvSpPr>
        <p:spPr>
          <a:xfrm>
            <a:off x="8459855" y="1128939"/>
            <a:ext cx="2346258" cy="263296"/>
          </a:xfrm>
          <a:prstGeom prst="rect">
            <a:avLst/>
          </a:prstGeom>
          <a:noFill/>
        </p:spPr>
        <p:txBody>
          <a:bodyPr wrap="none" lIns="0" tIns="0" rIns="0" bIns="0" rtlCol="0">
            <a:noAutofit/>
          </a:bodyPr>
          <a:lstStyle/>
          <a:p>
            <a:pPr algn="l"/>
            <a:r>
              <a:rPr lang="da-DK" sz="1500" dirty="0">
                <a:solidFill>
                  <a:schemeClr val="tx2"/>
                </a:solidFill>
              </a:rPr>
              <a:t>Medlemmer i hele landet:</a:t>
            </a:r>
          </a:p>
        </p:txBody>
      </p:sp>
      <p:cxnSp>
        <p:nvCxnSpPr>
          <p:cNvPr id="37" name="Lige forbindelse 36">
            <a:extLst>
              <a:ext uri="{FF2B5EF4-FFF2-40B4-BE49-F238E27FC236}">
                <a16:creationId xmlns:a16="http://schemas.microsoft.com/office/drawing/2014/main" id="{140B6A57-72F9-1151-872C-4F1F7AE7B52F}"/>
              </a:ext>
            </a:extLst>
          </p:cNvPr>
          <p:cNvCxnSpPr>
            <a:cxnSpLocks/>
          </p:cNvCxnSpPr>
          <p:nvPr/>
        </p:nvCxnSpPr>
        <p:spPr>
          <a:xfrm>
            <a:off x="8459855" y="1662501"/>
            <a:ext cx="2419316" cy="0"/>
          </a:xfrm>
          <a:prstGeom prst="line">
            <a:avLst/>
          </a:prstGeom>
          <a:ln w="9525" cap="rnd">
            <a:solidFill>
              <a:schemeClr val="tx2"/>
            </a:solidFill>
          </a:ln>
        </p:spPr>
        <p:style>
          <a:lnRef idx="2">
            <a:schemeClr val="accent1"/>
          </a:lnRef>
          <a:fillRef idx="0">
            <a:schemeClr val="accent1"/>
          </a:fillRef>
          <a:effectRef idx="1">
            <a:schemeClr val="accent1"/>
          </a:effectRef>
          <a:fontRef idx="minor">
            <a:schemeClr val="tx1"/>
          </a:fontRef>
        </p:style>
      </p:cxnSp>
      <p:sp>
        <p:nvSpPr>
          <p:cNvPr id="38" name="Tekstfelt 37">
            <a:extLst>
              <a:ext uri="{FF2B5EF4-FFF2-40B4-BE49-F238E27FC236}">
                <a16:creationId xmlns:a16="http://schemas.microsoft.com/office/drawing/2014/main" id="{A0E682B0-DD81-4AEA-892A-B79CE8AA03F7}"/>
              </a:ext>
            </a:extLst>
          </p:cNvPr>
          <p:cNvSpPr txBox="1"/>
          <p:nvPr/>
        </p:nvSpPr>
        <p:spPr>
          <a:xfrm>
            <a:off x="8459855" y="1455510"/>
            <a:ext cx="2346258" cy="263296"/>
          </a:xfrm>
          <a:prstGeom prst="rect">
            <a:avLst/>
          </a:prstGeom>
          <a:noFill/>
        </p:spPr>
        <p:txBody>
          <a:bodyPr wrap="none" lIns="0" tIns="0" rIns="0" bIns="0" rtlCol="0">
            <a:noAutofit/>
          </a:bodyPr>
          <a:lstStyle/>
          <a:p>
            <a:pPr algn="l"/>
            <a:endParaRPr lang="da-DK" sz="1500" dirty="0">
              <a:solidFill>
                <a:schemeClr val="tx2"/>
              </a:solidFill>
            </a:endParaRPr>
          </a:p>
        </p:txBody>
      </p:sp>
    </p:spTree>
    <p:extLst>
      <p:ext uri="{BB962C8B-B14F-4D97-AF65-F5344CB8AC3E}">
        <p14:creationId xmlns:p14="http://schemas.microsoft.com/office/powerpoint/2010/main" val="1714720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B6D1B-5C56-1B68-3644-4E55AE12B6E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FBB1B08-565A-95EE-E557-C1BEA8825D79}"/>
              </a:ext>
            </a:extLst>
          </p:cNvPr>
          <p:cNvSpPr>
            <a:spLocks noGrp="1"/>
          </p:cNvSpPr>
          <p:nvPr>
            <p:ph type="title"/>
          </p:nvPr>
        </p:nvSpPr>
        <p:spPr/>
        <p:txBody>
          <a:bodyPr/>
          <a:lstStyle/>
          <a:p>
            <a:r>
              <a:rPr lang="da-DK" dirty="0"/>
              <a:t>Frivillige</a:t>
            </a:r>
          </a:p>
        </p:txBody>
      </p:sp>
      <p:sp>
        <p:nvSpPr>
          <p:cNvPr id="3" name="Pladsholder til dato 2">
            <a:extLst>
              <a:ext uri="{FF2B5EF4-FFF2-40B4-BE49-F238E27FC236}">
                <a16:creationId xmlns:a16="http://schemas.microsoft.com/office/drawing/2014/main" id="{10AE5F40-46E9-633F-9628-C73C0DB307BF}"/>
              </a:ext>
            </a:extLst>
          </p:cNvPr>
          <p:cNvSpPr>
            <a:spLocks noGrp="1"/>
          </p:cNvSpPr>
          <p:nvPr>
            <p:ph type="dt" sz="half" idx="10"/>
          </p:nvPr>
        </p:nvSpPr>
        <p:spPr/>
        <p:txBody>
          <a:bodyPr/>
          <a:lstStyle/>
          <a:p>
            <a:fld id="{E6209471-929B-4E22-81C0-8748AEC8C96E}" type="datetime1">
              <a:rPr lang="da-DK" smtClean="0"/>
              <a:t>12-02-2026</a:t>
            </a:fld>
            <a:endParaRPr lang="da-DK" dirty="0"/>
          </a:p>
        </p:txBody>
      </p:sp>
      <p:sp>
        <p:nvSpPr>
          <p:cNvPr id="4" name="Pladsholder til sidefod 3">
            <a:extLst>
              <a:ext uri="{FF2B5EF4-FFF2-40B4-BE49-F238E27FC236}">
                <a16:creationId xmlns:a16="http://schemas.microsoft.com/office/drawing/2014/main" id="{EDD13DD4-44E1-2153-932C-49C8F5E490D9}"/>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840FBAD2-C79A-7C41-560E-30A54C6FAC32}"/>
              </a:ext>
            </a:extLst>
          </p:cNvPr>
          <p:cNvSpPr>
            <a:spLocks noGrp="1"/>
          </p:cNvSpPr>
          <p:nvPr>
            <p:ph type="sldNum" sz="quarter" idx="12"/>
          </p:nvPr>
        </p:nvSpPr>
        <p:spPr/>
        <p:txBody>
          <a:bodyPr/>
          <a:lstStyle/>
          <a:p>
            <a:fld id="{0E8862F4-759C-4937-98C7-CDEB1EE77131}" type="slidenum">
              <a:rPr lang="da-DK" smtClean="0"/>
              <a:pPr/>
              <a:t>5</a:t>
            </a:fld>
            <a:endParaRPr lang="da-DK" dirty="0"/>
          </a:p>
        </p:txBody>
      </p:sp>
      <p:sp>
        <p:nvSpPr>
          <p:cNvPr id="19" name="Tekstfelt 18">
            <a:extLst>
              <a:ext uri="{FF2B5EF4-FFF2-40B4-BE49-F238E27FC236}">
                <a16:creationId xmlns:a16="http://schemas.microsoft.com/office/drawing/2014/main" id="{49E1394B-9264-7E08-7A9E-AABC38195305}"/>
              </a:ext>
            </a:extLst>
          </p:cNvPr>
          <p:cNvSpPr txBox="1"/>
          <p:nvPr/>
        </p:nvSpPr>
        <p:spPr>
          <a:xfrm>
            <a:off x="1006632" y="4904536"/>
            <a:ext cx="2346258" cy="263296"/>
          </a:xfrm>
          <a:prstGeom prst="rect">
            <a:avLst/>
          </a:prstGeom>
          <a:noFill/>
        </p:spPr>
        <p:txBody>
          <a:bodyPr wrap="none" lIns="0" tIns="0" rIns="0" bIns="0" rtlCol="0">
            <a:noAutofit/>
          </a:bodyPr>
          <a:lstStyle/>
          <a:p>
            <a:pPr algn="l"/>
            <a:r>
              <a:rPr lang="da-DK" sz="1500" dirty="0">
                <a:solidFill>
                  <a:schemeClr val="tx2"/>
                </a:solidFill>
              </a:rPr>
              <a:t>Frivillige hos os:</a:t>
            </a:r>
          </a:p>
        </p:txBody>
      </p:sp>
      <p:cxnSp>
        <p:nvCxnSpPr>
          <p:cNvPr id="20" name="Lige forbindelse 19">
            <a:extLst>
              <a:ext uri="{FF2B5EF4-FFF2-40B4-BE49-F238E27FC236}">
                <a16:creationId xmlns:a16="http://schemas.microsoft.com/office/drawing/2014/main" id="{BDAADF49-7A68-8954-E015-F3C937F28B88}"/>
              </a:ext>
            </a:extLst>
          </p:cNvPr>
          <p:cNvCxnSpPr>
            <a:cxnSpLocks/>
          </p:cNvCxnSpPr>
          <p:nvPr/>
        </p:nvCxnSpPr>
        <p:spPr>
          <a:xfrm>
            <a:off x="1006632" y="5438098"/>
            <a:ext cx="2419316" cy="0"/>
          </a:xfrm>
          <a:prstGeom prst="line">
            <a:avLst/>
          </a:prstGeom>
          <a:ln w="9525" cap="rnd">
            <a:solidFill>
              <a:schemeClr val="tx2"/>
            </a:solidFill>
          </a:ln>
        </p:spPr>
        <p:style>
          <a:lnRef idx="2">
            <a:schemeClr val="accent1"/>
          </a:lnRef>
          <a:fillRef idx="0">
            <a:schemeClr val="accent1"/>
          </a:fillRef>
          <a:effectRef idx="1">
            <a:schemeClr val="accent1"/>
          </a:effectRef>
          <a:fontRef idx="minor">
            <a:schemeClr val="tx1"/>
          </a:fontRef>
        </p:style>
      </p:cxnSp>
      <p:sp>
        <p:nvSpPr>
          <p:cNvPr id="21" name="Tekstfelt 20">
            <a:extLst>
              <a:ext uri="{FF2B5EF4-FFF2-40B4-BE49-F238E27FC236}">
                <a16:creationId xmlns:a16="http://schemas.microsoft.com/office/drawing/2014/main" id="{79B33082-EEB1-3338-33CF-59210674F9D6}"/>
              </a:ext>
            </a:extLst>
          </p:cNvPr>
          <p:cNvSpPr txBox="1"/>
          <p:nvPr/>
        </p:nvSpPr>
        <p:spPr>
          <a:xfrm>
            <a:off x="1006632" y="5231107"/>
            <a:ext cx="2346258" cy="263296"/>
          </a:xfrm>
          <a:prstGeom prst="rect">
            <a:avLst/>
          </a:prstGeom>
          <a:noFill/>
        </p:spPr>
        <p:txBody>
          <a:bodyPr wrap="none" lIns="0" tIns="0" rIns="0" bIns="0" rtlCol="0">
            <a:noAutofit/>
          </a:bodyPr>
          <a:lstStyle/>
          <a:p>
            <a:pPr algn="l"/>
            <a:endParaRPr lang="da-DK" sz="1500" dirty="0">
              <a:solidFill>
                <a:schemeClr val="tx2"/>
              </a:solidFill>
            </a:endParaRPr>
          </a:p>
        </p:txBody>
      </p:sp>
      <p:sp>
        <p:nvSpPr>
          <p:cNvPr id="22" name="Tekstfelt 21">
            <a:extLst>
              <a:ext uri="{FF2B5EF4-FFF2-40B4-BE49-F238E27FC236}">
                <a16:creationId xmlns:a16="http://schemas.microsoft.com/office/drawing/2014/main" id="{764CA26E-0209-A421-3DA3-352696B2BEDE}"/>
              </a:ext>
            </a:extLst>
          </p:cNvPr>
          <p:cNvSpPr txBox="1"/>
          <p:nvPr/>
        </p:nvSpPr>
        <p:spPr>
          <a:xfrm>
            <a:off x="1006632" y="3941150"/>
            <a:ext cx="2346258" cy="263296"/>
          </a:xfrm>
          <a:prstGeom prst="rect">
            <a:avLst/>
          </a:prstGeom>
          <a:noFill/>
        </p:spPr>
        <p:txBody>
          <a:bodyPr wrap="none" lIns="0" tIns="0" rIns="0" bIns="0" rtlCol="0">
            <a:noAutofit/>
          </a:bodyPr>
          <a:lstStyle/>
          <a:p>
            <a:pPr algn="l"/>
            <a:r>
              <a:rPr lang="da-DK" sz="1500" dirty="0">
                <a:solidFill>
                  <a:schemeClr val="tx2"/>
                </a:solidFill>
              </a:rPr>
              <a:t>Frivillige i hele landet:</a:t>
            </a:r>
          </a:p>
        </p:txBody>
      </p:sp>
      <p:cxnSp>
        <p:nvCxnSpPr>
          <p:cNvPr id="23" name="Lige forbindelse 22">
            <a:extLst>
              <a:ext uri="{FF2B5EF4-FFF2-40B4-BE49-F238E27FC236}">
                <a16:creationId xmlns:a16="http://schemas.microsoft.com/office/drawing/2014/main" id="{932A2136-7219-9168-652B-212340A654A8}"/>
              </a:ext>
            </a:extLst>
          </p:cNvPr>
          <p:cNvCxnSpPr>
            <a:cxnSpLocks/>
          </p:cNvCxnSpPr>
          <p:nvPr/>
        </p:nvCxnSpPr>
        <p:spPr>
          <a:xfrm>
            <a:off x="1006632" y="4474712"/>
            <a:ext cx="2419316" cy="0"/>
          </a:xfrm>
          <a:prstGeom prst="line">
            <a:avLst/>
          </a:prstGeom>
          <a:ln w="9525" cap="rnd">
            <a:solidFill>
              <a:schemeClr val="tx2"/>
            </a:solidFill>
          </a:ln>
        </p:spPr>
        <p:style>
          <a:lnRef idx="2">
            <a:schemeClr val="accent1"/>
          </a:lnRef>
          <a:fillRef idx="0">
            <a:schemeClr val="accent1"/>
          </a:fillRef>
          <a:effectRef idx="1">
            <a:schemeClr val="accent1"/>
          </a:effectRef>
          <a:fontRef idx="minor">
            <a:schemeClr val="tx1"/>
          </a:fontRef>
        </p:style>
      </p:cxnSp>
      <p:sp>
        <p:nvSpPr>
          <p:cNvPr id="24" name="Tekstfelt 23">
            <a:extLst>
              <a:ext uri="{FF2B5EF4-FFF2-40B4-BE49-F238E27FC236}">
                <a16:creationId xmlns:a16="http://schemas.microsoft.com/office/drawing/2014/main" id="{0BCF9129-57AD-2B59-7F5C-AACB61C201A2}"/>
              </a:ext>
            </a:extLst>
          </p:cNvPr>
          <p:cNvSpPr txBox="1"/>
          <p:nvPr/>
        </p:nvSpPr>
        <p:spPr>
          <a:xfrm>
            <a:off x="1006632" y="4267721"/>
            <a:ext cx="2346258" cy="263296"/>
          </a:xfrm>
          <a:prstGeom prst="rect">
            <a:avLst/>
          </a:prstGeom>
          <a:noFill/>
        </p:spPr>
        <p:txBody>
          <a:bodyPr wrap="none" lIns="0" tIns="0" rIns="0" bIns="0" rtlCol="0">
            <a:noAutofit/>
          </a:bodyPr>
          <a:lstStyle/>
          <a:p>
            <a:pPr algn="l"/>
            <a:endParaRPr lang="da-DK" sz="1500" dirty="0">
              <a:solidFill>
                <a:schemeClr val="tx2"/>
              </a:solidFill>
            </a:endParaRPr>
          </a:p>
        </p:txBody>
      </p:sp>
      <p:pic>
        <p:nvPicPr>
          <p:cNvPr id="9" name="Pladsholder til indhold 8" descr="Et billede, der indeholder tøj, tegneserie, smil, person&#10;&#10;AI-genereret indhold kan være ukorrekt.">
            <a:extLst>
              <a:ext uri="{FF2B5EF4-FFF2-40B4-BE49-F238E27FC236}">
                <a16:creationId xmlns:a16="http://schemas.microsoft.com/office/drawing/2014/main" id="{647AE38F-78D4-8098-6C03-A19526AA9559}"/>
              </a:ext>
            </a:extLst>
          </p:cNvPr>
          <p:cNvPicPr>
            <a:picLocks noGrp="1" noChangeAspect="1"/>
          </p:cNvPicPr>
          <p:nvPr>
            <p:ph sz="quarter" idx="13"/>
          </p:nvPr>
        </p:nvPicPr>
        <p:blipFill>
          <a:blip r:embed="rId3"/>
          <a:stretch>
            <a:fillRect/>
          </a:stretch>
        </p:blipFill>
        <p:spPr>
          <a:xfrm>
            <a:off x="3110085" y="210535"/>
            <a:ext cx="8924781" cy="6935732"/>
          </a:xfrm>
        </p:spPr>
      </p:pic>
    </p:spTree>
    <p:extLst>
      <p:ext uri="{BB962C8B-B14F-4D97-AF65-F5344CB8AC3E}">
        <p14:creationId xmlns:p14="http://schemas.microsoft.com/office/powerpoint/2010/main" val="2373301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90C2E-0801-808A-36EA-A16ACB7FFE5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5661EE3-AE51-A68C-D5FC-3D49CDEEB3B9}"/>
              </a:ext>
            </a:extLst>
          </p:cNvPr>
          <p:cNvSpPr>
            <a:spLocks noGrp="1"/>
          </p:cNvSpPr>
          <p:nvPr>
            <p:ph type="title"/>
          </p:nvPr>
        </p:nvSpPr>
        <p:spPr/>
        <p:txBody>
          <a:bodyPr/>
          <a:lstStyle/>
          <a:p>
            <a:r>
              <a:rPr lang="da-DK" dirty="0"/>
              <a:t>Lokalafdelingens opgaver</a:t>
            </a:r>
          </a:p>
        </p:txBody>
      </p:sp>
      <p:sp>
        <p:nvSpPr>
          <p:cNvPr id="3" name="Pladsholder til dato 2">
            <a:extLst>
              <a:ext uri="{FF2B5EF4-FFF2-40B4-BE49-F238E27FC236}">
                <a16:creationId xmlns:a16="http://schemas.microsoft.com/office/drawing/2014/main" id="{9F82328C-D0A1-8BD0-4D8E-3D87DA3148AE}"/>
              </a:ext>
            </a:extLst>
          </p:cNvPr>
          <p:cNvSpPr>
            <a:spLocks noGrp="1"/>
          </p:cNvSpPr>
          <p:nvPr>
            <p:ph type="dt" sz="half" idx="10"/>
          </p:nvPr>
        </p:nvSpPr>
        <p:spPr/>
        <p:txBody>
          <a:bodyPr/>
          <a:lstStyle/>
          <a:p>
            <a:fld id="{E6209471-929B-4E22-81C0-8748AEC8C96E}" type="datetime1">
              <a:rPr lang="da-DK" smtClean="0"/>
              <a:t>12-02-2026</a:t>
            </a:fld>
            <a:endParaRPr lang="da-DK" dirty="0"/>
          </a:p>
        </p:txBody>
      </p:sp>
      <p:sp>
        <p:nvSpPr>
          <p:cNvPr id="4" name="Pladsholder til sidefod 3">
            <a:extLst>
              <a:ext uri="{FF2B5EF4-FFF2-40B4-BE49-F238E27FC236}">
                <a16:creationId xmlns:a16="http://schemas.microsoft.com/office/drawing/2014/main" id="{4F034D12-051F-CA23-D2B6-501D7A8FE5B1}"/>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A1BAB5B5-7C32-6E35-0DCB-2BCDCA157CA1}"/>
              </a:ext>
            </a:extLst>
          </p:cNvPr>
          <p:cNvSpPr>
            <a:spLocks noGrp="1"/>
          </p:cNvSpPr>
          <p:nvPr>
            <p:ph type="sldNum" sz="quarter" idx="12"/>
          </p:nvPr>
        </p:nvSpPr>
        <p:spPr/>
        <p:txBody>
          <a:bodyPr/>
          <a:lstStyle/>
          <a:p>
            <a:fld id="{0E8862F4-759C-4937-98C7-CDEB1EE77131}" type="slidenum">
              <a:rPr lang="da-DK" smtClean="0"/>
              <a:pPr/>
              <a:t>6</a:t>
            </a:fld>
            <a:endParaRPr lang="da-DK" dirty="0"/>
          </a:p>
        </p:txBody>
      </p:sp>
      <p:pic>
        <p:nvPicPr>
          <p:cNvPr id="10" name="Pladsholder til indhold 9" descr="Et billede, der indeholder Grafik, grafisk design, tegneserie, cirkel&#10;&#10;AI-genereret indhold kan være ukorrekt.">
            <a:extLst>
              <a:ext uri="{FF2B5EF4-FFF2-40B4-BE49-F238E27FC236}">
                <a16:creationId xmlns:a16="http://schemas.microsoft.com/office/drawing/2014/main" id="{A87B837B-FC8E-66FF-A2CD-212FB5276D3D}"/>
              </a:ext>
            </a:extLst>
          </p:cNvPr>
          <p:cNvPicPr>
            <a:picLocks noGrp="1" noChangeAspect="1"/>
          </p:cNvPicPr>
          <p:nvPr>
            <p:ph sz="quarter" idx="13"/>
          </p:nvPr>
        </p:nvPicPr>
        <p:blipFill>
          <a:blip r:embed="rId3"/>
          <a:stretch>
            <a:fillRect/>
          </a:stretch>
        </p:blipFill>
        <p:spPr>
          <a:xfrm>
            <a:off x="1999589" y="419100"/>
            <a:ext cx="8191231" cy="6365666"/>
          </a:xfrm>
        </p:spPr>
      </p:pic>
    </p:spTree>
    <p:extLst>
      <p:ext uri="{BB962C8B-B14F-4D97-AF65-F5344CB8AC3E}">
        <p14:creationId xmlns:p14="http://schemas.microsoft.com/office/powerpoint/2010/main" val="2447000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3896D-88E0-E6E5-8B60-9FAEAF79631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1F30C96-A38A-67F3-2A38-77CCBD9D8534}"/>
              </a:ext>
            </a:extLst>
          </p:cNvPr>
          <p:cNvSpPr>
            <a:spLocks noGrp="1"/>
          </p:cNvSpPr>
          <p:nvPr>
            <p:ph type="title"/>
          </p:nvPr>
        </p:nvSpPr>
        <p:spPr/>
        <p:txBody>
          <a:bodyPr/>
          <a:lstStyle/>
          <a:p>
            <a:r>
              <a:rPr lang="da-DK" dirty="0"/>
              <a:t>Værdier</a:t>
            </a:r>
          </a:p>
        </p:txBody>
      </p:sp>
      <p:sp>
        <p:nvSpPr>
          <p:cNvPr id="3" name="Pladsholder til dato 2">
            <a:extLst>
              <a:ext uri="{FF2B5EF4-FFF2-40B4-BE49-F238E27FC236}">
                <a16:creationId xmlns:a16="http://schemas.microsoft.com/office/drawing/2014/main" id="{DB54EABD-FCB6-002A-4511-DE88FFA94544}"/>
              </a:ext>
            </a:extLst>
          </p:cNvPr>
          <p:cNvSpPr>
            <a:spLocks noGrp="1"/>
          </p:cNvSpPr>
          <p:nvPr>
            <p:ph type="dt" sz="half" idx="10"/>
          </p:nvPr>
        </p:nvSpPr>
        <p:spPr/>
        <p:txBody>
          <a:bodyPr/>
          <a:lstStyle/>
          <a:p>
            <a:fld id="{E6209471-929B-4E22-81C0-8748AEC8C96E}" type="datetime1">
              <a:rPr lang="da-DK" smtClean="0"/>
              <a:t>12-02-2026</a:t>
            </a:fld>
            <a:endParaRPr lang="da-DK" dirty="0"/>
          </a:p>
        </p:txBody>
      </p:sp>
      <p:sp>
        <p:nvSpPr>
          <p:cNvPr id="4" name="Pladsholder til sidefod 3">
            <a:extLst>
              <a:ext uri="{FF2B5EF4-FFF2-40B4-BE49-F238E27FC236}">
                <a16:creationId xmlns:a16="http://schemas.microsoft.com/office/drawing/2014/main" id="{C235B780-C182-2897-D2AF-A92403E3A148}"/>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352AECB0-2441-13F2-1D8C-F3DB47155BF2}"/>
              </a:ext>
            </a:extLst>
          </p:cNvPr>
          <p:cNvSpPr>
            <a:spLocks noGrp="1"/>
          </p:cNvSpPr>
          <p:nvPr>
            <p:ph type="sldNum" sz="quarter" idx="12"/>
          </p:nvPr>
        </p:nvSpPr>
        <p:spPr/>
        <p:txBody>
          <a:bodyPr/>
          <a:lstStyle/>
          <a:p>
            <a:fld id="{0E8862F4-759C-4937-98C7-CDEB1EE77131}" type="slidenum">
              <a:rPr lang="da-DK" smtClean="0"/>
              <a:pPr/>
              <a:t>7</a:t>
            </a:fld>
            <a:endParaRPr lang="da-DK" dirty="0"/>
          </a:p>
        </p:txBody>
      </p:sp>
      <p:pic>
        <p:nvPicPr>
          <p:cNvPr id="11" name="Pladsholder til indhold 10" descr="Et billede, der indeholder tegneserie, tekst, tøj, skærmbillede&#10;&#10;AI-genereret indhold kan være ukorrekt.">
            <a:extLst>
              <a:ext uri="{FF2B5EF4-FFF2-40B4-BE49-F238E27FC236}">
                <a16:creationId xmlns:a16="http://schemas.microsoft.com/office/drawing/2014/main" id="{E4CE0427-7911-ED37-646E-420DC101761E}"/>
              </a:ext>
            </a:extLst>
          </p:cNvPr>
          <p:cNvPicPr>
            <a:picLocks noGrp="1" noChangeAspect="1"/>
          </p:cNvPicPr>
          <p:nvPr>
            <p:ph sz="quarter" idx="13"/>
          </p:nvPr>
        </p:nvPicPr>
        <p:blipFill>
          <a:blip r:embed="rId3" cstate="screen">
            <a:extLst>
              <a:ext uri="{28A0092B-C50C-407E-A947-70E740481C1C}">
                <a14:useLocalDpi xmlns:a14="http://schemas.microsoft.com/office/drawing/2010/main"/>
              </a:ext>
            </a:extLst>
          </a:blip>
          <a:stretch>
            <a:fillRect/>
          </a:stretch>
        </p:blipFill>
        <p:spPr>
          <a:xfrm>
            <a:off x="2298579" y="812580"/>
            <a:ext cx="7593252" cy="5900958"/>
          </a:xfrm>
        </p:spPr>
      </p:pic>
    </p:spTree>
    <p:extLst>
      <p:ext uri="{BB962C8B-B14F-4D97-AF65-F5344CB8AC3E}">
        <p14:creationId xmlns:p14="http://schemas.microsoft.com/office/powerpoint/2010/main" val="162582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8F674-B4BB-DF1D-A1DF-5D310EDA0D3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29B8395-FB1C-B567-7162-47710E945499}"/>
              </a:ext>
            </a:extLst>
          </p:cNvPr>
          <p:cNvSpPr>
            <a:spLocks noGrp="1"/>
          </p:cNvSpPr>
          <p:nvPr>
            <p:ph type="title"/>
          </p:nvPr>
        </p:nvSpPr>
        <p:spPr/>
        <p:txBody>
          <a:bodyPr/>
          <a:lstStyle/>
          <a:p>
            <a:r>
              <a:rPr lang="da-DK" dirty="0"/>
              <a:t>Frivillig i Ældre Sagen</a:t>
            </a:r>
          </a:p>
        </p:txBody>
      </p:sp>
      <p:sp>
        <p:nvSpPr>
          <p:cNvPr id="3" name="Pladsholder til dato 2">
            <a:extLst>
              <a:ext uri="{FF2B5EF4-FFF2-40B4-BE49-F238E27FC236}">
                <a16:creationId xmlns:a16="http://schemas.microsoft.com/office/drawing/2014/main" id="{20704570-91FF-30B2-EEA7-B53A039F8E9D}"/>
              </a:ext>
            </a:extLst>
          </p:cNvPr>
          <p:cNvSpPr>
            <a:spLocks noGrp="1"/>
          </p:cNvSpPr>
          <p:nvPr>
            <p:ph type="dt" sz="half" idx="10"/>
          </p:nvPr>
        </p:nvSpPr>
        <p:spPr/>
        <p:txBody>
          <a:bodyPr/>
          <a:lstStyle/>
          <a:p>
            <a:fld id="{E6209471-929B-4E22-81C0-8748AEC8C96E}" type="datetime1">
              <a:rPr lang="da-DK" smtClean="0"/>
              <a:t>12-02-2026</a:t>
            </a:fld>
            <a:endParaRPr lang="da-DK" dirty="0"/>
          </a:p>
        </p:txBody>
      </p:sp>
      <p:sp>
        <p:nvSpPr>
          <p:cNvPr id="4" name="Pladsholder til sidefod 3">
            <a:extLst>
              <a:ext uri="{FF2B5EF4-FFF2-40B4-BE49-F238E27FC236}">
                <a16:creationId xmlns:a16="http://schemas.microsoft.com/office/drawing/2014/main" id="{6D2C761F-2719-1120-E8FB-0229D4D5D5C8}"/>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7BC5FC81-CB36-4DCD-38B7-88B4CF0AFB6E}"/>
              </a:ext>
            </a:extLst>
          </p:cNvPr>
          <p:cNvSpPr>
            <a:spLocks noGrp="1"/>
          </p:cNvSpPr>
          <p:nvPr>
            <p:ph type="sldNum" sz="quarter" idx="12"/>
          </p:nvPr>
        </p:nvSpPr>
        <p:spPr/>
        <p:txBody>
          <a:bodyPr/>
          <a:lstStyle/>
          <a:p>
            <a:fld id="{0E8862F4-759C-4937-98C7-CDEB1EE77131}" type="slidenum">
              <a:rPr lang="da-DK" smtClean="0"/>
              <a:pPr/>
              <a:t>8</a:t>
            </a:fld>
            <a:endParaRPr lang="da-DK" dirty="0"/>
          </a:p>
        </p:txBody>
      </p:sp>
      <p:pic>
        <p:nvPicPr>
          <p:cNvPr id="15" name="Pladsholder til indhold 14" descr="Et billede, der indeholder tekst, skærmbillede, grafisk design, design&#10;&#10;AI-genereret indhold kan være ukorrekt.">
            <a:extLst>
              <a:ext uri="{FF2B5EF4-FFF2-40B4-BE49-F238E27FC236}">
                <a16:creationId xmlns:a16="http://schemas.microsoft.com/office/drawing/2014/main" id="{2F89BE6A-66D0-60F7-3C57-701F53F6DC80}"/>
              </a:ext>
            </a:extLst>
          </p:cNvPr>
          <p:cNvPicPr>
            <a:picLocks noGrp="1" noChangeAspect="1"/>
          </p:cNvPicPr>
          <p:nvPr>
            <p:ph sz="quarter" idx="13"/>
          </p:nvPr>
        </p:nvPicPr>
        <p:blipFill>
          <a:blip r:embed="rId3" cstate="screen">
            <a:extLst>
              <a:ext uri="{28A0092B-C50C-407E-A947-70E740481C1C}">
                <a14:useLocalDpi xmlns:a14="http://schemas.microsoft.com/office/drawing/2010/main"/>
              </a:ext>
            </a:extLst>
          </a:blip>
          <a:stretch>
            <a:fillRect/>
          </a:stretch>
        </p:blipFill>
        <p:spPr>
          <a:xfrm>
            <a:off x="1385887" y="-470448"/>
            <a:ext cx="10035487" cy="7798896"/>
          </a:xfrm>
        </p:spPr>
      </p:pic>
    </p:spTree>
    <p:extLst>
      <p:ext uri="{BB962C8B-B14F-4D97-AF65-F5344CB8AC3E}">
        <p14:creationId xmlns:p14="http://schemas.microsoft.com/office/powerpoint/2010/main" val="3296994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250E9-AA79-B73E-6A1D-49A63B000E7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D4BE245-92A4-FE18-520B-3BAE4A2941E5}"/>
              </a:ext>
            </a:extLst>
          </p:cNvPr>
          <p:cNvSpPr>
            <a:spLocks noGrp="1"/>
          </p:cNvSpPr>
          <p:nvPr>
            <p:ph type="title"/>
          </p:nvPr>
        </p:nvSpPr>
        <p:spPr/>
        <p:txBody>
          <a:bodyPr/>
          <a:lstStyle/>
          <a:p>
            <a:r>
              <a:rPr lang="da-DK" dirty="0"/>
              <a:t>Et godt liv – hele livet</a:t>
            </a:r>
          </a:p>
        </p:txBody>
      </p:sp>
      <p:sp>
        <p:nvSpPr>
          <p:cNvPr id="3" name="Pladsholder til dato 2">
            <a:extLst>
              <a:ext uri="{FF2B5EF4-FFF2-40B4-BE49-F238E27FC236}">
                <a16:creationId xmlns:a16="http://schemas.microsoft.com/office/drawing/2014/main" id="{1827E5AB-A355-16C5-8579-CBE9C8EFC727}"/>
              </a:ext>
            </a:extLst>
          </p:cNvPr>
          <p:cNvSpPr>
            <a:spLocks noGrp="1"/>
          </p:cNvSpPr>
          <p:nvPr>
            <p:ph type="dt" sz="half" idx="10"/>
          </p:nvPr>
        </p:nvSpPr>
        <p:spPr/>
        <p:txBody>
          <a:bodyPr/>
          <a:lstStyle/>
          <a:p>
            <a:fld id="{E6209471-929B-4E22-81C0-8748AEC8C96E}" type="datetime1">
              <a:rPr lang="da-DK" smtClean="0"/>
              <a:t>12-02-2026</a:t>
            </a:fld>
            <a:endParaRPr lang="da-DK" dirty="0"/>
          </a:p>
        </p:txBody>
      </p:sp>
      <p:sp>
        <p:nvSpPr>
          <p:cNvPr id="4" name="Pladsholder til sidefod 3">
            <a:extLst>
              <a:ext uri="{FF2B5EF4-FFF2-40B4-BE49-F238E27FC236}">
                <a16:creationId xmlns:a16="http://schemas.microsoft.com/office/drawing/2014/main" id="{56D2AFC5-D7AC-16EA-B00E-A7E252301D61}"/>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076B47A4-A901-33CF-048F-64B6B26F74E0}"/>
              </a:ext>
            </a:extLst>
          </p:cNvPr>
          <p:cNvSpPr>
            <a:spLocks noGrp="1"/>
          </p:cNvSpPr>
          <p:nvPr>
            <p:ph type="sldNum" sz="quarter" idx="12"/>
          </p:nvPr>
        </p:nvSpPr>
        <p:spPr/>
        <p:txBody>
          <a:bodyPr/>
          <a:lstStyle/>
          <a:p>
            <a:fld id="{0E8862F4-759C-4937-98C7-CDEB1EE77131}" type="slidenum">
              <a:rPr lang="da-DK" smtClean="0"/>
              <a:pPr/>
              <a:t>9</a:t>
            </a:fld>
            <a:endParaRPr lang="da-DK" dirty="0"/>
          </a:p>
        </p:txBody>
      </p:sp>
      <p:pic>
        <p:nvPicPr>
          <p:cNvPr id="11" name="Pladsholder til indhold 10" descr="Et billede, der indeholder tekst, tegneserie, tøj, menneske&#10;&#10;AI-genereret indhold kan være ukorrekt.">
            <a:extLst>
              <a:ext uri="{FF2B5EF4-FFF2-40B4-BE49-F238E27FC236}">
                <a16:creationId xmlns:a16="http://schemas.microsoft.com/office/drawing/2014/main" id="{B93814E9-4B12-CCFE-9D0E-19F24A751D20}"/>
              </a:ext>
            </a:extLst>
          </p:cNvPr>
          <p:cNvPicPr>
            <a:picLocks noGrp="1" noChangeAspect="1"/>
          </p:cNvPicPr>
          <p:nvPr>
            <p:ph sz="quarter" idx="13"/>
          </p:nvPr>
        </p:nvPicPr>
        <p:blipFill>
          <a:blip r:embed="rId3" cstate="screen">
            <a:extLst>
              <a:ext uri="{28A0092B-C50C-407E-A947-70E740481C1C}">
                <a14:useLocalDpi xmlns:a14="http://schemas.microsoft.com/office/drawing/2010/main"/>
              </a:ext>
            </a:extLst>
          </a:blip>
          <a:srcRect/>
          <a:stretch>
            <a:fillRect/>
          </a:stretch>
        </p:blipFill>
        <p:spPr>
          <a:xfrm>
            <a:off x="1801963" y="580918"/>
            <a:ext cx="8588074" cy="5996095"/>
          </a:xfrm>
        </p:spPr>
      </p:pic>
    </p:spTree>
    <p:extLst>
      <p:ext uri="{BB962C8B-B14F-4D97-AF65-F5344CB8AC3E}">
        <p14:creationId xmlns:p14="http://schemas.microsoft.com/office/powerpoint/2010/main" val="33938327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 val="OLD"/>
</p:tagLst>
</file>

<file path=ppt/theme/theme1.xml><?xml version="1.0" encoding="utf-8"?>
<a:theme xmlns:a="http://schemas.openxmlformats.org/drawingml/2006/main" name="Office-tema">
  <a:themeElements>
    <a:clrScheme name="Brugerdefineret 17">
      <a:dk1>
        <a:srgbClr val="000000"/>
      </a:dk1>
      <a:lt1>
        <a:srgbClr val="FFFFFF"/>
      </a:lt1>
      <a:dk2>
        <a:srgbClr val="192B37"/>
      </a:dk2>
      <a:lt2>
        <a:srgbClr val="DEE2E4"/>
      </a:lt2>
      <a:accent1>
        <a:srgbClr val="52575B"/>
      </a:accent1>
      <a:accent2>
        <a:srgbClr val="3A8182"/>
      </a:accent2>
      <a:accent3>
        <a:srgbClr val="E0B362"/>
      </a:accent3>
      <a:accent4>
        <a:srgbClr val="9DB4C7"/>
      </a:accent4>
      <a:accent5>
        <a:srgbClr val="BB575D"/>
      </a:accent5>
      <a:accent6>
        <a:srgbClr val="E4C6BA"/>
      </a:accent6>
      <a:hlink>
        <a:srgbClr val="AB2026"/>
      </a:hlink>
      <a:folHlink>
        <a:srgbClr val="B2B2B2"/>
      </a:folHlink>
    </a:clrScheme>
    <a:fontScheme name="Custom 29">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EE2E4"/>
        </a:solidFill>
        <a:ln>
          <a:noFill/>
        </a:ln>
      </a:spPr>
      <a:bodyPr rtlCol="0" anchor="ctr"/>
      <a:lstStyle>
        <a:defPPr algn="ctr">
          <a:defRPr sz="1600" dirty="0" err="1" smtClean="0">
            <a:solidFill>
              <a:schemeClr val="tx2"/>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rgbClr val="A4B2BA"/>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err="1" smtClean="0">
            <a:solidFill>
              <a:schemeClr val="tx2"/>
            </a:solidFill>
          </a:defRPr>
        </a:defPPr>
      </a:lstStyle>
    </a:txDef>
  </a:objectDefaults>
  <a:extraClrSchemeLst/>
  <a:custClrLst>
    <a:custClr name="Logo">
      <a:srgbClr val="AB2026"/>
    </a:custClr>
    <a:custClr name="BAggrund">
      <a:srgbClr val="192B37"/>
    </a:custClr>
    <a:custClr name="BLANK">
      <a:srgbClr val="FFFFFF"/>
    </a:custClr>
    <a:custClr name="Turkis">
      <a:srgbClr val="235656"/>
    </a:custClr>
    <a:custClr name="Brun">
      <a:srgbClr val="A36A24"/>
    </a:custClr>
    <a:custClr name="Rosa">
      <a:srgbClr val="BB575D"/>
    </a:custClr>
    <a:custClr name="BLANK">
      <a:srgbClr val="FFFFFF"/>
    </a:custClr>
    <a:custClr name="Graa">
      <a:srgbClr val="52575B"/>
    </a:custClr>
    <a:custClr name="Mellem Graa">
      <a:srgbClr val="B2B2B2"/>
    </a:custClr>
    <a:custClr name="Lys Graa">
      <a:srgbClr val="D7D9DA"/>
    </a:custClr>
    <a:custClr name="Streg">
      <a:srgbClr val="A4B2BA"/>
    </a:custClr>
    <a:custClr name="Baggrund Lys">
      <a:srgbClr val="DEE2E4"/>
    </a:custClr>
    <a:custClr name="BLANK">
      <a:srgbClr val="FFFFFF"/>
    </a:custClr>
    <a:custClr name="Turkis Lys">
      <a:srgbClr val="3A8182"/>
    </a:custClr>
    <a:custClr name="Guld">
      <a:srgbClr val="E0B362"/>
    </a:custClr>
    <a:custClr name="Rosa Lys">
      <a:srgbClr val="CF8B8F"/>
    </a:custClr>
    <a:custClr name="BLANK">
      <a:srgbClr val="FFFFFF"/>
    </a:custClr>
    <a:custClr name="Action GO">
      <a:srgbClr val="4E9E6F"/>
    </a:custClr>
    <a:custClr name="Avtion Vent">
      <a:srgbClr val="EC8618"/>
    </a:custClr>
    <a:custClr name="Action Stop">
      <a:srgbClr val="B94335"/>
    </a:custClr>
  </a:custClrLst>
  <a:extLst>
    <a:ext uri="{05A4C25C-085E-4340-85A3-A5531E510DB2}">
      <thm15:themeFamily xmlns:thm15="http://schemas.microsoft.com/office/thememl/2012/main" name="Ældresagen Template 2025" id="{A912AFF9-98D8-4FA8-8008-4B3B22873175}" vid="{823659E1-A4C0-47A0-BEAE-936107495DC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f93eb03-c48b-4e98-b996-f825cae73423">
      <Terms xmlns="http://schemas.microsoft.com/office/infopath/2007/PartnerControls"/>
    </lcf76f155ced4ddcb4097134ff3c332f>
    <TaxCatchAll xmlns="8ea558ba-b155-40f5-aeff-ac07dabcbd08" xsi:nil="true"/>
    <Statusp_x00e5_opgave xmlns="7f93eb03-c48b-4e98-b996-f825cae73423">Færdig</Statusp_x00e5_opgave>
    <Afsendt xmlns="7f93eb03-c48b-4e98-b996-f825cae73423" xsi:nil="true"/>
    <Printet xmlns="7f93eb03-c48b-4e98-b996-f825cae73423">false</Printe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38C596A3F90CA46B6798444F0AA5F9B" ma:contentTypeVersion="22" ma:contentTypeDescription="Opret et nyt dokument." ma:contentTypeScope="" ma:versionID="bf2b8c4214b9b83f5be7b8b14b6978f5">
  <xsd:schema xmlns:xsd="http://www.w3.org/2001/XMLSchema" xmlns:xs="http://www.w3.org/2001/XMLSchema" xmlns:p="http://schemas.microsoft.com/office/2006/metadata/properties" xmlns:ns2="7f93eb03-c48b-4e98-b996-f825cae73423" xmlns:ns3="8ea558ba-b155-40f5-aeff-ac07dabcbd08" targetNamespace="http://schemas.microsoft.com/office/2006/metadata/properties" ma:root="true" ma:fieldsID="aa3f20f44fa93b5999e8cda7b4b9efb2" ns2:_="" ns3:_="">
    <xsd:import namespace="7f93eb03-c48b-4e98-b996-f825cae73423"/>
    <xsd:import namespace="8ea558ba-b155-40f5-aeff-ac07dabcbd08"/>
    <xsd:element name="properties">
      <xsd:complexType>
        <xsd:sequence>
          <xsd:element name="documentManagement">
            <xsd:complexType>
              <xsd:all>
                <xsd:element ref="ns2:Statusp_x00e5_opgave"/>
                <xsd:element ref="ns2:Printet"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element ref="ns2:Afsend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93eb03-c48b-4e98-b996-f825cae73423" elementFormDefault="qualified">
    <xsd:import namespace="http://schemas.microsoft.com/office/2006/documentManagement/types"/>
    <xsd:import namespace="http://schemas.microsoft.com/office/infopath/2007/PartnerControls"/>
    <xsd:element name="Statusp_x00e5_opgave" ma:index="1" ma:displayName="Status på opgave" ma:default="Færdig" ma:format="RadioButtons" ma:internalName="Statusp_x00e5_opgave" ma:readOnly="false">
      <xsd:simpleType>
        <xsd:union memberTypes="dms:Text">
          <xsd:simpleType>
            <xsd:restriction base="dms:Choice">
              <xsd:enumeration value="Færdig"/>
            </xsd:restriction>
          </xsd:simpleType>
        </xsd:union>
      </xsd:simpleType>
    </xsd:element>
    <xsd:element name="Printet" ma:index="2" nillable="true" ma:displayName="Printet" ma:default="0" ma:description="Ikke færdiggjort - find mail i fælles mailboks, lav label, print kort og send afsted - husk at tjekke om den frivillige er oprettet korrekt i BC" ma:format="Dropdown" ma:internalName="Printet" ma:readOnly="false">
      <xsd:simpleType>
        <xsd:restriction base="dms:Boolea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hidden="true"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5991f354-4b5f-47f6-9ac2-88b5116a3f3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hidden="true" ma:internalName="MediaServiceOCR" ma:readOnly="true">
      <xsd:simpleType>
        <xsd:restriction base="dms:Note"/>
      </xsd:simpleType>
    </xsd:element>
    <xsd:element name="MediaServiceBillingMetadata" ma:index="21" nillable="true" ma:displayName="MediaServiceBillingMetadata" ma:hidden="true" ma:internalName="MediaServiceBillingMetadata" ma:readOnly="true">
      <xsd:simpleType>
        <xsd:restriction base="dms:Note"/>
      </xsd:simpleType>
    </xsd:element>
    <xsd:element name="Afsendt" ma:index="24" nillable="true" ma:displayName="Afsendt" ma:format="DateOnly" ma:indexed="true" ma:internalName="Afsendt">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ea558ba-b155-40f5-aeff-ac07dabcbd0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77f0a89-2c03-4fb3-98cf-93ea383e1ba5}" ma:internalName="TaxCatchAll" ma:readOnly="false" ma:showField="CatchAllData" ma:web="8ea558ba-b155-40f5-aeff-ac07dabcbd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dholdstype"/>
        <xsd:element ref="dc:title" minOccurs="0" maxOccurs="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0C6327-9929-4E3D-91A5-87E7C572F4F5}">
  <ds:schemaRefs>
    <ds:schemaRef ds:uri="http://schemas.microsoft.com/office/2006/metadata/properties"/>
    <ds:schemaRef ds:uri="http://schemas.microsoft.com/office/infopath/2007/PartnerControls"/>
    <ds:schemaRef ds:uri="7f93eb03-c48b-4e98-b996-f825cae73423"/>
    <ds:schemaRef ds:uri="8ea558ba-b155-40f5-aeff-ac07dabcbd08"/>
  </ds:schemaRefs>
</ds:datastoreItem>
</file>

<file path=customXml/itemProps2.xml><?xml version="1.0" encoding="utf-8"?>
<ds:datastoreItem xmlns:ds="http://schemas.openxmlformats.org/officeDocument/2006/customXml" ds:itemID="{C01B568D-CF3A-4FD0-837C-861F900C6E76}">
  <ds:schemaRefs>
    <ds:schemaRef ds:uri="http://schemas.microsoft.com/sharepoint/v3/contenttype/forms"/>
  </ds:schemaRefs>
</ds:datastoreItem>
</file>

<file path=customXml/itemProps3.xml><?xml version="1.0" encoding="utf-8"?>
<ds:datastoreItem xmlns:ds="http://schemas.openxmlformats.org/officeDocument/2006/customXml" ds:itemID="{3CEFC66D-D3E8-4AA1-81EB-A663963ADF2F}"/>
</file>

<file path=docProps/app.xml><?xml version="1.0" encoding="utf-8"?>
<Properties xmlns="http://schemas.openxmlformats.org/officeDocument/2006/extended-properties" xmlns:vt="http://schemas.openxmlformats.org/officeDocument/2006/docPropsVTypes">
  <Template>Office-tema</Template>
  <TotalTime>3527</TotalTime>
  <Words>2831</Words>
  <Application>Microsoft Office PowerPoint</Application>
  <PresentationFormat>Widescreen</PresentationFormat>
  <Paragraphs>192</Paragraphs>
  <Slides>10</Slides>
  <Notes>10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10</vt:i4>
      </vt:variant>
    </vt:vector>
  </HeadingPairs>
  <TitlesOfParts>
    <vt:vector size="16" baseType="lpstr">
      <vt:lpstr>IBM Plex Sans Medium</vt:lpstr>
      <vt:lpstr>Arial</vt:lpstr>
      <vt:lpstr>Aptos</vt:lpstr>
      <vt:lpstr>Georgia</vt:lpstr>
      <vt:lpstr>IBM Plex Sans</vt:lpstr>
      <vt:lpstr>Office-tema</vt:lpstr>
      <vt:lpstr>Velkommen som ny frivillig</vt:lpstr>
      <vt:lpstr>Ældre Sagens historie</vt:lpstr>
      <vt:lpstr>Landsorganisation</vt:lpstr>
      <vt:lpstr>Medlemmer</vt:lpstr>
      <vt:lpstr>Frivillige</vt:lpstr>
      <vt:lpstr>Lokalafdelingens opgaver</vt:lpstr>
      <vt:lpstr>Værdier</vt:lpstr>
      <vt:lpstr>Frivillig i Ældre Sagen</vt:lpstr>
      <vt:lpstr>Et godt liv – hele livet</vt:lpstr>
      <vt:lpstr>Sekretariatet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Mathilde | Markable</dc:creator>
  <cp:lastModifiedBy>Silas Blomquist</cp:lastModifiedBy>
  <cp:revision>10</cp:revision>
  <dcterms:created xsi:type="dcterms:W3CDTF">2026-02-08T16:26:02Z</dcterms:created>
  <dcterms:modified xsi:type="dcterms:W3CDTF">2026-02-12T14:42:22Z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2985337</vt:lpwstr>
  </property>
  <property fmtid="{D5CDD505-2E9C-101B-9397-08002B2CF9AE}" pid="3" name="NXPowerLiteSettings">
    <vt:lpwstr>F9000F7008E001</vt:lpwstr>
  </property>
  <property fmtid="{D5CDD505-2E9C-101B-9397-08002B2CF9AE}" pid="4" name="NXPowerLiteVersion">
    <vt:lpwstr>D10.0.1</vt:lpwstr>
  </property>
  <property fmtid="{D5CDD505-2E9C-101B-9397-08002B2CF9AE}" pid="5" name="ContentTypeId">
    <vt:lpwstr>0x010100138C596A3F90CA46B6798444F0AA5F9B</vt:lpwstr>
  </property>
  <property fmtid="{D5CDD505-2E9C-101B-9397-08002B2CF9AE}" pid="6" name="Order">
    <vt:r8>360800</vt:r8>
  </property>
  <property fmtid="{D5CDD505-2E9C-101B-9397-08002B2CF9AE}" pid="7" name="MediaServiceImageTags">
    <vt:lpwstr/>
  </property>
</Properties>
</file>