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8E295538-99B2-4D1F-B85B-407FB6EB9DF9}">
          <p14:sldIdLst>
            <p14:sldId id="256"/>
          </p14:sldIdLst>
        </p14:section>
        <p14:section name="Video 1" id="{AEB47612-08C8-4F67-9C2F-D1473CC2C07C}">
          <p14:sldIdLst>
            <p14:sldId id="257"/>
          </p14:sldIdLst>
        </p14:section>
        <p14:section name="Video 2" id="{AD44D2CC-89AB-4F62-89A4-6F514F8F86E8}">
          <p14:sldIdLst>
            <p14:sldId id="258"/>
          </p14:sldIdLst>
        </p14:section>
        <p14:section name="Video 3" id="{23FFDC0E-3EF4-4885-8CD7-FAF47EF2709A}">
          <p14:sldIdLst>
            <p14:sldId id="259"/>
          </p14:sldIdLst>
        </p14:section>
        <p14:section name="Video 4" id="{C81511C4-99FE-4E2A-B759-9CDA2A3E6AD7}">
          <p14:sldIdLst>
            <p14:sldId id="260"/>
          </p14:sldIdLst>
        </p14:section>
        <p14:section name="Slut" id="{AD8B5713-EE54-40F0-B788-4EBF5A7AF94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79" d="100"/>
          <a:sy n="79" d="100"/>
        </p:scale>
        <p:origin x="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C7B99-C439-44B2-AD63-0E52D87E72FD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58FFF-12FA-47E3-8CD8-A7CEDB4533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015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197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441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5982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7479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2077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2415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168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1060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894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829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750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359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486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544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4444" y="5883275"/>
            <a:ext cx="6672865" cy="3651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975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888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155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74805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tsandculture.google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E0105A-D98B-03A0-37E1-DFDFB93FD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975739"/>
            <a:ext cx="9001462" cy="2387600"/>
          </a:xfrm>
        </p:spPr>
        <p:txBody>
          <a:bodyPr anchor="t"/>
          <a:lstStyle/>
          <a:p>
            <a:r>
              <a:rPr lang="da-DK" dirty="0"/>
              <a:t>Digitale </a:t>
            </a:r>
            <a:br>
              <a:rPr lang="da-DK" dirty="0"/>
            </a:br>
            <a:r>
              <a:rPr lang="da-DK" dirty="0"/>
              <a:t>Oplevelser &amp; Rejser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505937D-59F9-AC1E-8196-5D0D68D23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2751326"/>
            <a:ext cx="9001462" cy="856674"/>
          </a:xfrm>
        </p:spPr>
        <p:txBody>
          <a:bodyPr/>
          <a:lstStyle/>
          <a:p>
            <a:r>
              <a:rPr lang="da-DK" dirty="0"/>
              <a:t>Turen går til …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-model 18" descr="Earth">
                <a:extLst>
                  <a:ext uri="{FF2B5EF4-FFF2-40B4-BE49-F238E27FC236}">
                    <a16:creationId xmlns:a16="http://schemas.microsoft.com/office/drawing/2014/main" id="{1D82CA51-24D8-8247-D93A-67E0387420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1170836"/>
                  </p:ext>
                </p:extLst>
              </p:nvPr>
            </p:nvGraphicFramePr>
            <p:xfrm>
              <a:off x="237744" y="126475"/>
              <a:ext cx="1737056" cy="173705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37056" cy="1737057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5167904" ay="3647160" az="513417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868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-model 18" descr="Earth">
                <a:extLst>
                  <a:ext uri="{FF2B5EF4-FFF2-40B4-BE49-F238E27FC236}">
                    <a16:creationId xmlns:a16="http://schemas.microsoft.com/office/drawing/2014/main" id="{1D82CA51-24D8-8247-D93A-67E0387420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7744" y="126475"/>
                <a:ext cx="1737056" cy="173705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kstfelt 3">
            <a:extLst>
              <a:ext uri="{FF2B5EF4-FFF2-40B4-BE49-F238E27FC236}">
                <a16:creationId xmlns:a16="http://schemas.microsoft.com/office/drawing/2014/main" id="{02F4C0BB-5909-3D2C-ED9F-6E843F6009BA}"/>
              </a:ext>
            </a:extLst>
          </p:cNvPr>
          <p:cNvSpPr txBox="1"/>
          <p:nvPr/>
        </p:nvSpPr>
        <p:spPr>
          <a:xfrm>
            <a:off x="237744" y="2399287"/>
            <a:ext cx="11658981" cy="4247317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b="1" dirty="0"/>
              <a:t>Fremgangsmåde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Indsæt  det ønskede antal YouTube-video på hvert sit tomme slide under dette slide (følg beskrivelsen på næste slide). 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Højreklik over hvert slide til højre for at </a:t>
            </a:r>
            <a:r>
              <a:rPr lang="da-DK" dirty="0">
                <a:solidFill>
                  <a:srgbClr val="FF0000"/>
                </a:solidFill>
              </a:rPr>
              <a:t>Tilføj sektion </a:t>
            </a:r>
            <a:r>
              <a:rPr lang="da-DK" dirty="0"/>
              <a:t>mellem hvert slide (er gjort på nedenstående).</a:t>
            </a:r>
            <a:br>
              <a:rPr lang="da-DK" dirty="0"/>
            </a:br>
            <a:endParaRPr lang="da-DK" dirty="0"/>
          </a:p>
          <a:p>
            <a:r>
              <a:rPr lang="da-DK" b="1" dirty="0"/>
              <a:t>Herefter kan du indsætte et link til hver sektion på dette slide: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Klik på fanebladet </a:t>
            </a:r>
            <a:r>
              <a:rPr lang="da-DK" dirty="0">
                <a:solidFill>
                  <a:srgbClr val="FF0000"/>
                </a:solidFill>
              </a:rPr>
              <a:t>Indsæt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Klik på </a:t>
            </a:r>
            <a:r>
              <a:rPr lang="da-DK" dirty="0">
                <a:solidFill>
                  <a:srgbClr val="FF0000"/>
                </a:solidFill>
              </a:rPr>
              <a:t>Zoom</a:t>
            </a:r>
            <a:r>
              <a:rPr lang="da-DK" dirty="0"/>
              <a:t> (under </a:t>
            </a:r>
            <a:r>
              <a:rPr lang="da-DK" dirty="0">
                <a:solidFill>
                  <a:srgbClr val="FF0000"/>
                </a:solidFill>
              </a:rPr>
              <a:t>Links</a:t>
            </a:r>
            <a:r>
              <a:rPr lang="da-DK" dirty="0"/>
              <a:t>)</a:t>
            </a:r>
            <a:endParaRPr lang="da-DK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Vælg </a:t>
            </a:r>
            <a:r>
              <a:rPr lang="da-DK" dirty="0">
                <a:solidFill>
                  <a:srgbClr val="FF0000"/>
                </a:solidFill>
              </a:rPr>
              <a:t>Sektionszoom</a:t>
            </a:r>
            <a:r>
              <a:rPr lang="da-DK" dirty="0"/>
              <a:t> – og vælg herefter det slide, du vil indsætte et link til. Flyt linkbilledet til den rette placering.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Hvis du vil udskifte linkbilledet til videoen, så højreklik på dette og vælg </a:t>
            </a:r>
            <a:r>
              <a:rPr lang="da-DK" dirty="0">
                <a:solidFill>
                  <a:srgbClr val="FF0000"/>
                </a:solidFill>
              </a:rPr>
              <a:t>Skift billede</a:t>
            </a:r>
            <a:r>
              <a:rPr lang="da-DK" dirty="0"/>
              <a:t>. Du kan fx på forhånd tage et skærmdump et sted i videoen og benytte det som linkbillede.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Slet boksen her</a:t>
            </a:r>
          </a:p>
          <a:p>
            <a:r>
              <a:rPr lang="da-DK" b="1" dirty="0"/>
              <a:t>OBS: </a:t>
            </a:r>
            <a:r>
              <a:rPr lang="da-DK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artsandculture.google.com</a:t>
            </a:r>
            <a:r>
              <a:rPr lang="da-DK" dirty="0"/>
              <a:t> kan fx ikke vises i </a:t>
            </a:r>
            <a:r>
              <a:rPr lang="da-DK" dirty="0" err="1"/>
              <a:t>PowerPointen</a:t>
            </a:r>
            <a:r>
              <a:rPr lang="da-DK" dirty="0"/>
              <a:t>, men kræver et link:</a:t>
            </a:r>
          </a:p>
          <a:p>
            <a:r>
              <a:rPr lang="da-DK" dirty="0"/>
              <a:t>Indsæt et billede og højreklik på dette og Klik på </a:t>
            </a:r>
            <a:r>
              <a:rPr lang="da-DK" dirty="0">
                <a:solidFill>
                  <a:srgbClr val="FF0000"/>
                </a:solidFill>
              </a:rPr>
              <a:t>Link</a:t>
            </a:r>
            <a:r>
              <a:rPr lang="da-DK" dirty="0"/>
              <a:t> og vælg </a:t>
            </a:r>
            <a:r>
              <a:rPr lang="da-DK" dirty="0">
                <a:solidFill>
                  <a:srgbClr val="FF0000"/>
                </a:solidFill>
              </a:rPr>
              <a:t>Indsæt link…</a:t>
            </a:r>
          </a:p>
        </p:txBody>
      </p:sp>
    </p:spTree>
    <p:extLst>
      <p:ext uri="{BB962C8B-B14F-4D97-AF65-F5344CB8AC3E}">
        <p14:creationId xmlns:p14="http://schemas.microsoft.com/office/powerpoint/2010/main" val="1514048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4EA13C1B-A05E-FE49-24EF-BC94D2FB8828}"/>
              </a:ext>
            </a:extLst>
          </p:cNvPr>
          <p:cNvSpPr txBox="1"/>
          <p:nvPr/>
        </p:nvSpPr>
        <p:spPr>
          <a:xfrm>
            <a:off x="501705" y="283221"/>
            <a:ext cx="49370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a-DK" dirty="0"/>
              <a:t>Klik på fanebladet </a:t>
            </a:r>
            <a:r>
              <a:rPr lang="da-DK" dirty="0">
                <a:solidFill>
                  <a:srgbClr val="FF0000"/>
                </a:solidFill>
              </a:rPr>
              <a:t>Indsæt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Klik på Medier</a:t>
            </a:r>
          </a:p>
          <a:p>
            <a:pPr marL="342900" indent="-342900">
              <a:buFont typeface="+mj-lt"/>
              <a:buAutoNum type="arabicPeriod"/>
            </a:pPr>
            <a:r>
              <a:rPr lang="da-DK"/>
              <a:t>Vælg </a:t>
            </a:r>
            <a:r>
              <a:rPr lang="da-DK" dirty="0">
                <a:solidFill>
                  <a:srgbClr val="FF0000"/>
                </a:solidFill>
              </a:rPr>
              <a:t>Video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Vælg </a:t>
            </a:r>
            <a:r>
              <a:rPr lang="da-DK" dirty="0">
                <a:solidFill>
                  <a:srgbClr val="FF0000"/>
                </a:solidFill>
              </a:rPr>
              <a:t>Onlinevideoer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Angiv adressen til Onlinevideoen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Klik på </a:t>
            </a:r>
            <a:r>
              <a:rPr lang="da-DK" dirty="0">
                <a:solidFill>
                  <a:srgbClr val="FF0000"/>
                </a:solidFill>
              </a:rPr>
              <a:t>Indsæt</a:t>
            </a:r>
            <a:r>
              <a:rPr lang="da-DK" dirty="0"/>
              <a:t> (hvis videoen godkendes)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Slet boksen her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76AA6E3-05F6-3B4C-368F-0455F3531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68" y="682614"/>
            <a:ext cx="247663" cy="4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7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949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582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9653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2940</TotalTime>
  <Words>196</Words>
  <Application>Microsoft Office PowerPoint</Application>
  <PresentationFormat>Widescreen</PresentationFormat>
  <Paragraphs>20</Paragraphs>
  <Slides>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10" baseType="lpstr">
      <vt:lpstr>Arial</vt:lpstr>
      <vt:lpstr>Bookman Old Style</vt:lpstr>
      <vt:lpstr>Calibri</vt:lpstr>
      <vt:lpstr>Rockwell</vt:lpstr>
      <vt:lpstr>Damask</vt:lpstr>
      <vt:lpstr>Digitale  Oplevelser &amp; Rejser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Digitale  Oplevelser &amp; Rejser</dc:title>
  <dc:creator>Martin Geysner</dc:creator>
  <cp:lastModifiedBy>Martin Geysner</cp:lastModifiedBy>
  <cp:revision>62</cp:revision>
  <dcterms:created xsi:type="dcterms:W3CDTF">2023-03-11T10:17:07Z</dcterms:created>
  <dcterms:modified xsi:type="dcterms:W3CDTF">2023-05-09T22:00:09Z</dcterms:modified>
</cp:coreProperties>
</file>