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85" r:id="rId2"/>
    <p:sldId id="275" r:id="rId3"/>
    <p:sldId id="273" r:id="rId4"/>
    <p:sldId id="279" r:id="rId5"/>
    <p:sldId id="283" r:id="rId6"/>
    <p:sldId id="271" r:id="rId7"/>
    <p:sldId id="272" r:id="rId8"/>
    <p:sldId id="282" r:id="rId9"/>
    <p:sldId id="276" r:id="rId10"/>
    <p:sldId id="281" r:id="rId11"/>
    <p:sldId id="277" r:id="rId12"/>
    <p:sldId id="27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verblik" id="{9A3DD16C-B090-4CC0-A58F-9A44FDEFFA52}">
          <p14:sldIdLst>
            <p14:sldId id="285"/>
          </p14:sldIdLst>
        </p14:section>
        <p14:section name="Morgenstemning" id="{E4BE1A0B-C11F-4F06-ABE3-975849765649}">
          <p14:sldIdLst>
            <p14:sldId id="275"/>
          </p14:sldIdLst>
        </p14:section>
        <p14:section name="Mount Everest" id="{B5525512-6016-42C6-AE52-B6E6332ADEC2}">
          <p14:sldIdLst>
            <p14:sldId id="273"/>
          </p14:sldIdLst>
        </p14:section>
        <p14:section name="Banegård - afgangsstemning" id="{1F72CD60-543A-4E6F-8A81-B62DD3D6F4C9}">
          <p14:sldIdLst>
            <p14:sldId id="279"/>
          </p14:sldIdLst>
        </p14:section>
        <p14:section name="Paris" id="{1A3E8647-7C6D-4900-BB97-0B3F6ECD56B5}">
          <p14:sldIdLst>
            <p14:sldId id="283"/>
          </p14:sldIdLst>
        </p14:section>
        <p14:section name="St. Moritz - Tirano" id="{ECBF234D-A1AD-4B56-97BD-7330F9677A26}">
          <p14:sldIdLst>
            <p14:sldId id="271"/>
            <p14:sldId id="272"/>
          </p14:sldIdLst>
        </p14:section>
        <p14:section name="Rom" id="{E87C4B22-0559-453C-94F0-5D4CE1BF6101}">
          <p14:sldIdLst>
            <p14:sldId id="282"/>
          </p14:sldIdLst>
        </p14:section>
        <p14:section name="Rummet" id="{FB1AF3E3-18E3-46A1-B21E-A62086FD56FA}">
          <p14:sldIdLst>
            <p14:sldId id="276"/>
          </p14:sldIdLst>
        </p14:section>
        <p14:section name="Alperne" id="{B1FD84F0-56B2-4ED2-BD4B-6C465C5D9B67}">
          <p14:sldIdLst>
            <p14:sldId id="281"/>
          </p14:sldIdLst>
        </p14:section>
        <p14:section name="Vinsmagning" id="{8A3E63BA-930E-4C6C-AD1D-3B1900E40FC7}">
          <p14:sldIdLst>
            <p14:sldId id="277"/>
            <p14:sldId id="278"/>
          </p14:sldIdLst>
        </p14:section>
        <p14:section name="Slut" id="{21EC2D23-02A2-441E-A873-7A00E7CDA769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08" autoAdjust="0"/>
    <p:restoredTop sz="95000" autoAdjust="0"/>
  </p:normalViewPr>
  <p:slideViewPr>
    <p:cSldViewPr snapToGrid="0">
      <p:cViewPr varScale="1">
        <p:scale>
          <a:sx n="79" d="100"/>
          <a:sy n="79" d="100"/>
        </p:scale>
        <p:origin x="64" y="5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EC7B99-C439-44B2-AD63-0E52D87E72FD}" type="datetimeFigureOut">
              <a:rPr lang="da-DK" smtClean="0"/>
              <a:t>17-03-2023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D58FFF-12FA-47E3-8CD8-A7CEDB45339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70155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D58FFF-12FA-47E3-8CD8-A7CEDB45339D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323731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D58FFF-12FA-47E3-8CD8-A7CEDB45339D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122811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D58FFF-12FA-47E3-8CD8-A7CEDB45339D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9156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7D651-9EB7-41F6-AAC5-72B5BE688C35}" type="datetimeFigureOut">
              <a:rPr lang="da-DK" smtClean="0"/>
              <a:t>17-03-2023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DDB07-CE57-4F40-BF7E-FF7B76CD3C5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71974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k 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7D651-9EB7-41F6-AAC5-72B5BE688C35}" type="datetimeFigureOut">
              <a:rPr lang="da-DK" smtClean="0"/>
              <a:t>17-03-2023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DDB07-CE57-4F40-BF7E-FF7B76CD3C5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3441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7D651-9EB7-41F6-AAC5-72B5BE688C35}" type="datetimeFigureOut">
              <a:rPr lang="da-DK" smtClean="0"/>
              <a:t>17-03-2023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DDB07-CE57-4F40-BF7E-FF7B76CD3C5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859821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7D651-9EB7-41F6-AAC5-72B5BE688C35}" type="datetimeFigureOut">
              <a:rPr lang="da-DK" smtClean="0"/>
              <a:t>17-03-2023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DDB07-CE57-4F40-BF7E-FF7B76CD3C53}" type="slidenum">
              <a:rPr lang="da-DK" smtClean="0"/>
              <a:t>‹nr.›</a:t>
            </a:fld>
            <a:endParaRPr lang="da-DK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074794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7D651-9EB7-41F6-AAC5-72B5BE688C35}" type="datetimeFigureOut">
              <a:rPr lang="da-DK" smtClean="0"/>
              <a:t>17-03-2023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DDB07-CE57-4F40-BF7E-FF7B76CD3C5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420778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7D651-9EB7-41F6-AAC5-72B5BE688C35}" type="datetimeFigureOut">
              <a:rPr lang="da-DK" smtClean="0"/>
              <a:t>17-03-2023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DDB07-CE57-4F40-BF7E-FF7B76CD3C5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724152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ner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7D651-9EB7-41F6-AAC5-72B5BE688C35}" type="datetimeFigureOut">
              <a:rPr lang="da-DK" smtClean="0"/>
              <a:t>17-03-2023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DDB07-CE57-4F40-BF7E-FF7B76CD3C5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841687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7D651-9EB7-41F6-AAC5-72B5BE688C35}" type="datetimeFigureOut">
              <a:rPr lang="da-DK" smtClean="0"/>
              <a:t>17-03-2023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DDB07-CE57-4F40-BF7E-FF7B76CD3C5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110604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7D651-9EB7-41F6-AAC5-72B5BE688C35}" type="datetimeFigureOut">
              <a:rPr lang="da-DK" smtClean="0"/>
              <a:t>17-03-2023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DDB07-CE57-4F40-BF7E-FF7B76CD3C5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68945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7D651-9EB7-41F6-AAC5-72B5BE688C35}" type="datetimeFigureOut">
              <a:rPr lang="da-DK" smtClean="0"/>
              <a:t>17-03-2023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DDB07-CE57-4F40-BF7E-FF7B76CD3C5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48296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7D651-9EB7-41F6-AAC5-72B5BE688C35}" type="datetimeFigureOut">
              <a:rPr lang="da-DK" smtClean="0"/>
              <a:t>17-03-2023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DDB07-CE57-4F40-BF7E-FF7B76CD3C5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77506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7D651-9EB7-41F6-AAC5-72B5BE688C35}" type="datetimeFigureOut">
              <a:rPr lang="da-DK" smtClean="0"/>
              <a:t>17-03-2023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DDB07-CE57-4F40-BF7E-FF7B76CD3C5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33598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7D651-9EB7-41F6-AAC5-72B5BE688C35}" type="datetimeFigureOut">
              <a:rPr lang="da-DK" smtClean="0"/>
              <a:t>17-03-2023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DDB07-CE57-4F40-BF7E-FF7B76CD3C5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24869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7D651-9EB7-41F6-AAC5-72B5BE688C35}" type="datetimeFigureOut">
              <a:rPr lang="da-DK" smtClean="0"/>
              <a:t>17-03-2023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DDB07-CE57-4F40-BF7E-FF7B76CD3C5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45440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7D651-9EB7-41F6-AAC5-72B5BE688C35}" type="datetimeFigureOut">
              <a:rPr lang="da-DK" smtClean="0"/>
              <a:t>17-03-2023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24444" y="5883275"/>
            <a:ext cx="6672865" cy="365125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DDB07-CE57-4F40-BF7E-FF7B76CD3C5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89758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7D651-9EB7-41F6-AAC5-72B5BE688C35}" type="datetimeFigureOut">
              <a:rPr lang="da-DK" smtClean="0"/>
              <a:t>17-03-2023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DDB07-CE57-4F40-BF7E-FF7B76CD3C5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78882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7D651-9EB7-41F6-AAC5-72B5BE688C35}" type="datetimeFigureOut">
              <a:rPr lang="da-DK" smtClean="0"/>
              <a:t>17-03-2023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DDB07-CE57-4F40-BF7E-FF7B76CD3C5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11552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87D651-9EB7-41F6-AAC5-72B5BE688C35}" type="datetimeFigureOut">
              <a:rPr lang="da-DK" smtClean="0"/>
              <a:t>17-03-2023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9DDB07-CE57-4F40-BF7E-FF7B76CD3C5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174805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5.png"/><Relationship Id="rId18" Type="http://schemas.openxmlformats.org/officeDocument/2006/relationships/slide" Target="slide8.xml"/><Relationship Id="rId26" Type="http://schemas.openxmlformats.org/officeDocument/2006/relationships/image" Target="../media/image10.png"/><Relationship Id="rId3" Type="http://schemas.openxmlformats.org/officeDocument/2006/relationships/slide" Target="slide2.xml"/><Relationship Id="rId21" Type="http://schemas.openxmlformats.org/officeDocument/2006/relationships/slide" Target="slide9.xml"/><Relationship Id="rId7" Type="http://schemas.openxmlformats.org/officeDocument/2006/relationships/image" Target="../media/image3.png"/><Relationship Id="rId12" Type="http://schemas.openxmlformats.org/officeDocument/2006/relationships/slide" Target="slide5.xml"/><Relationship Id="rId17" Type="http://schemas.openxmlformats.org/officeDocument/2006/relationships/image" Target="../media/image7.png"/><Relationship Id="rId25" Type="http://schemas.openxmlformats.org/officeDocument/2006/relationships/image" Target="../media/image9.png"/><Relationship Id="rId2" Type="http://schemas.openxmlformats.org/officeDocument/2006/relationships/image" Target="../media/image2.png"/><Relationship Id="rId16" Type="http://schemas.openxmlformats.org/officeDocument/2006/relationships/image" Target="../media/image6.png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11" Type="http://schemas.openxmlformats.org/officeDocument/2006/relationships/image" Target="../media/image5.png"/><Relationship Id="rId24" Type="http://schemas.openxmlformats.org/officeDocument/2006/relationships/slide" Target="slide10.xml"/><Relationship Id="rId5" Type="http://schemas.openxmlformats.org/officeDocument/2006/relationships/image" Target="../media/image3.png"/><Relationship Id="rId15" Type="http://schemas.openxmlformats.org/officeDocument/2006/relationships/slide" Target="slide6.xml"/><Relationship Id="rId23" Type="http://schemas.openxmlformats.org/officeDocument/2006/relationships/image" Target="../media/image9.png"/><Relationship Id="rId28" Type="http://schemas.openxmlformats.org/officeDocument/2006/relationships/image" Target="../media/image10.png"/><Relationship Id="rId10" Type="http://schemas.openxmlformats.org/officeDocument/2006/relationships/image" Target="../media/image4.png"/><Relationship Id="rId19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slide" Target="slide4.xml"/><Relationship Id="rId14" Type="http://schemas.openxmlformats.org/officeDocument/2006/relationships/image" Target="../media/image6.png"/><Relationship Id="rId22" Type="http://schemas.openxmlformats.org/officeDocument/2006/relationships/image" Target="../media/image8.png"/><Relationship Id="rId27" Type="http://schemas.openxmlformats.org/officeDocument/2006/relationships/slide" Target="slide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LOpkOads2R8?feature=oembed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qKZIa47d6sg?start=73&amp;feature=oembed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hZ-ldnohnPU?feature=oembed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cdiJvdyIzz8?feature=oembed" TargetMode="External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-fPLAcs-JKw?feature=oembed" TargetMode="Externa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9EIFbCs1C5E?start=42&amp;feature=oembed" TargetMode="Externa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GljTvdEDqJM?start=21&amp;feature=oembed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Mw9qiV7XlFs?start=123&amp;feature=oembed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XsVJ8PCV-0M?start=109&amp;feature=oembed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NZ2NWXp-1Y4?feature=oembed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mO3Q4bRQZ3k?feature=oemb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3" name="Sektionszoom 2">
                <a:extLst>
                  <a:ext uri="{FF2B5EF4-FFF2-40B4-BE49-F238E27FC236}">
                    <a16:creationId xmlns:a16="http://schemas.microsoft.com/office/drawing/2014/main" id="{0258C8A5-0BE8-C7E0-63D3-62B69576AB95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853298888"/>
                  </p:ext>
                </p:extLst>
              </p:nvPr>
            </p:nvGraphicFramePr>
            <p:xfrm>
              <a:off x="762000" y="290180"/>
              <a:ext cx="3048000" cy="1714500"/>
            </p:xfrm>
            <a:graphic>
              <a:graphicData uri="http://schemas.microsoft.com/office/powerpoint/2016/sectionzoom">
                <psez:sectionZm>
                  <psez:sectionZmObj sectionId="{E4BE1A0B-C11F-4F06-ABE3-975849765649}">
                    <psez:zmPr id="{987AC482-8F05-4326-BA9C-7E92C8BB9E6F}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3" name="Sektionszoom 2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0258C8A5-0BE8-C7E0-63D3-62B69576AB9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62000" y="290180"/>
                <a:ext cx="3048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5" name="Sektionszoom 4">
                <a:extLst>
                  <a:ext uri="{FF2B5EF4-FFF2-40B4-BE49-F238E27FC236}">
                    <a16:creationId xmlns:a16="http://schemas.microsoft.com/office/drawing/2014/main" id="{B45D2049-1085-D0ED-98AA-94C3E3902B10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716747650"/>
                  </p:ext>
                </p:extLst>
              </p:nvPr>
            </p:nvGraphicFramePr>
            <p:xfrm>
              <a:off x="4572000" y="274231"/>
              <a:ext cx="3048000" cy="1714500"/>
            </p:xfrm>
            <a:graphic>
              <a:graphicData uri="http://schemas.microsoft.com/office/powerpoint/2016/sectionzoom">
                <psez:sectionZm>
                  <psez:sectionZmObj sectionId="{B5525512-6016-42C6-AE52-B6E6332ADEC2}">
                    <psez:zmPr id="{C0748289-BC9B-4934-97E9-63713C902B2F}" transitionDur="1000">
                      <p166:blipFill xmlns:p166="http://schemas.microsoft.com/office/powerpoint/2016/6/main">
                        <a:blip r:embed="rId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5" name="Sektionszoom 4">
                <a:hlinkClick r:id="rId6" action="ppaction://hlinksldjump"/>
                <a:extLst>
                  <a:ext uri="{FF2B5EF4-FFF2-40B4-BE49-F238E27FC236}">
                    <a16:creationId xmlns:a16="http://schemas.microsoft.com/office/drawing/2014/main" id="{B45D2049-1085-D0ED-98AA-94C3E3902B1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572000" y="274231"/>
                <a:ext cx="3048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7" name="Sektionszoom 6">
                <a:extLst>
                  <a:ext uri="{FF2B5EF4-FFF2-40B4-BE49-F238E27FC236}">
                    <a16:creationId xmlns:a16="http://schemas.microsoft.com/office/drawing/2014/main" id="{CD1DA776-62C4-A5F1-875F-21995A2DE98D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936145364"/>
                  </p:ext>
                </p:extLst>
              </p:nvPr>
            </p:nvGraphicFramePr>
            <p:xfrm>
              <a:off x="8382000" y="290180"/>
              <a:ext cx="3048000" cy="1714500"/>
            </p:xfrm>
            <a:graphic>
              <a:graphicData uri="http://schemas.microsoft.com/office/powerpoint/2016/sectionzoom">
                <psez:sectionZm>
                  <psez:sectionZmObj sectionId="{1F72CD60-543A-4E6F-8A81-B62DD3D6F4C9}">
                    <psez:zmPr id="{5691A3FC-5E81-4E6D-8D0B-AB8A82DFD3A5}" transitionDur="1000">
                      <p166:blipFill xmlns:p166="http://schemas.microsoft.com/office/powerpoint/2016/6/main">
                        <a:blip r:embed="rId8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7" name="Sektionszoom 6">
                <a:hlinkClick r:id="rId9" action="ppaction://hlinksldjump"/>
                <a:extLst>
                  <a:ext uri="{FF2B5EF4-FFF2-40B4-BE49-F238E27FC236}">
                    <a16:creationId xmlns:a16="http://schemas.microsoft.com/office/drawing/2014/main" id="{CD1DA776-62C4-A5F1-875F-21995A2DE98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382000" y="290180"/>
                <a:ext cx="3048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9" name="Sektionszoom 8">
                <a:extLst>
                  <a:ext uri="{FF2B5EF4-FFF2-40B4-BE49-F238E27FC236}">
                    <a16:creationId xmlns:a16="http://schemas.microsoft.com/office/drawing/2014/main" id="{061DF411-DFEF-D5D7-B777-0AB59D1E999E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387299118"/>
                  </p:ext>
                </p:extLst>
              </p:nvPr>
            </p:nvGraphicFramePr>
            <p:xfrm>
              <a:off x="762000" y="2464316"/>
              <a:ext cx="3048000" cy="1714500"/>
            </p:xfrm>
            <a:graphic>
              <a:graphicData uri="http://schemas.microsoft.com/office/powerpoint/2016/sectionzoom">
                <psez:sectionZm>
                  <psez:sectionZmObj sectionId="{1A3E8647-7C6D-4900-BB97-0B3F6ECD56B5}">
                    <psez:zmPr id="{18A8B149-3074-420D-BA7D-BF7CD483B606}" transitionDur="1000">
                      <p166:blipFill xmlns:p166="http://schemas.microsoft.com/office/powerpoint/2016/6/main">
                        <a:blip r:embed="rId11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9" name="Sektionszoom 8">
                <a:hlinkClick r:id="rId12" action="ppaction://hlinksldjump"/>
                <a:extLst>
                  <a:ext uri="{FF2B5EF4-FFF2-40B4-BE49-F238E27FC236}">
                    <a16:creationId xmlns:a16="http://schemas.microsoft.com/office/drawing/2014/main" id="{061DF411-DFEF-D5D7-B777-0AB59D1E999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62000" y="2464316"/>
                <a:ext cx="3048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11" name="Sektionszoom 10">
                <a:extLst>
                  <a:ext uri="{FF2B5EF4-FFF2-40B4-BE49-F238E27FC236}">
                    <a16:creationId xmlns:a16="http://schemas.microsoft.com/office/drawing/2014/main" id="{D27103B9-F374-F805-D984-11519779F0B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264860697"/>
                  </p:ext>
                </p:extLst>
              </p:nvPr>
            </p:nvGraphicFramePr>
            <p:xfrm>
              <a:off x="4572000" y="2456342"/>
              <a:ext cx="3048000" cy="1714500"/>
            </p:xfrm>
            <a:graphic>
              <a:graphicData uri="http://schemas.microsoft.com/office/powerpoint/2016/sectionzoom">
                <psez:sectionZm>
                  <psez:sectionZmObj sectionId="{ECBF234D-A1AD-4B56-97BD-7330F9677A26}">
                    <psez:zmPr id="{6F852707-18BB-4814-9527-410EF25F3E7E}" transitionDur="1000">
                      <p166:blipFill xmlns:p166="http://schemas.microsoft.com/office/powerpoint/2016/6/main">
                        <a:blip r:embed="rId1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11" name="Sektionszoom 10">
                <a:hlinkClick r:id="rId15" action="ppaction://hlinksldjump"/>
                <a:extLst>
                  <a:ext uri="{FF2B5EF4-FFF2-40B4-BE49-F238E27FC236}">
                    <a16:creationId xmlns:a16="http://schemas.microsoft.com/office/drawing/2014/main" id="{D27103B9-F374-F805-D984-11519779F0B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572000" y="2456342"/>
                <a:ext cx="3048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13" name="Sektionszoom 12">
                <a:extLst>
                  <a:ext uri="{FF2B5EF4-FFF2-40B4-BE49-F238E27FC236}">
                    <a16:creationId xmlns:a16="http://schemas.microsoft.com/office/drawing/2014/main" id="{0FC1BE85-D43B-CAD8-6F3F-EC194A997374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842738373"/>
                  </p:ext>
                </p:extLst>
              </p:nvPr>
            </p:nvGraphicFramePr>
            <p:xfrm>
              <a:off x="8382000" y="2468746"/>
              <a:ext cx="3048000" cy="1714500"/>
            </p:xfrm>
            <a:graphic>
              <a:graphicData uri="http://schemas.microsoft.com/office/powerpoint/2016/sectionzoom">
                <psez:sectionZm>
                  <psez:sectionZmObj sectionId="{E87C4B22-0559-453C-94F0-5D4CE1BF6101}">
                    <psez:zmPr id="{FE6E11EA-EECD-4695-825A-C6133D1DBCA0}" transitionDur="1000">
                      <p166:blipFill xmlns:p166="http://schemas.microsoft.com/office/powerpoint/2016/6/main">
                        <a:blip r:embed="rId1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13" name="Sektionszoom 12">
                <a:hlinkClick r:id="rId18" action="ppaction://hlinksldjump"/>
                <a:extLst>
                  <a:ext uri="{FF2B5EF4-FFF2-40B4-BE49-F238E27FC236}">
                    <a16:creationId xmlns:a16="http://schemas.microsoft.com/office/drawing/2014/main" id="{0FC1BE85-D43B-CAD8-6F3F-EC194A99737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382000" y="2468746"/>
                <a:ext cx="3048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15" name="Sektionszoom 14">
                <a:extLst>
                  <a:ext uri="{FF2B5EF4-FFF2-40B4-BE49-F238E27FC236}">
                    <a16:creationId xmlns:a16="http://schemas.microsoft.com/office/drawing/2014/main" id="{ACA6E23A-3E3B-6C87-D341-7999F3D5093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407036454"/>
                  </p:ext>
                </p:extLst>
              </p:nvPr>
            </p:nvGraphicFramePr>
            <p:xfrm>
              <a:off x="762000" y="4638453"/>
              <a:ext cx="3048000" cy="1714500"/>
            </p:xfrm>
            <a:graphic>
              <a:graphicData uri="http://schemas.microsoft.com/office/powerpoint/2016/sectionzoom">
                <psez:sectionZm>
                  <psez:sectionZmObj sectionId="{FB1AF3E3-18E3-46A1-B21E-A62086FD56FA}">
                    <psez:zmPr id="{CCC59A56-C2E5-4212-A885-C15E88F03A79}" transitionDur="1000">
                      <p166:blipFill xmlns:p166="http://schemas.microsoft.com/office/powerpoint/2016/6/main">
                        <a:blip r:embed="rId20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15" name="Sektionszoom 14">
                <a:hlinkClick r:id="rId21" action="ppaction://hlinksldjump"/>
                <a:extLst>
                  <a:ext uri="{FF2B5EF4-FFF2-40B4-BE49-F238E27FC236}">
                    <a16:creationId xmlns:a16="http://schemas.microsoft.com/office/drawing/2014/main" id="{ACA6E23A-3E3B-6C87-D341-7999F3D5093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62000" y="4638453"/>
                <a:ext cx="3048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17" name="Sektionszoom 16">
                <a:extLst>
                  <a:ext uri="{FF2B5EF4-FFF2-40B4-BE49-F238E27FC236}">
                    <a16:creationId xmlns:a16="http://schemas.microsoft.com/office/drawing/2014/main" id="{0D5AB3DE-14D4-0BE1-9DB3-72F3FC694FC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682894822"/>
                  </p:ext>
                </p:extLst>
              </p:nvPr>
            </p:nvGraphicFramePr>
            <p:xfrm>
              <a:off x="4572000" y="4638453"/>
              <a:ext cx="3048000" cy="1714500"/>
            </p:xfrm>
            <a:graphic>
              <a:graphicData uri="http://schemas.microsoft.com/office/powerpoint/2016/sectionzoom">
                <psez:sectionZm>
                  <psez:sectionZmObj sectionId="{B1FD84F0-56B2-4ED2-BD4B-6C465C5D9B67}">
                    <psez:zmPr id="{1065E1FF-597E-4C0E-A19E-574E49A57B09}" transitionDur="1000">
                      <p166:blipFill xmlns:p166="http://schemas.microsoft.com/office/powerpoint/2016/6/main">
                        <a:blip r:embed="rId2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17" name="Sektionszoom 16">
                <a:hlinkClick r:id="rId24" action="ppaction://hlinksldjump"/>
                <a:extLst>
                  <a:ext uri="{FF2B5EF4-FFF2-40B4-BE49-F238E27FC236}">
                    <a16:creationId xmlns:a16="http://schemas.microsoft.com/office/drawing/2014/main" id="{0D5AB3DE-14D4-0BE1-9DB3-72F3FC694FC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572000" y="4638453"/>
                <a:ext cx="3048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19" name="Sektionszoom 18">
                <a:extLst>
                  <a:ext uri="{FF2B5EF4-FFF2-40B4-BE49-F238E27FC236}">
                    <a16:creationId xmlns:a16="http://schemas.microsoft.com/office/drawing/2014/main" id="{1E29358A-9BC3-C4E3-EB24-296641A39F3D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805135778"/>
                  </p:ext>
                </p:extLst>
              </p:nvPr>
            </p:nvGraphicFramePr>
            <p:xfrm>
              <a:off x="8382000" y="4591050"/>
              <a:ext cx="3048000" cy="1714500"/>
            </p:xfrm>
            <a:graphic>
              <a:graphicData uri="http://schemas.microsoft.com/office/powerpoint/2016/sectionzoom">
                <psez:sectionZm>
                  <psez:sectionZmObj sectionId="{8A3E63BA-930E-4C6C-AD1D-3B1900E40FC7}">
                    <psez:zmPr id="{D60915F5-9917-423C-A751-7F2C93F2E9E5}" transitionDur="1000">
                      <p166:blipFill xmlns:p166="http://schemas.microsoft.com/office/powerpoint/2016/6/main">
                        <a:blip r:embed="rId26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19" name="Sektionszoom 18">
                <a:hlinkClick r:id="rId27" action="ppaction://hlinksldjump"/>
                <a:extLst>
                  <a:ext uri="{FF2B5EF4-FFF2-40B4-BE49-F238E27FC236}">
                    <a16:creationId xmlns:a16="http://schemas.microsoft.com/office/drawing/2014/main" id="{1E29358A-9BC3-C4E3-EB24-296641A39F3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8382000" y="4591050"/>
                <a:ext cx="3048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16101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medier 1" title="FLYING OVER ALPS (4K UHD) - Relaxing Music Along With Beautiful Nature Videos - 4K Video HD">
            <a:hlinkClick r:id="" action="ppaction://media"/>
            <a:extLst>
              <a:ext uri="{FF2B5EF4-FFF2-40B4-BE49-F238E27FC236}">
                <a16:creationId xmlns:a16="http://schemas.microsoft.com/office/drawing/2014/main" id="{43723E3B-E2F2-FB2B-1B26-35C4A46FE5C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67360" y="10160"/>
            <a:ext cx="11220956" cy="6339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67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medier 1" title="Nizza Montferrato Vinmarker">
            <a:hlinkClick r:id="" action="ppaction://media"/>
            <a:extLst>
              <a:ext uri="{FF2B5EF4-FFF2-40B4-BE49-F238E27FC236}">
                <a16:creationId xmlns:a16="http://schemas.microsoft.com/office/drawing/2014/main" id="{FB8FE0C1-FBFB-426E-2E25-088D7D0ED76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18160" y="0"/>
            <a:ext cx="11167010" cy="630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862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medier 1" title="Goče | Vineyards | Slovenia | Drone Video | Film z Drona | 2021">
            <a:hlinkClick r:id="" action="ppaction://media"/>
            <a:extLst>
              <a:ext uri="{FF2B5EF4-FFF2-40B4-BE49-F238E27FC236}">
                <a16:creationId xmlns:a16="http://schemas.microsoft.com/office/drawing/2014/main" id="{F025F869-17FF-1C81-7899-2E97BE5A1B6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05233" y="0"/>
            <a:ext cx="11256918" cy="636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345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medier 1" title="Relaxing music that heals stress, anxiety and depressive conditions, heals, gentle music #2">
            <a:hlinkClick r:id="" action="ppaction://media"/>
            <a:extLst>
              <a:ext uri="{FF2B5EF4-FFF2-40B4-BE49-F238E27FC236}">
                <a16:creationId xmlns:a16="http://schemas.microsoft.com/office/drawing/2014/main" id="{64B5B2BA-2755-78B0-4BD6-22FA4EB19B6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61246" y="-15240"/>
            <a:ext cx="11341501" cy="6407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036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medier 1" title="Mt. Everest Overview 4K. Helicopter Tour, 14peaks, Gokyo, Lhotse, Nuptse, Ama Dablam.">
            <a:hlinkClick r:id="" action="ppaction://media"/>
            <a:extLst>
              <a:ext uri="{FF2B5EF4-FFF2-40B4-BE49-F238E27FC236}">
                <a16:creationId xmlns:a16="http://schemas.microsoft.com/office/drawing/2014/main" id="{5D7A4853-52F5-100E-0CA1-2378640FFA1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72234" y="17128"/>
            <a:ext cx="11456078" cy="6472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446260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medier 1" title="KUFFERT KAOS I KASTRUP LUFTHAVN – STORE FORSINKELSER">
            <a:hlinkClick r:id="" action="ppaction://media"/>
            <a:extLst>
              <a:ext uri="{FF2B5EF4-FFF2-40B4-BE49-F238E27FC236}">
                <a16:creationId xmlns:a16="http://schemas.microsoft.com/office/drawing/2014/main" id="{16EBE510-1D02-F9D1-1E5C-915DDBDE7B7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26988" y="17128"/>
            <a:ext cx="11304573" cy="6387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6943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medier 1" title="TOP 10 Things to Do in PARIS | France Travel Guide">
            <a:hlinkClick r:id="" action="ppaction://media"/>
            <a:extLst>
              <a:ext uri="{FF2B5EF4-FFF2-40B4-BE49-F238E27FC236}">
                <a16:creationId xmlns:a16="http://schemas.microsoft.com/office/drawing/2014/main" id="{1FEA5FA2-8E84-7E68-1DDB-77C1EC2A7B3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18641" y="-15240"/>
            <a:ext cx="11414321" cy="6449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868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medier 1" title="★ Cab ride 🇨🇭St. Moritz - 🇮🇹Tirano (Bernina pass), Switzerland to Italy [10.2019]">
            <a:hlinkClick r:id="" action="ppaction://media"/>
            <a:extLst>
              <a:ext uri="{FF2B5EF4-FFF2-40B4-BE49-F238E27FC236}">
                <a16:creationId xmlns:a16="http://schemas.microsoft.com/office/drawing/2014/main" id="{C0CAF756-E445-BDE9-8603-876AC89EA0C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11817" y="-15240"/>
            <a:ext cx="11355824" cy="641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843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medier 1" title="★ 4K Cab ride 🇨🇭St. Moritz - 🇮🇹Tirano, fresh snow, strong winds &amp; snowdrifts [03.2020]">
            <a:hlinkClick r:id="" action="ppaction://media"/>
            <a:extLst>
              <a:ext uri="{FF2B5EF4-FFF2-40B4-BE49-F238E27FC236}">
                <a16:creationId xmlns:a16="http://schemas.microsoft.com/office/drawing/2014/main" id="{9F1C1D1C-001F-0285-723B-6B69E3DB40D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40675" y="28828"/>
            <a:ext cx="11258329" cy="6360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284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medier 1" title="Virtual Rome: What Did Ancient Rome Look Like?">
            <a:hlinkClick r:id="" action="ppaction://media"/>
            <a:extLst>
              <a:ext uri="{FF2B5EF4-FFF2-40B4-BE49-F238E27FC236}">
                <a16:creationId xmlns:a16="http://schemas.microsoft.com/office/drawing/2014/main" id="{755A48E2-FF1B-F5AA-250C-FB5F6D6857A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07624" y="28828"/>
            <a:ext cx="11394822" cy="6438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969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medier 1" title="Journey Through The Universe - HD Documentary">
            <a:hlinkClick r:id="" action="ppaction://media"/>
            <a:extLst>
              <a:ext uri="{FF2B5EF4-FFF2-40B4-BE49-F238E27FC236}">
                <a16:creationId xmlns:a16="http://schemas.microsoft.com/office/drawing/2014/main" id="{5A349794-8B0E-2D67-7293-816DFBE01EC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33733" y="0"/>
            <a:ext cx="11364814" cy="642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286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3732</TotalTime>
  <Words>3</Words>
  <Application>Microsoft Office PowerPoint</Application>
  <PresentationFormat>Widescreen</PresentationFormat>
  <Paragraphs>3</Paragraphs>
  <Slides>12</Slides>
  <Notes>3</Notes>
  <HiddenSlides>0</HiddenSlides>
  <MMClips>11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12</vt:i4>
      </vt:variant>
    </vt:vector>
  </HeadingPairs>
  <TitlesOfParts>
    <vt:vector size="17" baseType="lpstr">
      <vt:lpstr>Arial</vt:lpstr>
      <vt:lpstr>Bookman Old Style</vt:lpstr>
      <vt:lpstr>Calibri</vt:lpstr>
      <vt:lpstr>Rockwell</vt:lpstr>
      <vt:lpstr>Damask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Digitale  Oplevelser &amp; Rejser</dc:title>
  <dc:creator>Martin Geysner</dc:creator>
  <cp:lastModifiedBy>Martin Geysner</cp:lastModifiedBy>
  <cp:revision>92</cp:revision>
  <dcterms:created xsi:type="dcterms:W3CDTF">2023-03-11T10:17:07Z</dcterms:created>
  <dcterms:modified xsi:type="dcterms:W3CDTF">2023-03-17T19:57:34Z</dcterms:modified>
</cp:coreProperties>
</file>