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2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726" r:id="rId2"/>
    <p:sldMasterId id="2147483793" r:id="rId3"/>
  </p:sldMasterIdLst>
  <p:notesMasterIdLst>
    <p:notesMasterId r:id="rId5"/>
  </p:notesMasterIdLst>
  <p:sldIdLst>
    <p:sldId id="400" r:id="rId4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4D84"/>
    <a:srgbClr val="7281A4"/>
    <a:srgbClr val="008484"/>
    <a:srgbClr val="C11D20"/>
    <a:srgbClr val="6F83A6"/>
    <a:srgbClr val="4EA8B0"/>
    <a:srgbClr val="D8639E"/>
    <a:srgbClr val="6A2372"/>
    <a:srgbClr val="9D1E65"/>
    <a:srgbClr val="2B94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491" autoAdjust="0"/>
    <p:restoredTop sz="92937" autoAdjust="0"/>
  </p:normalViewPr>
  <p:slideViewPr>
    <p:cSldViewPr snapToGrid="0">
      <p:cViewPr>
        <p:scale>
          <a:sx n="60" d="100"/>
          <a:sy n="60" d="100"/>
        </p:scale>
        <p:origin x="-876" y="-1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062806-1435-451F-A1A0-33F32AB28C79}" type="datetimeFigureOut">
              <a:rPr lang="da-DK" smtClean="0"/>
              <a:t>12-06-2019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B23C5F-1057-4D02-8278-9373A925256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404684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584140" latinLnBrk="1" hangingPunct="0">
              <a:buClr>
                <a:schemeClr val="tx2"/>
              </a:buClr>
              <a:buFont typeface="Arial" charset="0"/>
              <a:buChar char="•"/>
            </a:pPr>
            <a:r>
              <a:rPr lang="da-DK" dirty="0">
                <a:solidFill>
                  <a:srgbClr val="414141"/>
                </a:solidFill>
                <a:ea typeface="Palatino"/>
                <a:cs typeface="Palatino"/>
              </a:rPr>
              <a:t>Årshjul med alle bestyrelsesmøderne og faste opgaver</a:t>
            </a:r>
          </a:p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B23C5F-1057-4D02-8278-9373A9252565}" type="slidenum">
              <a:rPr lang="da-DK" smtClean="0">
                <a:solidFill>
                  <a:prstClr val="black"/>
                </a:solidFill>
              </a:rPr>
              <a:pPr/>
              <a:t>1</a:t>
            </a:fld>
            <a:endParaRPr lang="da-DK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27110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Åbningsdias - centrere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/>
          <p:cNvSpPr/>
          <p:nvPr userDrawn="1"/>
        </p:nvSpPr>
        <p:spPr>
          <a:xfrm>
            <a:off x="-1" y="923773"/>
            <a:ext cx="12192000" cy="595035"/>
          </a:xfrm>
          <a:prstGeom prst="rect">
            <a:avLst/>
          </a:prstGeom>
          <a:solidFill>
            <a:schemeClr val="bg2"/>
          </a:solidFill>
          <a:ln w="9525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a-DK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>
                <a:outerShdw blurRad="25400" dist="33948" dir="2700000" rotWithShape="0">
                  <a:srgbClr val="3B3936"/>
                </a:outerShdw>
              </a:effectLst>
              <a:uFillTx/>
              <a:latin typeface="Palatino"/>
              <a:ea typeface="Palatino"/>
              <a:cs typeface="Palatino"/>
              <a:sym typeface="Palatino"/>
            </a:endParaRPr>
          </a:p>
        </p:txBody>
      </p:sp>
      <p:sp>
        <p:nvSpPr>
          <p:cNvPr id="10" name="Rektangel 9"/>
          <p:cNvSpPr/>
          <p:nvPr userDrawn="1"/>
        </p:nvSpPr>
        <p:spPr>
          <a:xfrm>
            <a:off x="-575" y="5339201"/>
            <a:ext cx="12192000" cy="595035"/>
          </a:xfrm>
          <a:prstGeom prst="rect">
            <a:avLst/>
          </a:prstGeom>
          <a:solidFill>
            <a:schemeClr val="bg2"/>
          </a:solidFill>
          <a:ln w="9525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a-DK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>
                <a:outerShdw blurRad="25400" dist="33948" dir="2700000" rotWithShape="0">
                  <a:srgbClr val="3B3936"/>
                </a:outerShdw>
              </a:effectLst>
              <a:uFillTx/>
              <a:latin typeface="Palatino"/>
              <a:ea typeface="Palatino"/>
              <a:cs typeface="Palatino"/>
              <a:sym typeface="Palatino"/>
            </a:endParaRPr>
          </a:p>
        </p:txBody>
      </p:sp>
      <p:pic>
        <p:nvPicPr>
          <p:cNvPr id="7" name="ÆS_logo_POS_CMYK.pdf"/>
          <p:cNvPicPr/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9499" y="3005188"/>
            <a:ext cx="4991916" cy="851668"/>
          </a:xfrm>
          <a:prstGeom prst="rect">
            <a:avLst/>
          </a:prstGeom>
          <a:ln w="12700">
            <a:miter lim="400000"/>
          </a:ln>
        </p:spPr>
      </p:pic>
      <p:sp>
        <p:nvSpPr>
          <p:cNvPr id="24" name="Shape 7"/>
          <p:cNvSpPr/>
          <p:nvPr userDrawn="1"/>
        </p:nvSpPr>
        <p:spPr>
          <a:xfrm>
            <a:off x="-1" y="4406907"/>
            <a:ext cx="12192000" cy="4571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chemeClr val="tx1">
                <a:lumMod val="65000"/>
                <a:lumOff val="35000"/>
              </a:schemeClr>
            </a:solidFill>
            <a:miter lim="400000"/>
          </a:ln>
        </p:spPr>
        <p:txBody>
          <a:bodyPr lIns="0" tIns="0" rIns="0" bIns="0" anchor="ctr"/>
          <a:lstStyle/>
          <a:p>
            <a:pPr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 kern="0">
              <a:solidFill>
                <a:srgbClr val="000000"/>
              </a:solidFill>
              <a:latin typeface="Helvetica"/>
              <a:ea typeface="Helvetica"/>
              <a:cs typeface="Helvetica"/>
              <a:sym typeface="Helvetica"/>
            </a:endParaRPr>
          </a:p>
        </p:txBody>
      </p:sp>
      <p:sp>
        <p:nvSpPr>
          <p:cNvPr id="29" name="Shape 8"/>
          <p:cNvSpPr/>
          <p:nvPr userDrawn="1"/>
        </p:nvSpPr>
        <p:spPr>
          <a:xfrm flipV="1">
            <a:off x="-572" y="2396859"/>
            <a:ext cx="12192575" cy="4571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chemeClr val="tx1">
                <a:lumMod val="65000"/>
                <a:lumOff val="35000"/>
              </a:schemeClr>
            </a:solidFill>
            <a:miter lim="400000"/>
          </a:ln>
        </p:spPr>
        <p:txBody>
          <a:bodyPr lIns="0" tIns="0" rIns="0" bIns="0" anchor="ctr"/>
          <a:lstStyle/>
          <a:p>
            <a:pPr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 kern="0">
              <a:solidFill>
                <a:srgbClr val="000000"/>
              </a:solidFill>
              <a:latin typeface="Helvetica"/>
              <a:ea typeface="Helvetica"/>
              <a:cs typeface="Helvetica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78063040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/>
          <p:nvPr/>
        </p:nvSpPr>
        <p:spPr>
          <a:xfrm>
            <a:off x="476249" y="1946672"/>
            <a:ext cx="5321547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/>
          </a:p>
        </p:txBody>
      </p:sp>
      <p:sp>
        <p:nvSpPr>
          <p:cNvPr id="26" name="Shape 26"/>
          <p:cNvSpPr>
            <a:spLocks noGrp="1"/>
          </p:cNvSpPr>
          <p:nvPr>
            <p:ph type="body" idx="1" hasCustomPrompt="1"/>
          </p:nvPr>
        </p:nvSpPr>
        <p:spPr>
          <a:xfrm>
            <a:off x="476251" y="1988840"/>
            <a:ext cx="5322093" cy="421700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SzTx/>
              <a:buNone/>
              <a:defRPr sz="2200" b="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39827" indent="0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1700">
                <a:solidFill>
                  <a:schemeClr val="tx2">
                    <a:lumMod val="50000"/>
                  </a:schemeClr>
                </a:solidFill>
              </a:defRPr>
            </a:lvl2pPr>
            <a:lvl3pPr marL="480288" indent="0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1700">
                <a:solidFill>
                  <a:schemeClr val="tx2">
                    <a:lumMod val="50000"/>
                  </a:schemeClr>
                </a:solidFill>
              </a:defRPr>
            </a:lvl3pPr>
            <a:lvl4pPr marL="480920" indent="-241093" algn="l">
              <a:lnSpc>
                <a:spcPct val="120000"/>
              </a:lnSpc>
              <a:spcBef>
                <a:spcPts val="0"/>
              </a:spcBef>
              <a:buSzTx/>
              <a:buFont typeface="Arial"/>
              <a:buChar char="•"/>
              <a:defRPr sz="1700">
                <a:solidFill>
                  <a:schemeClr val="tx2">
                    <a:lumMod val="50000"/>
                  </a:schemeClr>
                </a:solidFill>
              </a:defRPr>
            </a:lvl4pPr>
            <a:lvl5pPr marL="0" indent="642915">
              <a:lnSpc>
                <a:spcPct val="120000"/>
              </a:lnSpc>
              <a:spcBef>
                <a:spcPts val="0"/>
              </a:spcBef>
              <a:buSzTx/>
              <a:buNone/>
              <a:defRPr sz="170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7" name="Pladsholder til indhold 6"/>
          <p:cNvSpPr>
            <a:spLocks noGrp="1"/>
          </p:cNvSpPr>
          <p:nvPr>
            <p:ph sz="quarter" idx="15" hasCustomPrompt="1"/>
          </p:nvPr>
        </p:nvSpPr>
        <p:spPr>
          <a:xfrm>
            <a:off x="6040972" y="327032"/>
            <a:ext cx="5719233" cy="5910263"/>
          </a:xfrm>
        </p:spPr>
        <p:txBody>
          <a:bodyPr/>
          <a:lstStyle/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84212" y="329514"/>
            <a:ext cx="5442456" cy="1321486"/>
          </a:xfrm>
        </p:spPr>
        <p:txBody>
          <a:bodyPr/>
          <a:lstStyle>
            <a:lvl1pPr algn="l">
              <a:spcBef>
                <a:spcPts val="0"/>
              </a:spcBef>
              <a:defRPr/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pic>
        <p:nvPicPr>
          <p:cNvPr id="8" name="ÆS_logo_POS_CMYK.pdf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9775" y="6426147"/>
            <a:ext cx="1356844" cy="233263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3998903355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dsholder til tekst 2"/>
          <p:cNvSpPr>
            <a:spLocks noGrp="1"/>
          </p:cNvSpPr>
          <p:nvPr>
            <p:ph type="body" sz="quarter" idx="10" hasCustomPrompt="1"/>
          </p:nvPr>
        </p:nvSpPr>
        <p:spPr>
          <a:xfrm>
            <a:off x="509613" y="5784273"/>
            <a:ext cx="11223112" cy="407870"/>
          </a:xfrm>
        </p:spPr>
        <p:txBody>
          <a:bodyPr vert="horz" wrap="none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700" b="1" i="0" cap="all">
                <a:solidFill>
                  <a:schemeClr val="bg2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sz="quarter" idx="11"/>
          </p:nvPr>
        </p:nvSpPr>
        <p:spPr>
          <a:xfrm>
            <a:off x="503768" y="349257"/>
            <a:ext cx="11228917" cy="4211205"/>
          </a:xfrm>
        </p:spPr>
        <p:txBody>
          <a:bodyPr/>
          <a:lstStyle/>
          <a:p>
            <a:r>
              <a:rPr lang="da-DK" smtClean="0"/>
              <a:t>Klik på ikonet for at tilføje et billede</a:t>
            </a:r>
            <a:endParaRPr lang="da-DK" dirty="0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08005" y="4647515"/>
            <a:ext cx="11215711" cy="972000"/>
          </a:xfrm>
        </p:spPr>
        <p:txBody>
          <a:bodyPr>
            <a:normAutofit/>
          </a:bodyPr>
          <a:lstStyle>
            <a:lvl1pPr>
              <a:defRPr sz="4900"/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6" name="Shape 2"/>
          <p:cNvSpPr/>
          <p:nvPr userDrawn="1"/>
        </p:nvSpPr>
        <p:spPr>
          <a:xfrm>
            <a:off x="476252" y="5692993"/>
            <a:ext cx="11247461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/>
          </a:p>
        </p:txBody>
      </p:sp>
      <p:sp>
        <p:nvSpPr>
          <p:cNvPr id="8" name="Shape 3"/>
          <p:cNvSpPr/>
          <p:nvPr userDrawn="1"/>
        </p:nvSpPr>
        <p:spPr>
          <a:xfrm>
            <a:off x="476252" y="4647135"/>
            <a:ext cx="11247461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/>
          </a:p>
        </p:txBody>
      </p:sp>
      <p:pic>
        <p:nvPicPr>
          <p:cNvPr id="9" name="ÆS_logo_POS_CMYK.pdf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9775" y="6426147"/>
            <a:ext cx="1356844" cy="233263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702630973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84214" y="219070"/>
            <a:ext cx="11229673" cy="972000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sz="4900"/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</p:spTree>
    <p:extLst>
      <p:ext uri="{BB962C8B-B14F-4D97-AF65-F5344CB8AC3E}">
        <p14:creationId xmlns:p14="http://schemas.microsoft.com/office/powerpoint/2010/main" val="1981512815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ÆS_logo_POS_CMYK.pdf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9775" y="6426147"/>
            <a:ext cx="1356844" cy="233263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53716831"/>
      </p:ext>
    </p:extLst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rugerdefinere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05149215"/>
      </p:ext>
    </p:extLst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Åbningsdias - centrere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/>
          <p:cNvSpPr/>
          <p:nvPr userDrawn="1"/>
        </p:nvSpPr>
        <p:spPr>
          <a:xfrm>
            <a:off x="-1" y="923773"/>
            <a:ext cx="12192000" cy="595035"/>
          </a:xfrm>
          <a:prstGeom prst="rect">
            <a:avLst/>
          </a:prstGeom>
          <a:solidFill>
            <a:schemeClr val="bg2"/>
          </a:solidFill>
          <a:ln w="9525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algn="ctr" defTabSz="584200" latinLnBrk="1" hangingPunct="0"/>
            <a:endParaRPr lang="da-DK" sz="3200">
              <a:solidFill>
                <a:srgbClr val="FFFFFF"/>
              </a:solidFill>
              <a:effectLst>
                <a:outerShdw blurRad="25400" dist="33948" dir="2700000" rotWithShape="0">
                  <a:srgbClr val="3B3936"/>
                </a:outerShdw>
              </a:effectLst>
              <a:latin typeface="Palatino"/>
              <a:ea typeface="Palatino"/>
              <a:cs typeface="Palatino"/>
              <a:sym typeface="Palatino"/>
            </a:endParaRPr>
          </a:p>
        </p:txBody>
      </p:sp>
      <p:sp>
        <p:nvSpPr>
          <p:cNvPr id="10" name="Rektangel 9"/>
          <p:cNvSpPr/>
          <p:nvPr userDrawn="1"/>
        </p:nvSpPr>
        <p:spPr>
          <a:xfrm>
            <a:off x="-575" y="5339201"/>
            <a:ext cx="12192000" cy="595035"/>
          </a:xfrm>
          <a:prstGeom prst="rect">
            <a:avLst/>
          </a:prstGeom>
          <a:solidFill>
            <a:schemeClr val="bg2"/>
          </a:solidFill>
          <a:ln w="9525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algn="ctr" defTabSz="584200" latinLnBrk="1" hangingPunct="0"/>
            <a:endParaRPr lang="da-DK" sz="3200">
              <a:solidFill>
                <a:srgbClr val="FFFFFF"/>
              </a:solidFill>
              <a:effectLst>
                <a:outerShdw blurRad="25400" dist="33948" dir="2700000" rotWithShape="0">
                  <a:srgbClr val="3B3936"/>
                </a:outerShdw>
              </a:effectLst>
              <a:latin typeface="Palatino"/>
              <a:ea typeface="Palatino"/>
              <a:cs typeface="Palatino"/>
              <a:sym typeface="Palatino"/>
            </a:endParaRPr>
          </a:p>
        </p:txBody>
      </p:sp>
      <p:pic>
        <p:nvPicPr>
          <p:cNvPr id="7" name="ÆS_logo_POS_CMYK.pdf"/>
          <p:cNvPicPr/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9499" y="3005188"/>
            <a:ext cx="4991916" cy="851668"/>
          </a:xfrm>
          <a:prstGeom prst="rect">
            <a:avLst/>
          </a:prstGeom>
          <a:ln w="12700">
            <a:miter lim="400000"/>
          </a:ln>
        </p:spPr>
      </p:pic>
      <p:sp>
        <p:nvSpPr>
          <p:cNvPr id="24" name="Shape 7"/>
          <p:cNvSpPr/>
          <p:nvPr userDrawn="1"/>
        </p:nvSpPr>
        <p:spPr>
          <a:xfrm>
            <a:off x="-1" y="4406907"/>
            <a:ext cx="12192000" cy="4571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chemeClr val="tx1">
                <a:lumMod val="65000"/>
                <a:lumOff val="35000"/>
              </a:schemeClr>
            </a:solidFill>
            <a:miter lim="400000"/>
          </a:ln>
        </p:spPr>
        <p:txBody>
          <a:bodyPr lIns="0" tIns="0" rIns="0" bIns="0" anchor="ctr"/>
          <a:lstStyle/>
          <a:p>
            <a:pPr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 kern="0">
              <a:solidFill>
                <a:srgbClr val="000000"/>
              </a:solidFill>
              <a:latin typeface="Helvetica"/>
              <a:ea typeface="Helvetica"/>
              <a:cs typeface="Helvetica"/>
              <a:sym typeface="Helvetica"/>
            </a:endParaRPr>
          </a:p>
        </p:txBody>
      </p:sp>
      <p:sp>
        <p:nvSpPr>
          <p:cNvPr id="29" name="Shape 8"/>
          <p:cNvSpPr/>
          <p:nvPr userDrawn="1"/>
        </p:nvSpPr>
        <p:spPr>
          <a:xfrm flipV="1">
            <a:off x="-572" y="2396859"/>
            <a:ext cx="12192575" cy="4571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chemeClr val="tx1">
                <a:lumMod val="65000"/>
                <a:lumOff val="35000"/>
              </a:schemeClr>
            </a:solidFill>
            <a:miter lim="400000"/>
          </a:ln>
        </p:spPr>
        <p:txBody>
          <a:bodyPr lIns="0" tIns="0" rIns="0" bIns="0" anchor="ctr"/>
          <a:lstStyle/>
          <a:p>
            <a:pPr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 kern="0">
              <a:solidFill>
                <a:srgbClr val="000000"/>
              </a:solidFill>
              <a:latin typeface="Helvetica"/>
              <a:ea typeface="Helvetica"/>
              <a:cs typeface="Helvetica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23832366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 &amp; undertitel i bånd centrer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tekst 2"/>
          <p:cNvSpPr>
            <a:spLocks noGrp="1"/>
          </p:cNvSpPr>
          <p:nvPr>
            <p:ph type="body" sz="quarter" idx="10" hasCustomPrompt="1"/>
          </p:nvPr>
        </p:nvSpPr>
        <p:spPr>
          <a:xfrm>
            <a:off x="530587" y="2212910"/>
            <a:ext cx="11183692" cy="261610"/>
          </a:xfrm>
        </p:spPr>
        <p:txBody>
          <a:bodyPr vert="horz" anchor="b" anchorCtr="0">
            <a:sp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1700" b="1" i="0" cap="all" baseline="0">
                <a:solidFill>
                  <a:schemeClr val="bg2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9" name="Shape 9"/>
          <p:cNvSpPr/>
          <p:nvPr/>
        </p:nvSpPr>
        <p:spPr>
          <a:xfrm rot="16200000">
            <a:off x="6917132" y="3441528"/>
            <a:ext cx="1155065" cy="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>
              <a:solidFill>
                <a:srgbClr val="000000"/>
              </a:solidFill>
              <a:latin typeface="Helvetica"/>
              <a:ea typeface="Helvetica"/>
              <a:cs typeface="Helvetica"/>
              <a:sym typeface="Helvetica"/>
            </a:endParaRPr>
          </a:p>
        </p:txBody>
      </p:sp>
      <p:sp>
        <p:nvSpPr>
          <p:cNvPr id="10" name="Shape 10"/>
          <p:cNvSpPr>
            <a:spLocks noGrp="1"/>
          </p:cNvSpPr>
          <p:nvPr>
            <p:ph type="title" hasCustomPrompt="1"/>
          </p:nvPr>
        </p:nvSpPr>
        <p:spPr>
          <a:xfrm>
            <a:off x="476251" y="2560602"/>
            <a:ext cx="6750844" cy="1711223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spcBef>
                <a:spcPts val="0"/>
              </a:spcBef>
              <a:defRPr sz="5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lang="da-DK" sz="4900" dirty="0">
                <a:solidFill>
                  <a:srgbClr val="B3242A"/>
                </a:solidFill>
              </a:rPr>
              <a:t>Klik for at tilføje tekst</a:t>
            </a:r>
            <a:endParaRPr sz="4900" dirty="0">
              <a:solidFill>
                <a:srgbClr val="B3242A"/>
              </a:solidFill>
            </a:endParaRPr>
          </a:p>
        </p:txBody>
      </p:sp>
      <p:sp>
        <p:nvSpPr>
          <p:cNvPr id="11" name="Shape 11"/>
          <p:cNvSpPr>
            <a:spLocks noGrp="1"/>
          </p:cNvSpPr>
          <p:nvPr>
            <p:ph type="body" idx="1" hasCustomPrompt="1"/>
          </p:nvPr>
        </p:nvSpPr>
        <p:spPr>
          <a:xfrm>
            <a:off x="7762875" y="2592549"/>
            <a:ext cx="3976688" cy="1696641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ts val="2039"/>
              </a:lnSpc>
              <a:spcBef>
                <a:spcPts val="0"/>
              </a:spcBef>
              <a:buSzTx/>
              <a:buNone/>
              <a:defRPr sz="17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160729">
              <a:lnSpc>
                <a:spcPct val="120000"/>
              </a:lnSpc>
              <a:spcBef>
                <a:spcPts val="0"/>
              </a:spcBef>
              <a:buSzTx/>
              <a:buNone/>
              <a:defRPr sz="1700">
                <a:solidFill>
                  <a:schemeClr val="tx2">
                    <a:lumMod val="50000"/>
                  </a:schemeClr>
                </a:solidFill>
              </a:defRPr>
            </a:lvl2pPr>
            <a:lvl3pPr marL="0" indent="321457">
              <a:lnSpc>
                <a:spcPct val="120000"/>
              </a:lnSpc>
              <a:spcBef>
                <a:spcPts val="0"/>
              </a:spcBef>
              <a:buSzTx/>
              <a:buNone/>
              <a:defRPr sz="1700">
                <a:solidFill>
                  <a:schemeClr val="tx2">
                    <a:lumMod val="50000"/>
                  </a:schemeClr>
                </a:solidFill>
              </a:defRPr>
            </a:lvl3pPr>
            <a:lvl4pPr marL="0" indent="482186">
              <a:lnSpc>
                <a:spcPct val="120000"/>
              </a:lnSpc>
              <a:spcBef>
                <a:spcPts val="0"/>
              </a:spcBef>
              <a:buSzTx/>
              <a:buNone/>
              <a:defRPr sz="1700">
                <a:solidFill>
                  <a:schemeClr val="tx2">
                    <a:lumMod val="50000"/>
                  </a:schemeClr>
                </a:solidFill>
              </a:defRPr>
            </a:lvl4pPr>
            <a:lvl5pPr marL="0" indent="642915">
              <a:lnSpc>
                <a:spcPct val="120000"/>
              </a:lnSpc>
              <a:spcBef>
                <a:spcPts val="0"/>
              </a:spcBef>
              <a:buSzTx/>
              <a:buNone/>
              <a:defRPr sz="170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lang="da-DK" sz="1700" dirty="0">
                <a:solidFill>
                  <a:srgbClr val="414141"/>
                </a:solidFill>
              </a:rPr>
              <a:t>Klik for at tilføje tekst</a:t>
            </a:r>
          </a:p>
        </p:txBody>
      </p:sp>
      <p:sp>
        <p:nvSpPr>
          <p:cNvPr id="12" name="Shape 7"/>
          <p:cNvSpPr/>
          <p:nvPr/>
        </p:nvSpPr>
        <p:spPr>
          <a:xfrm>
            <a:off x="476255" y="4315973"/>
            <a:ext cx="11249487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>
              <a:solidFill>
                <a:srgbClr val="000000"/>
              </a:solidFill>
              <a:latin typeface="Helvetica"/>
              <a:ea typeface="Helvetica"/>
              <a:cs typeface="Helvetica"/>
              <a:sym typeface="Helvetica"/>
            </a:endParaRPr>
          </a:p>
        </p:txBody>
      </p:sp>
      <p:sp>
        <p:nvSpPr>
          <p:cNvPr id="17" name="Shape 8"/>
          <p:cNvSpPr/>
          <p:nvPr/>
        </p:nvSpPr>
        <p:spPr>
          <a:xfrm>
            <a:off x="476256" y="2556825"/>
            <a:ext cx="11250017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>
              <a:solidFill>
                <a:srgbClr val="000000"/>
              </a:solidFill>
              <a:latin typeface="Helvetica"/>
              <a:ea typeface="Helvetica"/>
              <a:cs typeface="Helvetica"/>
              <a:sym typeface="Helvetica"/>
            </a:endParaRPr>
          </a:p>
        </p:txBody>
      </p:sp>
      <p:pic>
        <p:nvPicPr>
          <p:cNvPr id="14" name="ÆS_logo_POS_CMYK.pdf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9775" y="6426147"/>
            <a:ext cx="1356844" cy="233263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3419688325"/>
      </p:ext>
    </p:extLst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84214" y="225933"/>
            <a:ext cx="11229673" cy="972000"/>
          </a:xfrm>
        </p:spPr>
        <p:txBody>
          <a:bodyPr>
            <a:normAutofit/>
          </a:bodyPr>
          <a:lstStyle>
            <a:lvl1pPr>
              <a:defRPr sz="4900"/>
            </a:lvl1pPr>
          </a:lstStyle>
          <a:p>
            <a:r>
              <a:rPr lang="da-DK" dirty="0"/>
              <a:t>Klik for at tilføje tekst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quarter" idx="10" hasCustomPrompt="1"/>
          </p:nvPr>
        </p:nvSpPr>
        <p:spPr>
          <a:xfrm>
            <a:off x="1016001" y="1516534"/>
            <a:ext cx="10707843" cy="4706471"/>
          </a:xfrm>
        </p:spPr>
        <p:txBody>
          <a:bodyPr vert="horz"/>
          <a:lstStyle>
            <a:lvl1pPr>
              <a:buClr>
                <a:schemeClr val="tx2"/>
              </a:buClr>
              <a:buSzPct val="100000"/>
              <a:defRPr baseline="0"/>
            </a:lvl1pPr>
            <a:lvl2pPr>
              <a:buClr>
                <a:schemeClr val="tx2"/>
              </a:buClr>
              <a:buSzPct val="100000"/>
              <a:defRPr/>
            </a:lvl2pPr>
            <a:lvl3pPr>
              <a:buClr>
                <a:schemeClr val="tx2"/>
              </a:buClr>
              <a:buSzPct val="100000"/>
              <a:defRPr/>
            </a:lvl3pPr>
            <a:lvl4pPr>
              <a:buClr>
                <a:schemeClr val="tx2"/>
              </a:buClr>
              <a:buSzPct val="100000"/>
              <a:defRPr/>
            </a:lvl4pPr>
            <a:lvl5pPr>
              <a:buClr>
                <a:schemeClr val="tx2"/>
              </a:buClr>
              <a:buSzPct val="100000"/>
              <a:defRPr/>
            </a:lvl5pPr>
          </a:lstStyle>
          <a:p>
            <a:pPr lvl="0"/>
            <a:r>
              <a:rPr lang="da-DK" dirty="0"/>
              <a:t>Klik at tilføje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1841285683"/>
      </p:ext>
    </p:extLst>
  </p:cSld>
  <p:clrMapOvr>
    <a:masterClrMapping/>
  </p:clrMapOvr>
  <p:transition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under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dsholder til tekst 2"/>
          <p:cNvSpPr>
            <a:spLocks noGrp="1"/>
          </p:cNvSpPr>
          <p:nvPr>
            <p:ph type="body" sz="quarter" idx="10" hasCustomPrompt="1"/>
          </p:nvPr>
        </p:nvSpPr>
        <p:spPr>
          <a:xfrm>
            <a:off x="484212" y="1418674"/>
            <a:ext cx="11223112" cy="233983"/>
          </a:xfrm>
        </p:spPr>
        <p:txBody>
          <a:bodyPr vert="horz" wrap="none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700" b="1" i="0" cap="all">
                <a:solidFill>
                  <a:schemeClr val="bg2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quarter" idx="12" hasCustomPrompt="1"/>
          </p:nvPr>
        </p:nvSpPr>
        <p:spPr>
          <a:xfrm>
            <a:off x="1016005" y="1875119"/>
            <a:ext cx="10708217" cy="4340411"/>
          </a:xfrm>
        </p:spPr>
        <p:txBody>
          <a:bodyPr vert="horz">
            <a:normAutofit/>
          </a:bodyPr>
          <a:lstStyle>
            <a:lvl1pPr>
              <a:spcBef>
                <a:spcPts val="1600"/>
              </a:spcBef>
              <a:buClr>
                <a:schemeClr val="tx2"/>
              </a:buClr>
              <a:buSzPct val="100000"/>
              <a:defRPr sz="2400" baseline="0"/>
            </a:lvl1pPr>
            <a:lvl2pPr>
              <a:spcBef>
                <a:spcPts val="1600"/>
              </a:spcBef>
              <a:buClr>
                <a:schemeClr val="tx2"/>
              </a:buClr>
              <a:buSzPct val="100000"/>
              <a:defRPr sz="2400" baseline="0"/>
            </a:lvl2pPr>
            <a:lvl3pPr>
              <a:spcBef>
                <a:spcPts val="1600"/>
              </a:spcBef>
              <a:buClr>
                <a:schemeClr val="tx2"/>
              </a:buClr>
              <a:buSzPct val="100000"/>
              <a:defRPr sz="2400" baseline="0"/>
            </a:lvl3pPr>
            <a:lvl4pPr>
              <a:spcBef>
                <a:spcPts val="1600"/>
              </a:spcBef>
              <a:buClr>
                <a:schemeClr val="tx2"/>
              </a:buClr>
              <a:buSzPct val="100000"/>
              <a:defRPr sz="2400" baseline="0"/>
            </a:lvl4pPr>
            <a:lvl5pPr>
              <a:spcBef>
                <a:spcPts val="1600"/>
              </a:spcBef>
              <a:buClr>
                <a:schemeClr val="tx2"/>
              </a:buClr>
              <a:buSzPct val="100000"/>
              <a:defRPr sz="2400" baseline="0"/>
            </a:lvl5pPr>
          </a:lstStyle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4900"/>
            </a:lvl1pPr>
          </a:lstStyle>
          <a:p>
            <a:r>
              <a:rPr lang="da-DK" dirty="0"/>
              <a:t>Klik for at tilføje tekst</a:t>
            </a:r>
          </a:p>
        </p:txBody>
      </p:sp>
    </p:spTree>
    <p:extLst>
      <p:ext uri="{BB962C8B-B14F-4D97-AF65-F5344CB8AC3E}">
        <p14:creationId xmlns:p14="http://schemas.microsoft.com/office/powerpoint/2010/main" val="132789849"/>
      </p:ext>
    </p:extLst>
  </p:cSld>
  <p:clrMapOvr>
    <a:masterClrMapping/>
  </p:clrMapOvr>
  <p:transition spd="med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dsholder til indhold 5"/>
          <p:cNvSpPr>
            <a:spLocks noGrp="1"/>
          </p:cNvSpPr>
          <p:nvPr>
            <p:ph sz="quarter" idx="13" hasCustomPrompt="1"/>
          </p:nvPr>
        </p:nvSpPr>
        <p:spPr>
          <a:xfrm>
            <a:off x="6106101" y="1919883"/>
            <a:ext cx="5609651" cy="4286250"/>
          </a:xfrm>
        </p:spPr>
        <p:txBody>
          <a:bodyPr vert="horz">
            <a:normAutofit/>
          </a:bodyPr>
          <a:lstStyle>
            <a:lvl1pPr marL="0" marR="0" indent="0" algn="l" defTabSz="410751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Pct val="75000"/>
              <a:buFont typeface="Arial"/>
              <a:buNone/>
              <a:tabLst/>
              <a:defRPr lang="da-DK" sz="1800" b="0" i="0">
                <a:solidFill>
                  <a:srgbClr val="000000"/>
                </a:solidFill>
                <a:latin typeface="+mn-lt"/>
                <a:ea typeface="Georgia"/>
                <a:cs typeface="Arial"/>
                <a:sym typeface="Georgia"/>
              </a:defRPr>
            </a:lvl1pPr>
            <a:lvl2pPr marL="482400" indent="-241200">
              <a:spcBef>
                <a:spcPts val="1000"/>
              </a:spcBef>
              <a:defRPr lang="da-DK" sz="21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2pPr>
            <a:lvl3pPr marL="321457" indent="-321457">
              <a:spcBef>
                <a:spcPts val="1266"/>
              </a:spcBef>
              <a:defRPr lang="da-DK" sz="21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3pPr>
            <a:lvl4pPr marL="723600" indent="-241200">
              <a:spcBef>
                <a:spcPts val="1000"/>
              </a:spcBef>
              <a:defRPr lang="da-DK" sz="21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4pPr>
            <a:lvl5pPr>
              <a:defRPr sz="2100"/>
            </a:lvl5pPr>
          </a:lstStyle>
          <a:p>
            <a:pPr marL="241200" marR="0" lvl="0" indent="-241200" algn="l" defTabSz="410751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Pct val="75000"/>
              <a:buFont typeface="Arial"/>
              <a:buChar char="•"/>
              <a:tabLst/>
              <a:defRPr sz="1800">
                <a:solidFill>
                  <a:srgbClr val="000000"/>
                </a:solidFill>
              </a:defRPr>
            </a:pPr>
            <a:r>
              <a:rPr lang="da-DK" sz="2400" dirty="0"/>
              <a:t>Klik for at tilføje tekst</a:t>
            </a:r>
            <a:endParaRPr lang="da-DK" sz="2200" dirty="0">
              <a:solidFill>
                <a:srgbClr val="414141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Andet niveau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Tredje niveau</a:t>
            </a:r>
          </a:p>
        </p:txBody>
      </p:sp>
      <p:sp>
        <p:nvSpPr>
          <p:cNvPr id="9" name="Pladsholder til indhold 5"/>
          <p:cNvSpPr>
            <a:spLocks noGrp="1"/>
          </p:cNvSpPr>
          <p:nvPr>
            <p:ph sz="quarter" idx="14" hasCustomPrompt="1"/>
          </p:nvPr>
        </p:nvSpPr>
        <p:spPr>
          <a:xfrm>
            <a:off x="476253" y="1919883"/>
            <a:ext cx="5459763" cy="4286250"/>
          </a:xfrm>
        </p:spPr>
        <p:txBody>
          <a:bodyPr vert="horz">
            <a:normAutofit/>
          </a:bodyPr>
          <a:lstStyle>
            <a:lvl1pPr marL="241200" indent="-241200" algn="l" defTabSz="410751" eaLnBrk="1" hangingPunct="1">
              <a:lnSpc>
                <a:spcPct val="100000"/>
              </a:lnSpc>
              <a:spcBef>
                <a:spcPts val="1000"/>
              </a:spcBef>
              <a:buSzPct val="75000"/>
              <a:buFont typeface="Arial"/>
              <a:buChar char="•"/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82400" indent="-241200">
              <a:lnSpc>
                <a:spcPct val="100000"/>
              </a:lnSpc>
              <a:spcBef>
                <a:spcPts val="1000"/>
              </a:spcBef>
              <a:buFont typeface="Arial"/>
              <a:buChar char="•"/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241200" indent="-241200">
              <a:lnSpc>
                <a:spcPct val="100000"/>
              </a:lnSpc>
              <a:spcBef>
                <a:spcPts val="1000"/>
              </a:spcBef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723600" indent="-240460" algn="l">
              <a:spcBef>
                <a:spcPts val="1000"/>
              </a:spcBef>
              <a:defRPr lang="da-DK" sz="21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4pPr>
            <a:lvl5pPr indent="-240460">
              <a:defRPr sz="2100"/>
            </a:lvl5pPr>
          </a:lstStyle>
          <a:p>
            <a:pPr lvl="0"/>
            <a:r>
              <a:rPr lang="da-DK" dirty="0"/>
              <a:t>Klik for at tilføje tekst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Andet niveau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Tredje niveau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84214" y="234619"/>
            <a:ext cx="11229673" cy="972000"/>
          </a:xfrm>
        </p:spPr>
        <p:txBody>
          <a:bodyPr>
            <a:normAutofit/>
          </a:bodyPr>
          <a:lstStyle>
            <a:lvl1pPr>
              <a:defRPr sz="4900"/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</p:spTree>
    <p:extLst>
      <p:ext uri="{BB962C8B-B14F-4D97-AF65-F5344CB8AC3E}">
        <p14:creationId xmlns:p14="http://schemas.microsoft.com/office/powerpoint/2010/main" val="1493094574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 &amp; undertitel i bånd centrer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tekst 2"/>
          <p:cNvSpPr>
            <a:spLocks noGrp="1"/>
          </p:cNvSpPr>
          <p:nvPr>
            <p:ph type="body" sz="quarter" idx="10" hasCustomPrompt="1"/>
          </p:nvPr>
        </p:nvSpPr>
        <p:spPr>
          <a:xfrm>
            <a:off x="530587" y="2212910"/>
            <a:ext cx="11183692" cy="261610"/>
          </a:xfrm>
        </p:spPr>
        <p:txBody>
          <a:bodyPr vert="horz" anchor="b" anchorCtr="0">
            <a:sp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1700" b="1" i="0" cap="all" baseline="0">
                <a:solidFill>
                  <a:schemeClr val="bg2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9" name="Shape 9"/>
          <p:cNvSpPr/>
          <p:nvPr/>
        </p:nvSpPr>
        <p:spPr>
          <a:xfrm rot="16200000">
            <a:off x="6917132" y="3441528"/>
            <a:ext cx="1155065" cy="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/>
          </a:p>
        </p:txBody>
      </p:sp>
      <p:sp>
        <p:nvSpPr>
          <p:cNvPr id="10" name="Shape 10"/>
          <p:cNvSpPr>
            <a:spLocks noGrp="1"/>
          </p:cNvSpPr>
          <p:nvPr>
            <p:ph type="title" hasCustomPrompt="1"/>
          </p:nvPr>
        </p:nvSpPr>
        <p:spPr>
          <a:xfrm>
            <a:off x="476251" y="2560602"/>
            <a:ext cx="6750844" cy="1711223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spcBef>
                <a:spcPts val="0"/>
              </a:spcBef>
              <a:defRPr sz="5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lang="da-DK" sz="4900" dirty="0">
                <a:solidFill>
                  <a:srgbClr val="B3242A"/>
                </a:solidFill>
              </a:rPr>
              <a:t>Klik for at tilføje tekst</a:t>
            </a:r>
            <a:endParaRPr sz="4900" dirty="0">
              <a:solidFill>
                <a:srgbClr val="B3242A"/>
              </a:solidFill>
            </a:endParaRPr>
          </a:p>
        </p:txBody>
      </p:sp>
      <p:sp>
        <p:nvSpPr>
          <p:cNvPr id="11" name="Shape 11"/>
          <p:cNvSpPr>
            <a:spLocks noGrp="1"/>
          </p:cNvSpPr>
          <p:nvPr>
            <p:ph type="body" idx="1" hasCustomPrompt="1"/>
          </p:nvPr>
        </p:nvSpPr>
        <p:spPr>
          <a:xfrm>
            <a:off x="7762875" y="2592549"/>
            <a:ext cx="3976688" cy="1696641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ts val="2039"/>
              </a:lnSpc>
              <a:spcBef>
                <a:spcPts val="0"/>
              </a:spcBef>
              <a:buSzTx/>
              <a:buNone/>
              <a:defRPr sz="17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160729">
              <a:lnSpc>
                <a:spcPct val="120000"/>
              </a:lnSpc>
              <a:spcBef>
                <a:spcPts val="0"/>
              </a:spcBef>
              <a:buSzTx/>
              <a:buNone/>
              <a:defRPr sz="1700">
                <a:solidFill>
                  <a:schemeClr val="tx2">
                    <a:lumMod val="50000"/>
                  </a:schemeClr>
                </a:solidFill>
              </a:defRPr>
            </a:lvl2pPr>
            <a:lvl3pPr marL="0" indent="321457">
              <a:lnSpc>
                <a:spcPct val="120000"/>
              </a:lnSpc>
              <a:spcBef>
                <a:spcPts val="0"/>
              </a:spcBef>
              <a:buSzTx/>
              <a:buNone/>
              <a:defRPr sz="1700">
                <a:solidFill>
                  <a:schemeClr val="tx2">
                    <a:lumMod val="50000"/>
                  </a:schemeClr>
                </a:solidFill>
              </a:defRPr>
            </a:lvl3pPr>
            <a:lvl4pPr marL="0" indent="482186">
              <a:lnSpc>
                <a:spcPct val="120000"/>
              </a:lnSpc>
              <a:spcBef>
                <a:spcPts val="0"/>
              </a:spcBef>
              <a:buSzTx/>
              <a:buNone/>
              <a:defRPr sz="1700">
                <a:solidFill>
                  <a:schemeClr val="tx2">
                    <a:lumMod val="50000"/>
                  </a:schemeClr>
                </a:solidFill>
              </a:defRPr>
            </a:lvl4pPr>
            <a:lvl5pPr marL="0" indent="642915">
              <a:lnSpc>
                <a:spcPct val="120000"/>
              </a:lnSpc>
              <a:spcBef>
                <a:spcPts val="0"/>
              </a:spcBef>
              <a:buSzTx/>
              <a:buNone/>
              <a:defRPr sz="170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lang="da-DK" sz="1700" dirty="0">
                <a:solidFill>
                  <a:srgbClr val="414141"/>
                </a:solidFill>
              </a:rPr>
              <a:t>Klik for at tilføje tekst</a:t>
            </a:r>
          </a:p>
        </p:txBody>
      </p:sp>
      <p:sp>
        <p:nvSpPr>
          <p:cNvPr id="12" name="Shape 7"/>
          <p:cNvSpPr/>
          <p:nvPr/>
        </p:nvSpPr>
        <p:spPr>
          <a:xfrm>
            <a:off x="476255" y="4315973"/>
            <a:ext cx="11249487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/>
          </a:p>
        </p:txBody>
      </p:sp>
      <p:sp>
        <p:nvSpPr>
          <p:cNvPr id="17" name="Shape 8"/>
          <p:cNvSpPr/>
          <p:nvPr/>
        </p:nvSpPr>
        <p:spPr>
          <a:xfrm>
            <a:off x="476256" y="2556825"/>
            <a:ext cx="11250017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/>
          </a:p>
        </p:txBody>
      </p:sp>
      <p:pic>
        <p:nvPicPr>
          <p:cNvPr id="14" name="ÆS_logo_POS_CMYK.pdf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9775" y="6426147"/>
            <a:ext cx="1356844" cy="233263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917235892"/>
      </p:ext>
    </p:extLst>
  </p:cSld>
  <p:clrMapOvr>
    <a:masterClrMapping/>
  </p:clrMapOvr>
  <p:transition spd="med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undertitel og 2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dsholder til indhold 5"/>
          <p:cNvSpPr>
            <a:spLocks noGrp="1"/>
          </p:cNvSpPr>
          <p:nvPr>
            <p:ph sz="quarter" idx="13" hasCustomPrompt="1"/>
          </p:nvPr>
        </p:nvSpPr>
        <p:spPr>
          <a:xfrm>
            <a:off x="6106101" y="1919883"/>
            <a:ext cx="5609651" cy="4286250"/>
          </a:xfrm>
        </p:spPr>
        <p:txBody>
          <a:bodyPr vert="horz">
            <a:normAutofit/>
          </a:bodyPr>
          <a:lstStyle>
            <a:lvl1pPr marL="241200" indent="-241200">
              <a:lnSpc>
                <a:spcPct val="100000"/>
              </a:lnSpc>
              <a:spcBef>
                <a:spcPts val="1000"/>
              </a:spcBef>
              <a:buFont typeface="Arial"/>
              <a:buChar char="•"/>
              <a:defRPr lang="da-DK" sz="2200" b="0" i="0" baseline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1pPr>
            <a:lvl2pPr marL="482400" indent="-241200">
              <a:lnSpc>
                <a:spcPct val="100000"/>
              </a:lnSpc>
              <a:spcBef>
                <a:spcPts val="1000"/>
              </a:spcBef>
              <a:defRPr lang="da-DK" sz="2200" b="0" i="0" baseline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2pPr>
            <a:lvl3pPr marL="321457" indent="-321457">
              <a:lnSpc>
                <a:spcPct val="100000"/>
              </a:lnSpc>
              <a:spcBef>
                <a:spcPts val="1000"/>
              </a:spcBef>
              <a:defRPr lang="da-DK" sz="2200" b="0" i="0" baseline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3pPr>
            <a:lvl4pPr marL="723600" indent="-241200">
              <a:spcBef>
                <a:spcPts val="1000"/>
              </a:spcBef>
              <a:defRPr lang="da-DK" sz="21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4pPr>
            <a:lvl5pPr>
              <a:defRPr sz="2100"/>
            </a:lvl5pPr>
          </a:lstStyle>
          <a:p>
            <a:pPr lvl="0"/>
            <a:r>
              <a:rPr lang="da-DK" dirty="0"/>
              <a:t>Klik for at tilføje tekst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Andet niveau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Tredje niveau</a:t>
            </a:r>
          </a:p>
        </p:txBody>
      </p:sp>
      <p:sp>
        <p:nvSpPr>
          <p:cNvPr id="8" name="Pladsholder til indhold 5"/>
          <p:cNvSpPr>
            <a:spLocks noGrp="1"/>
          </p:cNvSpPr>
          <p:nvPr>
            <p:ph sz="quarter" idx="14" hasCustomPrompt="1"/>
          </p:nvPr>
        </p:nvSpPr>
        <p:spPr>
          <a:xfrm>
            <a:off x="476253" y="1919883"/>
            <a:ext cx="5459763" cy="4286250"/>
          </a:xfrm>
        </p:spPr>
        <p:txBody>
          <a:bodyPr vert="horz" anchor="ctr">
            <a:normAutofit/>
          </a:bodyPr>
          <a:lstStyle>
            <a:lvl1pPr marL="240460" indent="-241200" algn="l" defTabSz="410751" eaLnBrk="1" hangingPunct="1">
              <a:lnSpc>
                <a:spcPct val="100000"/>
              </a:lnSpc>
              <a:spcBef>
                <a:spcPts val="1000"/>
              </a:spcBef>
              <a:buSzPct val="75000"/>
              <a:buFont typeface="Arial"/>
              <a:buChar char="•"/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80920" indent="-241200" algn="l">
              <a:lnSpc>
                <a:spcPct val="100000"/>
              </a:lnSpc>
              <a:spcBef>
                <a:spcPts val="1000"/>
              </a:spcBef>
              <a:buFont typeface="Arial"/>
              <a:buChar char="•"/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80257" indent="0" algn="l">
              <a:lnSpc>
                <a:spcPct val="100000"/>
              </a:lnSpc>
              <a:spcBef>
                <a:spcPts val="1000"/>
              </a:spcBef>
              <a:buNone/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721381" indent="-241200" algn="l">
              <a:spcBef>
                <a:spcPts val="1000"/>
              </a:spcBef>
              <a:defRPr lang="da-DK" sz="21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4pPr>
            <a:lvl5pPr indent="-241200" algn="l">
              <a:spcBef>
                <a:spcPts val="1000"/>
              </a:spcBef>
              <a:defRPr sz="2100"/>
            </a:lvl5pPr>
          </a:lstStyle>
          <a:p>
            <a:pPr lvl="0"/>
            <a:r>
              <a:rPr lang="da-DK" dirty="0"/>
              <a:t>Klik for at tilføje tekst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Andet niveau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Tredje niveau</a:t>
            </a:r>
          </a:p>
        </p:txBody>
      </p:sp>
      <p:sp>
        <p:nvSpPr>
          <p:cNvPr id="5" name="Pladsholder til tekst 2"/>
          <p:cNvSpPr>
            <a:spLocks noGrp="1"/>
          </p:cNvSpPr>
          <p:nvPr>
            <p:ph type="body" sz="quarter" idx="10" hasCustomPrompt="1"/>
          </p:nvPr>
        </p:nvSpPr>
        <p:spPr>
          <a:xfrm>
            <a:off x="484212" y="1418674"/>
            <a:ext cx="11223112" cy="233983"/>
          </a:xfrm>
        </p:spPr>
        <p:txBody>
          <a:bodyPr vert="horz" wrap="none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700" b="1" i="0" cap="all">
                <a:solidFill>
                  <a:schemeClr val="bg2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da-DK" dirty="0"/>
              <a:t>Rediger typografien i masteren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900"/>
            </a:lvl1pPr>
          </a:lstStyle>
          <a:p>
            <a:r>
              <a:rPr lang="da-DK" smtClean="0"/>
              <a:t>Klik for at redigere i master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124809159"/>
      </p:ext>
    </p:extLst>
  </p:cSld>
  <p:clrMapOvr>
    <a:masterClrMapping/>
  </p:clrMapOvr>
  <p:transition spd="med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kst og indholdselement - lodr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/>
          <p:nvPr/>
        </p:nvSpPr>
        <p:spPr>
          <a:xfrm>
            <a:off x="476251" y="3429000"/>
            <a:ext cx="5321600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>
              <a:solidFill>
                <a:srgbClr val="000000"/>
              </a:solidFill>
              <a:latin typeface="Helvetica"/>
              <a:ea typeface="Helvetica"/>
              <a:cs typeface="Helvetica"/>
              <a:sym typeface="Helvetica"/>
            </a:endParaRPr>
          </a:p>
        </p:txBody>
      </p:sp>
      <p:sp>
        <p:nvSpPr>
          <p:cNvPr id="24" name="Shape 24"/>
          <p:cNvSpPr/>
          <p:nvPr/>
        </p:nvSpPr>
        <p:spPr>
          <a:xfrm>
            <a:off x="476249" y="1946672"/>
            <a:ext cx="5321547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>
              <a:solidFill>
                <a:srgbClr val="000000"/>
              </a:solidFill>
              <a:latin typeface="Helvetica"/>
              <a:ea typeface="Helvetica"/>
              <a:cs typeface="Helvetica"/>
              <a:sym typeface="Helvetica"/>
            </a:endParaRPr>
          </a:p>
        </p:txBody>
      </p:sp>
      <p:sp>
        <p:nvSpPr>
          <p:cNvPr id="25" name="Shape 25"/>
          <p:cNvSpPr>
            <a:spLocks noGrp="1"/>
          </p:cNvSpPr>
          <p:nvPr>
            <p:ph type="title" hasCustomPrompt="1"/>
          </p:nvPr>
        </p:nvSpPr>
        <p:spPr>
          <a:xfrm>
            <a:off x="476251" y="1949623"/>
            <a:ext cx="5322093" cy="1427892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spcBef>
                <a:spcPts val="0"/>
              </a:spcBef>
              <a:defRPr sz="4200"/>
            </a:lvl1pPr>
          </a:lstStyle>
          <a:p>
            <a:pPr lvl="0"/>
            <a:r>
              <a:rPr lang="da-DK" sz="4000" dirty="0"/>
              <a:t>Klik for at tilføje tekst</a:t>
            </a:r>
          </a:p>
        </p:txBody>
      </p:sp>
      <p:sp>
        <p:nvSpPr>
          <p:cNvPr id="26" name="Shape 26"/>
          <p:cNvSpPr>
            <a:spLocks noGrp="1"/>
          </p:cNvSpPr>
          <p:nvPr>
            <p:ph type="body" idx="1" hasCustomPrompt="1"/>
          </p:nvPr>
        </p:nvSpPr>
        <p:spPr>
          <a:xfrm>
            <a:off x="476251" y="3536156"/>
            <a:ext cx="5322093" cy="2669688"/>
          </a:xfrm>
          <a:prstGeom prst="rect">
            <a:avLst/>
          </a:prstGeom>
        </p:spPr>
        <p:txBody>
          <a:bodyPr anchor="t"/>
          <a:lstStyle>
            <a:lvl1pPr marL="241200" indent="-241200">
              <a:lnSpc>
                <a:spcPct val="100000"/>
              </a:lnSpc>
              <a:spcBef>
                <a:spcPts val="1000"/>
              </a:spcBef>
              <a:buSzTx/>
              <a:buFont typeface="Arial"/>
              <a:buChar char="•"/>
              <a:defRPr sz="1700">
                <a:solidFill>
                  <a:schemeClr val="tx1"/>
                </a:solidFill>
              </a:defRPr>
            </a:lvl1pPr>
            <a:lvl2pPr marL="480920" indent="-241093">
              <a:lnSpc>
                <a:spcPct val="100000"/>
              </a:lnSpc>
              <a:spcBef>
                <a:spcPts val="1000"/>
              </a:spcBef>
              <a:buSzTx/>
              <a:buFont typeface="Arial"/>
              <a:buChar char="•"/>
              <a:defRPr sz="1700">
                <a:solidFill>
                  <a:schemeClr val="tx2">
                    <a:lumMod val="50000"/>
                  </a:schemeClr>
                </a:solidFill>
              </a:defRPr>
            </a:lvl2pPr>
            <a:lvl3pPr marL="721381" indent="-241093">
              <a:lnSpc>
                <a:spcPct val="100000"/>
              </a:lnSpc>
              <a:spcBef>
                <a:spcPts val="1000"/>
              </a:spcBef>
              <a:buSzTx/>
              <a:buFont typeface="Arial"/>
              <a:buChar char="•"/>
              <a:defRPr sz="1700">
                <a:solidFill>
                  <a:schemeClr val="tx2">
                    <a:lumMod val="50000"/>
                  </a:schemeClr>
                </a:solidFill>
              </a:defRPr>
            </a:lvl3pPr>
            <a:lvl4pPr marL="480920" indent="-241093" algn="l">
              <a:lnSpc>
                <a:spcPct val="120000"/>
              </a:lnSpc>
              <a:spcBef>
                <a:spcPts val="0"/>
              </a:spcBef>
              <a:buSzTx/>
              <a:buFont typeface="Arial"/>
              <a:buChar char="•"/>
              <a:defRPr sz="1700">
                <a:solidFill>
                  <a:schemeClr val="tx2">
                    <a:lumMod val="50000"/>
                  </a:schemeClr>
                </a:solidFill>
              </a:defRPr>
            </a:lvl4pPr>
            <a:lvl5pPr marL="0" indent="642915">
              <a:lnSpc>
                <a:spcPct val="120000"/>
              </a:lnSpc>
              <a:spcBef>
                <a:spcPts val="0"/>
              </a:spcBef>
              <a:buSzTx/>
              <a:buNone/>
              <a:defRPr sz="170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/>
            <a:r>
              <a:rPr lang="da-DK" dirty="0"/>
              <a:t>Klik for at tilføje tekst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lang="da-DK" sz="1700" dirty="0">
                <a:solidFill>
                  <a:srgbClr val="414141"/>
                </a:solidFill>
              </a:rPr>
              <a:t>Andet niveau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lang="da-DK" sz="1700" dirty="0">
                <a:solidFill>
                  <a:srgbClr val="414141"/>
                </a:solidFill>
              </a:rPr>
              <a:t>Tredje niveau</a:t>
            </a:r>
          </a:p>
        </p:txBody>
      </p:sp>
      <p:sp>
        <p:nvSpPr>
          <p:cNvPr id="9" name="Pladsholder til tekst 2"/>
          <p:cNvSpPr>
            <a:spLocks noGrp="1"/>
          </p:cNvSpPr>
          <p:nvPr>
            <p:ph type="body" sz="quarter" idx="12" hasCustomPrompt="1"/>
          </p:nvPr>
        </p:nvSpPr>
        <p:spPr>
          <a:xfrm>
            <a:off x="507861" y="1646703"/>
            <a:ext cx="5289936" cy="200055"/>
          </a:xfrm>
        </p:spPr>
        <p:txBody>
          <a:bodyPr vert="horz" wrap="square" anchor="b">
            <a:sp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1300" b="1" i="0" cap="all">
                <a:solidFill>
                  <a:srgbClr val="908979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quarter" idx="13" hasCustomPrompt="1"/>
          </p:nvPr>
        </p:nvSpPr>
        <p:spPr>
          <a:xfrm>
            <a:off x="6096005" y="333375"/>
            <a:ext cx="5617633" cy="5881688"/>
          </a:xfrm>
        </p:spPr>
        <p:txBody>
          <a:bodyPr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pic>
        <p:nvPicPr>
          <p:cNvPr id="10" name="ÆS_logo_POS_CMYK.pdf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9775" y="6426147"/>
            <a:ext cx="1356844" cy="233263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878399754"/>
      </p:ext>
    </p:extLst>
  </p:cSld>
  <p:clrMapOvr>
    <a:masterClrMapping/>
  </p:clrMapOvr>
  <p:transition spd="med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g indholdsobjekt - b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84211" y="226548"/>
            <a:ext cx="11239500" cy="972021"/>
          </a:xfrm>
        </p:spPr>
        <p:txBody>
          <a:bodyPr vert="horz">
            <a:normAutofit/>
          </a:bodyPr>
          <a:lstStyle>
            <a:lvl1pPr>
              <a:defRPr sz="4900">
                <a:solidFill>
                  <a:schemeClr val="tx2"/>
                </a:solidFill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3" name="Pladsholder til indhold 3"/>
          <p:cNvSpPr>
            <a:spLocks noGrp="1"/>
          </p:cNvSpPr>
          <p:nvPr>
            <p:ph sz="quarter" idx="14" hasCustomPrompt="1"/>
          </p:nvPr>
        </p:nvSpPr>
        <p:spPr>
          <a:xfrm>
            <a:off x="476251" y="1919883"/>
            <a:ext cx="11247460" cy="4286250"/>
          </a:xfrm>
        </p:spPr>
        <p:txBody>
          <a:bodyPr/>
          <a:lstStyle>
            <a:lvl1pPr>
              <a:buClr>
                <a:schemeClr val="tx2"/>
              </a:buClr>
              <a:buSzPct val="100000"/>
              <a:defRPr/>
            </a:lvl1pPr>
            <a:lvl2pPr>
              <a:buClr>
                <a:schemeClr val="tx2"/>
              </a:buClr>
              <a:buSzPct val="100000"/>
              <a:defRPr/>
            </a:lvl2pPr>
            <a:lvl3pPr>
              <a:buClr>
                <a:schemeClr val="tx2"/>
              </a:buClr>
              <a:buSzPct val="100000"/>
              <a:defRPr/>
            </a:lvl3pPr>
            <a:lvl4pPr>
              <a:buClr>
                <a:schemeClr val="tx2"/>
              </a:buClr>
              <a:buSzPct val="100000"/>
              <a:defRPr/>
            </a:lvl4pPr>
            <a:lvl5pPr>
              <a:buClr>
                <a:schemeClr val="tx2"/>
              </a:buClr>
              <a:buSzPct val="100000"/>
              <a:defRPr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et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to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tre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fire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fem</a:t>
            </a:r>
          </a:p>
        </p:txBody>
      </p:sp>
    </p:spTree>
    <p:extLst>
      <p:ext uri="{BB962C8B-B14F-4D97-AF65-F5344CB8AC3E}">
        <p14:creationId xmlns:p14="http://schemas.microsoft.com/office/powerpoint/2010/main" val="3753647845"/>
      </p:ext>
    </p:extLst>
  </p:cSld>
  <p:clrMapOvr>
    <a:masterClrMapping/>
  </p:clrMapOvr>
  <p:transition spd="med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undertitel og indholdsobjekt - b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84211" y="226548"/>
            <a:ext cx="11239500" cy="972021"/>
          </a:xfrm>
        </p:spPr>
        <p:txBody>
          <a:bodyPr vert="horz">
            <a:normAutofit/>
          </a:bodyPr>
          <a:lstStyle>
            <a:lvl1pPr>
              <a:defRPr sz="4900">
                <a:solidFill>
                  <a:schemeClr val="tx2"/>
                </a:solidFill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3" name="Pladsholder til indhold 3"/>
          <p:cNvSpPr>
            <a:spLocks noGrp="1"/>
          </p:cNvSpPr>
          <p:nvPr>
            <p:ph sz="quarter" idx="14" hasCustomPrompt="1"/>
          </p:nvPr>
        </p:nvSpPr>
        <p:spPr>
          <a:xfrm>
            <a:off x="476251" y="1919883"/>
            <a:ext cx="11247460" cy="4286250"/>
          </a:xfrm>
        </p:spPr>
        <p:txBody>
          <a:bodyPr/>
          <a:lstStyle>
            <a:lvl1pPr>
              <a:buClr>
                <a:schemeClr val="tx2"/>
              </a:buClr>
              <a:buSzPct val="100000"/>
              <a:defRPr/>
            </a:lvl1pPr>
            <a:lvl2pPr>
              <a:buClr>
                <a:schemeClr val="tx2"/>
              </a:buClr>
              <a:buSzPct val="100000"/>
              <a:defRPr/>
            </a:lvl2pPr>
            <a:lvl3pPr>
              <a:buClr>
                <a:schemeClr val="tx2"/>
              </a:buClr>
              <a:buSzPct val="100000"/>
              <a:defRPr/>
            </a:lvl3pPr>
            <a:lvl4pPr>
              <a:buClr>
                <a:schemeClr val="tx2"/>
              </a:buClr>
              <a:buSzPct val="100000"/>
              <a:defRPr/>
            </a:lvl4pPr>
            <a:lvl5pPr>
              <a:buClr>
                <a:schemeClr val="tx2"/>
              </a:buClr>
              <a:buSzPct val="100000"/>
              <a:defRPr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et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to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tre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fire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fem</a:t>
            </a:r>
          </a:p>
        </p:txBody>
      </p:sp>
      <p:sp>
        <p:nvSpPr>
          <p:cNvPr id="4" name="Pladsholder til tekst 2"/>
          <p:cNvSpPr>
            <a:spLocks noGrp="1"/>
          </p:cNvSpPr>
          <p:nvPr>
            <p:ph type="body" sz="quarter" idx="10" hasCustomPrompt="1"/>
          </p:nvPr>
        </p:nvSpPr>
        <p:spPr>
          <a:xfrm>
            <a:off x="484212" y="1418674"/>
            <a:ext cx="11223112" cy="233983"/>
          </a:xfrm>
        </p:spPr>
        <p:txBody>
          <a:bodyPr vert="horz" wrap="none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700" b="1" i="0" cap="all">
                <a:solidFill>
                  <a:schemeClr val="bg2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da-DK" dirty="0"/>
              <a:t>Rediger typografien i masteren</a:t>
            </a:r>
          </a:p>
        </p:txBody>
      </p:sp>
    </p:spTree>
    <p:extLst>
      <p:ext uri="{BB962C8B-B14F-4D97-AF65-F5344CB8AC3E}">
        <p14:creationId xmlns:p14="http://schemas.microsoft.com/office/powerpoint/2010/main" val="2573447795"/>
      </p:ext>
    </p:extLst>
  </p:cSld>
  <p:clrMapOvr>
    <a:masterClrMapping/>
  </p:clrMapOvr>
  <p:transition spd="med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/>
          <p:nvPr/>
        </p:nvSpPr>
        <p:spPr>
          <a:xfrm>
            <a:off x="476249" y="1946672"/>
            <a:ext cx="5321547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>
              <a:solidFill>
                <a:srgbClr val="000000"/>
              </a:solidFill>
              <a:latin typeface="Helvetica"/>
              <a:ea typeface="Helvetica"/>
              <a:cs typeface="Helvetica"/>
              <a:sym typeface="Helvetica"/>
            </a:endParaRPr>
          </a:p>
        </p:txBody>
      </p:sp>
      <p:sp>
        <p:nvSpPr>
          <p:cNvPr id="26" name="Shape 26"/>
          <p:cNvSpPr>
            <a:spLocks noGrp="1"/>
          </p:cNvSpPr>
          <p:nvPr>
            <p:ph type="body" idx="1" hasCustomPrompt="1"/>
          </p:nvPr>
        </p:nvSpPr>
        <p:spPr>
          <a:xfrm>
            <a:off x="476251" y="1988840"/>
            <a:ext cx="5322093" cy="421700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SzTx/>
              <a:buNone/>
              <a:defRPr sz="2200" b="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39827" indent="0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1700">
                <a:solidFill>
                  <a:schemeClr val="tx2">
                    <a:lumMod val="50000"/>
                  </a:schemeClr>
                </a:solidFill>
              </a:defRPr>
            </a:lvl2pPr>
            <a:lvl3pPr marL="480288" indent="0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1700">
                <a:solidFill>
                  <a:schemeClr val="tx2">
                    <a:lumMod val="50000"/>
                  </a:schemeClr>
                </a:solidFill>
              </a:defRPr>
            </a:lvl3pPr>
            <a:lvl4pPr marL="480920" indent="-241093" algn="l">
              <a:lnSpc>
                <a:spcPct val="120000"/>
              </a:lnSpc>
              <a:spcBef>
                <a:spcPts val="0"/>
              </a:spcBef>
              <a:buSzTx/>
              <a:buFont typeface="Arial"/>
              <a:buChar char="•"/>
              <a:defRPr sz="1700">
                <a:solidFill>
                  <a:schemeClr val="tx2">
                    <a:lumMod val="50000"/>
                  </a:schemeClr>
                </a:solidFill>
              </a:defRPr>
            </a:lvl4pPr>
            <a:lvl5pPr marL="0" indent="642915">
              <a:lnSpc>
                <a:spcPct val="120000"/>
              </a:lnSpc>
              <a:spcBef>
                <a:spcPts val="0"/>
              </a:spcBef>
              <a:buSzTx/>
              <a:buNone/>
              <a:defRPr sz="170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7" name="Pladsholder til indhold 6"/>
          <p:cNvSpPr>
            <a:spLocks noGrp="1"/>
          </p:cNvSpPr>
          <p:nvPr>
            <p:ph sz="quarter" idx="15" hasCustomPrompt="1"/>
          </p:nvPr>
        </p:nvSpPr>
        <p:spPr>
          <a:xfrm>
            <a:off x="6040972" y="327032"/>
            <a:ext cx="5719233" cy="5910263"/>
          </a:xfrm>
        </p:spPr>
        <p:txBody>
          <a:bodyPr/>
          <a:lstStyle/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84212" y="329514"/>
            <a:ext cx="5442456" cy="1321486"/>
          </a:xfrm>
        </p:spPr>
        <p:txBody>
          <a:bodyPr/>
          <a:lstStyle>
            <a:lvl1pPr algn="l">
              <a:spcBef>
                <a:spcPts val="0"/>
              </a:spcBef>
              <a:defRPr/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pic>
        <p:nvPicPr>
          <p:cNvPr id="8" name="ÆS_logo_POS_CMYK.pdf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9775" y="6426147"/>
            <a:ext cx="1356844" cy="233263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4196040182"/>
      </p:ext>
    </p:extLst>
  </p:cSld>
  <p:clrMapOvr>
    <a:masterClrMapping/>
  </p:clrMapOvr>
  <p:transition spd="med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dsholder til tekst 2"/>
          <p:cNvSpPr>
            <a:spLocks noGrp="1"/>
          </p:cNvSpPr>
          <p:nvPr>
            <p:ph type="body" sz="quarter" idx="10" hasCustomPrompt="1"/>
          </p:nvPr>
        </p:nvSpPr>
        <p:spPr>
          <a:xfrm>
            <a:off x="509613" y="5784273"/>
            <a:ext cx="11223112" cy="407870"/>
          </a:xfrm>
        </p:spPr>
        <p:txBody>
          <a:bodyPr vert="horz" wrap="none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700" b="1" i="0" cap="all">
                <a:solidFill>
                  <a:schemeClr val="bg2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sz="quarter" idx="11"/>
          </p:nvPr>
        </p:nvSpPr>
        <p:spPr>
          <a:xfrm>
            <a:off x="503768" y="349257"/>
            <a:ext cx="11228917" cy="4211205"/>
          </a:xfrm>
        </p:spPr>
        <p:txBody>
          <a:bodyPr/>
          <a:lstStyle/>
          <a:p>
            <a:r>
              <a:rPr lang="da-DK" smtClean="0"/>
              <a:t>Klik på ikonet for at tilføje et billede</a:t>
            </a:r>
            <a:endParaRPr lang="da-DK" dirty="0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08005" y="4647515"/>
            <a:ext cx="11215711" cy="972000"/>
          </a:xfrm>
        </p:spPr>
        <p:txBody>
          <a:bodyPr>
            <a:normAutofit/>
          </a:bodyPr>
          <a:lstStyle>
            <a:lvl1pPr>
              <a:defRPr sz="4900"/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6" name="Shape 2"/>
          <p:cNvSpPr/>
          <p:nvPr userDrawn="1"/>
        </p:nvSpPr>
        <p:spPr>
          <a:xfrm>
            <a:off x="476252" y="5692993"/>
            <a:ext cx="11247461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>
              <a:solidFill>
                <a:srgbClr val="000000"/>
              </a:solidFill>
              <a:latin typeface="Helvetica"/>
              <a:ea typeface="Helvetica"/>
              <a:cs typeface="Helvetica"/>
              <a:sym typeface="Helvetica"/>
            </a:endParaRPr>
          </a:p>
        </p:txBody>
      </p:sp>
      <p:sp>
        <p:nvSpPr>
          <p:cNvPr id="8" name="Shape 3"/>
          <p:cNvSpPr/>
          <p:nvPr userDrawn="1"/>
        </p:nvSpPr>
        <p:spPr>
          <a:xfrm>
            <a:off x="476252" y="4647135"/>
            <a:ext cx="11247461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>
              <a:solidFill>
                <a:srgbClr val="000000"/>
              </a:solidFill>
              <a:latin typeface="Helvetica"/>
              <a:ea typeface="Helvetica"/>
              <a:cs typeface="Helvetica"/>
              <a:sym typeface="Helvetica"/>
            </a:endParaRPr>
          </a:p>
        </p:txBody>
      </p:sp>
      <p:pic>
        <p:nvPicPr>
          <p:cNvPr id="9" name="ÆS_logo_POS_CMYK.pdf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9775" y="6426147"/>
            <a:ext cx="1356844" cy="233263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3420618532"/>
      </p:ext>
    </p:extLst>
  </p:cSld>
  <p:clrMapOvr>
    <a:masterClrMapping/>
  </p:clrMapOvr>
  <p:transition spd="med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84214" y="219070"/>
            <a:ext cx="11229673" cy="972000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sz="4900"/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</p:spTree>
    <p:extLst>
      <p:ext uri="{BB962C8B-B14F-4D97-AF65-F5344CB8AC3E}">
        <p14:creationId xmlns:p14="http://schemas.microsoft.com/office/powerpoint/2010/main" val="3038444483"/>
      </p:ext>
    </p:extLst>
  </p:cSld>
  <p:clrMapOvr>
    <a:masterClrMapping/>
  </p:clrMapOvr>
  <p:transition spd="med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ÆS_logo_POS_CMYK.pdf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9775" y="6426147"/>
            <a:ext cx="1356844" cy="233263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090816745"/>
      </p:ext>
    </p:extLst>
  </p:cSld>
  <p:clrMapOvr>
    <a:masterClrMapping/>
  </p:clrMapOvr>
  <p:transition spd="med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rugerdefinere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14884425"/>
      </p:ext>
    </p:extLst>
  </p:cSld>
  <p:clrMapOvr>
    <a:masterClrMapping/>
  </p:clrMapOvr>
  <p:transition spd="med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el, under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dsholder til tekst 2"/>
          <p:cNvSpPr>
            <a:spLocks noGrp="1"/>
          </p:cNvSpPr>
          <p:nvPr>
            <p:ph type="body" sz="quarter" idx="10" hasCustomPrompt="1"/>
          </p:nvPr>
        </p:nvSpPr>
        <p:spPr>
          <a:xfrm>
            <a:off x="484212" y="1418674"/>
            <a:ext cx="11223112" cy="233983"/>
          </a:xfrm>
        </p:spPr>
        <p:txBody>
          <a:bodyPr vert="horz" wrap="none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700" b="1" i="0" cap="all">
                <a:solidFill>
                  <a:schemeClr val="bg2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7" name="Pladsholder til tekst 2"/>
          <p:cNvSpPr>
            <a:spLocks noGrp="1"/>
          </p:cNvSpPr>
          <p:nvPr>
            <p:ph type="body" sz="quarter" idx="11" hasCustomPrompt="1"/>
          </p:nvPr>
        </p:nvSpPr>
        <p:spPr>
          <a:xfrm>
            <a:off x="478369" y="233405"/>
            <a:ext cx="11235267" cy="9720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lang="da-DK" sz="4900" dirty="0" smtClean="0">
                <a:solidFill>
                  <a:schemeClr val="tx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240460" indent="0">
              <a:buNone/>
              <a:defRPr/>
            </a:lvl2pPr>
            <a:lvl5pPr marL="961841" indent="0">
              <a:buNone/>
              <a:defRPr/>
            </a:lvl5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quarter" idx="12" hasCustomPrompt="1"/>
          </p:nvPr>
        </p:nvSpPr>
        <p:spPr>
          <a:xfrm>
            <a:off x="1016005" y="1875119"/>
            <a:ext cx="10708217" cy="4340411"/>
          </a:xfrm>
        </p:spPr>
        <p:txBody>
          <a:bodyPr vert="horz"/>
          <a:lstStyle/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4200574885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84214" y="225933"/>
            <a:ext cx="11229673" cy="972000"/>
          </a:xfrm>
        </p:spPr>
        <p:txBody>
          <a:bodyPr>
            <a:normAutofit/>
          </a:bodyPr>
          <a:lstStyle>
            <a:lvl1pPr>
              <a:defRPr sz="4900"/>
            </a:lvl1pPr>
          </a:lstStyle>
          <a:p>
            <a:r>
              <a:rPr lang="da-DK" dirty="0"/>
              <a:t>Klik for at tilføje tekst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quarter" idx="10" hasCustomPrompt="1"/>
          </p:nvPr>
        </p:nvSpPr>
        <p:spPr>
          <a:xfrm>
            <a:off x="1016001" y="1516534"/>
            <a:ext cx="10707843" cy="4706471"/>
          </a:xfrm>
        </p:spPr>
        <p:txBody>
          <a:bodyPr vert="horz"/>
          <a:lstStyle>
            <a:lvl1pPr>
              <a:buClr>
                <a:schemeClr val="tx2"/>
              </a:buClr>
              <a:buSzPct val="100000"/>
              <a:defRPr baseline="0"/>
            </a:lvl1pPr>
            <a:lvl2pPr>
              <a:buClr>
                <a:schemeClr val="tx2"/>
              </a:buClr>
              <a:buSzPct val="100000"/>
              <a:defRPr/>
            </a:lvl2pPr>
            <a:lvl3pPr>
              <a:buClr>
                <a:schemeClr val="tx2"/>
              </a:buClr>
              <a:buSzPct val="100000"/>
              <a:defRPr/>
            </a:lvl3pPr>
            <a:lvl4pPr>
              <a:buClr>
                <a:schemeClr val="tx2"/>
              </a:buClr>
              <a:buSzPct val="100000"/>
              <a:defRPr/>
            </a:lvl4pPr>
            <a:lvl5pPr>
              <a:buClr>
                <a:schemeClr val="tx2"/>
              </a:buClr>
              <a:buSzPct val="100000"/>
              <a:defRPr/>
            </a:lvl5pPr>
          </a:lstStyle>
          <a:p>
            <a:pPr lvl="0"/>
            <a:r>
              <a:rPr lang="da-DK" dirty="0"/>
              <a:t>Klik at tilføje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3960867008"/>
      </p:ext>
    </p:extLst>
  </p:cSld>
  <p:clrMapOvr>
    <a:masterClrMapping/>
  </p:clrMapOvr>
  <p:transition spd="med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el, under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dsholder til tekst 2"/>
          <p:cNvSpPr>
            <a:spLocks noGrp="1"/>
          </p:cNvSpPr>
          <p:nvPr>
            <p:ph type="body" sz="quarter" idx="10" hasCustomPrompt="1"/>
          </p:nvPr>
        </p:nvSpPr>
        <p:spPr>
          <a:xfrm>
            <a:off x="484212" y="1418674"/>
            <a:ext cx="11223112" cy="233983"/>
          </a:xfrm>
        </p:spPr>
        <p:txBody>
          <a:bodyPr vert="horz" wrap="none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700" b="1" i="0" cap="all">
                <a:solidFill>
                  <a:schemeClr val="bg2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7" name="Pladsholder til tekst 2"/>
          <p:cNvSpPr>
            <a:spLocks noGrp="1"/>
          </p:cNvSpPr>
          <p:nvPr>
            <p:ph type="body" sz="quarter" idx="11" hasCustomPrompt="1"/>
          </p:nvPr>
        </p:nvSpPr>
        <p:spPr>
          <a:xfrm>
            <a:off x="478369" y="233405"/>
            <a:ext cx="11235267" cy="9720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lang="da-DK" sz="4900" dirty="0" smtClean="0">
                <a:solidFill>
                  <a:schemeClr val="tx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240460" indent="0">
              <a:buNone/>
              <a:defRPr/>
            </a:lvl2pPr>
            <a:lvl5pPr marL="961841" indent="0">
              <a:buNone/>
              <a:defRPr/>
            </a:lvl5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quarter" idx="12" hasCustomPrompt="1"/>
          </p:nvPr>
        </p:nvSpPr>
        <p:spPr>
          <a:xfrm>
            <a:off x="1016005" y="1875119"/>
            <a:ext cx="10708217" cy="4340411"/>
          </a:xfrm>
        </p:spPr>
        <p:txBody>
          <a:bodyPr vert="horz"/>
          <a:lstStyle/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138163982"/>
      </p:ext>
    </p:extLst>
  </p:cSld>
  <p:clrMapOvr>
    <a:masterClrMapping/>
  </p:clrMapOvr>
  <p:transition spd="med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el, under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dsholder til tekst 2"/>
          <p:cNvSpPr>
            <a:spLocks noGrp="1"/>
          </p:cNvSpPr>
          <p:nvPr>
            <p:ph type="body" sz="quarter" idx="10" hasCustomPrompt="1"/>
          </p:nvPr>
        </p:nvSpPr>
        <p:spPr>
          <a:xfrm>
            <a:off x="484212" y="1418674"/>
            <a:ext cx="11223112" cy="233983"/>
          </a:xfrm>
        </p:spPr>
        <p:txBody>
          <a:bodyPr vert="horz" wrap="none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700" b="1" i="0" cap="all">
                <a:solidFill>
                  <a:schemeClr val="bg2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7" name="Pladsholder til tekst 2"/>
          <p:cNvSpPr>
            <a:spLocks noGrp="1"/>
          </p:cNvSpPr>
          <p:nvPr>
            <p:ph type="body" sz="quarter" idx="11" hasCustomPrompt="1"/>
          </p:nvPr>
        </p:nvSpPr>
        <p:spPr>
          <a:xfrm>
            <a:off x="478369" y="233405"/>
            <a:ext cx="11235267" cy="9720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lang="da-DK" sz="4900" dirty="0" smtClean="0">
                <a:solidFill>
                  <a:schemeClr val="tx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240460" indent="0">
              <a:buNone/>
              <a:defRPr/>
            </a:lvl2pPr>
            <a:lvl5pPr marL="961841" indent="0">
              <a:buNone/>
              <a:defRPr/>
            </a:lvl5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quarter" idx="12" hasCustomPrompt="1"/>
          </p:nvPr>
        </p:nvSpPr>
        <p:spPr>
          <a:xfrm>
            <a:off x="1016005" y="1875119"/>
            <a:ext cx="10708217" cy="4340411"/>
          </a:xfrm>
        </p:spPr>
        <p:txBody>
          <a:bodyPr vert="horz"/>
          <a:lstStyle/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828251139"/>
      </p:ext>
    </p:extLst>
  </p:cSld>
  <p:clrMapOvr>
    <a:masterClrMapping/>
  </p:clrMapOvr>
  <p:transition spd="med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el, under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dsholder til tekst 2"/>
          <p:cNvSpPr>
            <a:spLocks noGrp="1"/>
          </p:cNvSpPr>
          <p:nvPr>
            <p:ph type="body" sz="quarter" idx="10" hasCustomPrompt="1"/>
          </p:nvPr>
        </p:nvSpPr>
        <p:spPr>
          <a:xfrm>
            <a:off x="484212" y="1418674"/>
            <a:ext cx="11223112" cy="233983"/>
          </a:xfrm>
        </p:spPr>
        <p:txBody>
          <a:bodyPr vert="horz" wrap="none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700" b="1" i="0" cap="all">
                <a:solidFill>
                  <a:schemeClr val="bg2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7" name="Pladsholder til tekst 2"/>
          <p:cNvSpPr>
            <a:spLocks noGrp="1"/>
          </p:cNvSpPr>
          <p:nvPr>
            <p:ph type="body" sz="quarter" idx="11" hasCustomPrompt="1"/>
          </p:nvPr>
        </p:nvSpPr>
        <p:spPr>
          <a:xfrm>
            <a:off x="478369" y="233405"/>
            <a:ext cx="11235267" cy="9720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lang="da-DK" sz="4900" dirty="0" smtClean="0">
                <a:solidFill>
                  <a:schemeClr val="tx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240460" indent="0">
              <a:buNone/>
              <a:defRPr/>
            </a:lvl2pPr>
            <a:lvl5pPr marL="961841" indent="0">
              <a:buNone/>
              <a:defRPr/>
            </a:lvl5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quarter" idx="12" hasCustomPrompt="1"/>
          </p:nvPr>
        </p:nvSpPr>
        <p:spPr>
          <a:xfrm>
            <a:off x="1016005" y="1875119"/>
            <a:ext cx="10708217" cy="4340411"/>
          </a:xfrm>
        </p:spPr>
        <p:txBody>
          <a:bodyPr vert="horz"/>
          <a:lstStyle/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599048379"/>
      </p:ext>
    </p:extLst>
  </p:cSld>
  <p:clrMapOvr>
    <a:masterClrMapping/>
  </p:clrMapOvr>
  <p:transition spd="med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el, under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dsholder til tekst 2"/>
          <p:cNvSpPr>
            <a:spLocks noGrp="1"/>
          </p:cNvSpPr>
          <p:nvPr>
            <p:ph type="body" sz="quarter" idx="10" hasCustomPrompt="1"/>
          </p:nvPr>
        </p:nvSpPr>
        <p:spPr>
          <a:xfrm>
            <a:off x="484212" y="1418674"/>
            <a:ext cx="11223112" cy="233983"/>
          </a:xfrm>
        </p:spPr>
        <p:txBody>
          <a:bodyPr vert="horz" wrap="none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700" b="1" i="0" cap="all">
                <a:solidFill>
                  <a:schemeClr val="bg2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7" name="Pladsholder til tekst 2"/>
          <p:cNvSpPr>
            <a:spLocks noGrp="1"/>
          </p:cNvSpPr>
          <p:nvPr>
            <p:ph type="body" sz="quarter" idx="11" hasCustomPrompt="1"/>
          </p:nvPr>
        </p:nvSpPr>
        <p:spPr>
          <a:xfrm>
            <a:off x="478369" y="233405"/>
            <a:ext cx="11235267" cy="9720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lang="da-DK" sz="4900" dirty="0" smtClean="0">
                <a:solidFill>
                  <a:schemeClr val="tx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240460" indent="0">
              <a:buNone/>
              <a:defRPr/>
            </a:lvl2pPr>
            <a:lvl5pPr marL="961841" indent="0">
              <a:buNone/>
              <a:defRPr/>
            </a:lvl5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quarter" idx="12" hasCustomPrompt="1"/>
          </p:nvPr>
        </p:nvSpPr>
        <p:spPr>
          <a:xfrm>
            <a:off x="1016005" y="1875119"/>
            <a:ext cx="10708217" cy="4340411"/>
          </a:xfrm>
        </p:spPr>
        <p:txBody>
          <a:bodyPr vert="horz"/>
          <a:lstStyle/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3504844173"/>
      </p:ext>
    </p:extLst>
  </p:cSld>
  <p:clrMapOvr>
    <a:masterClrMapping/>
  </p:clrMapOvr>
  <p:transition spd="med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, undertitel og 2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dsholder til indhold 5"/>
          <p:cNvSpPr>
            <a:spLocks noGrp="1"/>
          </p:cNvSpPr>
          <p:nvPr>
            <p:ph sz="quarter" idx="13" hasCustomPrompt="1"/>
          </p:nvPr>
        </p:nvSpPr>
        <p:spPr>
          <a:xfrm>
            <a:off x="6106101" y="1919883"/>
            <a:ext cx="5609651" cy="4286250"/>
          </a:xfrm>
        </p:spPr>
        <p:txBody>
          <a:bodyPr vert="horz">
            <a:normAutofit/>
          </a:bodyPr>
          <a:lstStyle>
            <a:lvl1pPr marL="241200" indent="-241200">
              <a:lnSpc>
                <a:spcPct val="100000"/>
              </a:lnSpc>
              <a:spcBef>
                <a:spcPts val="1000"/>
              </a:spcBef>
              <a:buFont typeface="Arial"/>
              <a:buChar char="•"/>
              <a:defRPr lang="da-DK" sz="2200" b="0" i="0" baseline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1pPr>
            <a:lvl2pPr marL="482400" indent="-241200">
              <a:lnSpc>
                <a:spcPct val="100000"/>
              </a:lnSpc>
              <a:spcBef>
                <a:spcPts val="1000"/>
              </a:spcBef>
              <a:defRPr lang="da-DK" sz="2200" b="0" i="0" baseline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2pPr>
            <a:lvl3pPr marL="321457" indent="-321457">
              <a:lnSpc>
                <a:spcPct val="100000"/>
              </a:lnSpc>
              <a:spcBef>
                <a:spcPts val="1000"/>
              </a:spcBef>
              <a:defRPr lang="da-DK" sz="2200" b="0" i="0" baseline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3pPr>
            <a:lvl4pPr marL="723600" indent="-241200">
              <a:spcBef>
                <a:spcPts val="1000"/>
              </a:spcBef>
              <a:defRPr lang="da-DK" sz="21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4pPr>
            <a:lvl5pPr>
              <a:defRPr sz="2100"/>
            </a:lvl5pPr>
          </a:lstStyle>
          <a:p>
            <a:pPr lvl="0"/>
            <a:r>
              <a:rPr lang="da-DK" dirty="0"/>
              <a:t>Klik for at tilføje tekst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Andet niveau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Tredje niveau</a:t>
            </a:r>
          </a:p>
        </p:txBody>
      </p:sp>
      <p:sp>
        <p:nvSpPr>
          <p:cNvPr id="8" name="Pladsholder til indhold 5"/>
          <p:cNvSpPr>
            <a:spLocks noGrp="1"/>
          </p:cNvSpPr>
          <p:nvPr>
            <p:ph sz="quarter" idx="14" hasCustomPrompt="1"/>
          </p:nvPr>
        </p:nvSpPr>
        <p:spPr>
          <a:xfrm>
            <a:off x="476253" y="1919883"/>
            <a:ext cx="5459763" cy="4286250"/>
          </a:xfrm>
        </p:spPr>
        <p:txBody>
          <a:bodyPr vert="horz" anchor="ctr">
            <a:normAutofit/>
          </a:bodyPr>
          <a:lstStyle>
            <a:lvl1pPr marL="240460" indent="-241200" algn="l" defTabSz="410751" eaLnBrk="1" hangingPunct="1">
              <a:lnSpc>
                <a:spcPct val="100000"/>
              </a:lnSpc>
              <a:spcBef>
                <a:spcPts val="1000"/>
              </a:spcBef>
              <a:buSzPct val="75000"/>
              <a:buFont typeface="Arial"/>
              <a:buChar char="•"/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80920" indent="-241200" algn="l">
              <a:lnSpc>
                <a:spcPct val="100000"/>
              </a:lnSpc>
              <a:spcBef>
                <a:spcPts val="1000"/>
              </a:spcBef>
              <a:buFont typeface="Arial"/>
              <a:buChar char="•"/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80257" indent="0" algn="l">
              <a:lnSpc>
                <a:spcPct val="100000"/>
              </a:lnSpc>
              <a:spcBef>
                <a:spcPts val="1000"/>
              </a:spcBef>
              <a:buNone/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721381" indent="-241200" algn="l">
              <a:spcBef>
                <a:spcPts val="1000"/>
              </a:spcBef>
              <a:defRPr lang="da-DK" sz="21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4pPr>
            <a:lvl5pPr indent="-241200" algn="l">
              <a:spcBef>
                <a:spcPts val="1000"/>
              </a:spcBef>
              <a:defRPr sz="2100"/>
            </a:lvl5pPr>
          </a:lstStyle>
          <a:p>
            <a:pPr lvl="0"/>
            <a:r>
              <a:rPr lang="da-DK" dirty="0"/>
              <a:t>Klik for at tilføje tekst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Andet niveau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Tredje niveau</a:t>
            </a:r>
          </a:p>
        </p:txBody>
      </p:sp>
      <p:sp>
        <p:nvSpPr>
          <p:cNvPr id="5" name="Pladsholder til tekst 2"/>
          <p:cNvSpPr>
            <a:spLocks noGrp="1"/>
          </p:cNvSpPr>
          <p:nvPr>
            <p:ph type="body" sz="quarter" idx="10" hasCustomPrompt="1"/>
          </p:nvPr>
        </p:nvSpPr>
        <p:spPr>
          <a:xfrm>
            <a:off x="484212" y="1418674"/>
            <a:ext cx="11223112" cy="233983"/>
          </a:xfrm>
        </p:spPr>
        <p:txBody>
          <a:bodyPr vert="horz" wrap="none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700" b="1" i="0" cap="all">
                <a:solidFill>
                  <a:schemeClr val="bg2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da-DK" dirty="0"/>
              <a:t>Rediger typografien i masteren</a:t>
            </a:r>
          </a:p>
        </p:txBody>
      </p:sp>
      <p:sp>
        <p:nvSpPr>
          <p:cNvPr id="7" name="Pladsholder til tekst 2"/>
          <p:cNvSpPr>
            <a:spLocks noGrp="1"/>
          </p:cNvSpPr>
          <p:nvPr>
            <p:ph type="body" sz="quarter" idx="11" hasCustomPrompt="1"/>
          </p:nvPr>
        </p:nvSpPr>
        <p:spPr>
          <a:xfrm>
            <a:off x="478369" y="233405"/>
            <a:ext cx="11235267" cy="9720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lang="da-DK" sz="4900" dirty="0" smtClean="0">
                <a:solidFill>
                  <a:schemeClr val="tx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240460" indent="0">
              <a:buNone/>
              <a:defRPr/>
            </a:lvl2pPr>
            <a:lvl5pPr marL="961841" indent="0">
              <a:buNone/>
              <a:defRPr/>
            </a:lvl5pPr>
          </a:lstStyle>
          <a:p>
            <a:pPr lvl="0"/>
            <a:r>
              <a:rPr lang="da-DK" dirty="0"/>
              <a:t>Klik for at tilføje tekst</a:t>
            </a:r>
          </a:p>
        </p:txBody>
      </p:sp>
    </p:spTree>
    <p:extLst>
      <p:ext uri="{BB962C8B-B14F-4D97-AF65-F5344CB8AC3E}">
        <p14:creationId xmlns:p14="http://schemas.microsoft.com/office/powerpoint/2010/main" val="3620094807"/>
      </p:ext>
    </p:extLst>
  </p:cSld>
  <p:clrMapOvr>
    <a:masterClrMapping/>
  </p:clrMapOvr>
  <p:transition spd="med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el, under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dsholder til tekst 2"/>
          <p:cNvSpPr>
            <a:spLocks noGrp="1"/>
          </p:cNvSpPr>
          <p:nvPr>
            <p:ph type="body" sz="quarter" idx="10" hasCustomPrompt="1"/>
          </p:nvPr>
        </p:nvSpPr>
        <p:spPr>
          <a:xfrm>
            <a:off x="484212" y="1418674"/>
            <a:ext cx="11223112" cy="233983"/>
          </a:xfrm>
        </p:spPr>
        <p:txBody>
          <a:bodyPr vert="horz" wrap="none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700" b="1" i="0" cap="all">
                <a:solidFill>
                  <a:schemeClr val="bg2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7" name="Pladsholder til tekst 2"/>
          <p:cNvSpPr>
            <a:spLocks noGrp="1"/>
          </p:cNvSpPr>
          <p:nvPr>
            <p:ph type="body" sz="quarter" idx="11" hasCustomPrompt="1"/>
          </p:nvPr>
        </p:nvSpPr>
        <p:spPr>
          <a:xfrm>
            <a:off x="478369" y="233405"/>
            <a:ext cx="11235267" cy="9720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lang="da-DK" sz="4900" dirty="0" smtClean="0">
                <a:solidFill>
                  <a:schemeClr val="tx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240460" indent="0">
              <a:buNone/>
              <a:defRPr/>
            </a:lvl2pPr>
            <a:lvl5pPr marL="961841" indent="0">
              <a:buNone/>
              <a:defRPr/>
            </a:lvl5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quarter" idx="12" hasCustomPrompt="1"/>
          </p:nvPr>
        </p:nvSpPr>
        <p:spPr>
          <a:xfrm>
            <a:off x="1016005" y="1875119"/>
            <a:ext cx="10708217" cy="4340411"/>
          </a:xfrm>
        </p:spPr>
        <p:txBody>
          <a:bodyPr vert="horz"/>
          <a:lstStyle/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462398067"/>
      </p:ext>
    </p:extLst>
  </p:cSld>
  <p:clrMapOvr>
    <a:masterClrMapping/>
  </p:clrMapOvr>
  <p:transition spd="med"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itel, under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dsholder til tekst 2"/>
          <p:cNvSpPr>
            <a:spLocks noGrp="1"/>
          </p:cNvSpPr>
          <p:nvPr>
            <p:ph type="body" sz="quarter" idx="10" hasCustomPrompt="1"/>
          </p:nvPr>
        </p:nvSpPr>
        <p:spPr>
          <a:xfrm>
            <a:off x="484212" y="1418674"/>
            <a:ext cx="11223112" cy="233983"/>
          </a:xfrm>
        </p:spPr>
        <p:txBody>
          <a:bodyPr vert="horz" wrap="none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700" b="1" i="0" cap="all">
                <a:solidFill>
                  <a:schemeClr val="bg2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7" name="Pladsholder til tekst 2"/>
          <p:cNvSpPr>
            <a:spLocks noGrp="1"/>
          </p:cNvSpPr>
          <p:nvPr>
            <p:ph type="body" sz="quarter" idx="11" hasCustomPrompt="1"/>
          </p:nvPr>
        </p:nvSpPr>
        <p:spPr>
          <a:xfrm>
            <a:off x="478369" y="233405"/>
            <a:ext cx="11235267" cy="9720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lang="da-DK" sz="4900" dirty="0" smtClean="0">
                <a:solidFill>
                  <a:schemeClr val="tx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240460" indent="0">
              <a:buNone/>
              <a:defRPr/>
            </a:lvl2pPr>
            <a:lvl5pPr marL="961841" indent="0">
              <a:buNone/>
              <a:defRPr/>
            </a:lvl5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quarter" idx="12" hasCustomPrompt="1"/>
          </p:nvPr>
        </p:nvSpPr>
        <p:spPr>
          <a:xfrm>
            <a:off x="1016005" y="1875119"/>
            <a:ext cx="10708217" cy="4340411"/>
          </a:xfrm>
        </p:spPr>
        <p:txBody>
          <a:bodyPr vert="horz"/>
          <a:lstStyle/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2610108979"/>
      </p:ext>
    </p:extLst>
  </p:cSld>
  <p:clrMapOvr>
    <a:masterClrMapping/>
  </p:clrMapOvr>
  <p:transition spd="med"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el, under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dsholder til tekst 2"/>
          <p:cNvSpPr>
            <a:spLocks noGrp="1"/>
          </p:cNvSpPr>
          <p:nvPr>
            <p:ph type="body" sz="quarter" idx="10" hasCustomPrompt="1"/>
          </p:nvPr>
        </p:nvSpPr>
        <p:spPr>
          <a:xfrm>
            <a:off x="484212" y="1418674"/>
            <a:ext cx="11223112" cy="233983"/>
          </a:xfrm>
        </p:spPr>
        <p:txBody>
          <a:bodyPr vert="horz" wrap="none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700" b="1" i="0" cap="all">
                <a:solidFill>
                  <a:schemeClr val="bg2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7" name="Pladsholder til tekst 2"/>
          <p:cNvSpPr>
            <a:spLocks noGrp="1"/>
          </p:cNvSpPr>
          <p:nvPr>
            <p:ph type="body" sz="quarter" idx="11" hasCustomPrompt="1"/>
          </p:nvPr>
        </p:nvSpPr>
        <p:spPr>
          <a:xfrm>
            <a:off x="478369" y="233405"/>
            <a:ext cx="11235267" cy="9720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lang="da-DK" sz="4900" dirty="0" smtClean="0">
                <a:solidFill>
                  <a:schemeClr val="tx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240460" indent="0">
              <a:buNone/>
              <a:defRPr/>
            </a:lvl2pPr>
            <a:lvl5pPr marL="961841" indent="0">
              <a:buNone/>
              <a:defRPr/>
            </a:lvl5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quarter" idx="12" hasCustomPrompt="1"/>
          </p:nvPr>
        </p:nvSpPr>
        <p:spPr>
          <a:xfrm>
            <a:off x="1016005" y="1875119"/>
            <a:ext cx="10708217" cy="4340411"/>
          </a:xfrm>
        </p:spPr>
        <p:txBody>
          <a:bodyPr vert="horz"/>
          <a:lstStyle/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742494895"/>
      </p:ext>
    </p:extLst>
  </p:cSld>
  <p:clrMapOvr>
    <a:masterClrMapping/>
  </p:clrMapOvr>
  <p:transition spd="med"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Titel, under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dsholder til tekst 2"/>
          <p:cNvSpPr>
            <a:spLocks noGrp="1"/>
          </p:cNvSpPr>
          <p:nvPr>
            <p:ph type="body" sz="quarter" idx="10" hasCustomPrompt="1"/>
          </p:nvPr>
        </p:nvSpPr>
        <p:spPr>
          <a:xfrm>
            <a:off x="484212" y="1418674"/>
            <a:ext cx="11223112" cy="233983"/>
          </a:xfrm>
        </p:spPr>
        <p:txBody>
          <a:bodyPr vert="horz" wrap="none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700" b="1" i="0" cap="all">
                <a:solidFill>
                  <a:schemeClr val="bg2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7" name="Pladsholder til tekst 2"/>
          <p:cNvSpPr>
            <a:spLocks noGrp="1"/>
          </p:cNvSpPr>
          <p:nvPr>
            <p:ph type="body" sz="quarter" idx="11" hasCustomPrompt="1"/>
          </p:nvPr>
        </p:nvSpPr>
        <p:spPr>
          <a:xfrm>
            <a:off x="478369" y="233405"/>
            <a:ext cx="11235267" cy="9720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lang="da-DK" sz="4900" dirty="0" smtClean="0">
                <a:solidFill>
                  <a:schemeClr val="tx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240460" indent="0">
              <a:buNone/>
              <a:defRPr/>
            </a:lvl2pPr>
            <a:lvl5pPr marL="961841" indent="0">
              <a:buNone/>
              <a:defRPr/>
            </a:lvl5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quarter" idx="12" hasCustomPrompt="1"/>
          </p:nvPr>
        </p:nvSpPr>
        <p:spPr>
          <a:xfrm>
            <a:off x="1016005" y="1875119"/>
            <a:ext cx="10708217" cy="4340411"/>
          </a:xfrm>
        </p:spPr>
        <p:txBody>
          <a:bodyPr vert="horz"/>
          <a:lstStyle/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3058550147"/>
      </p:ext>
    </p:extLst>
  </p:cSld>
  <p:clrMapOvr>
    <a:masterClrMapping/>
  </p:clrMapOvr>
  <p:transition spd="med"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Titel, under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dsholder til tekst 2"/>
          <p:cNvSpPr>
            <a:spLocks noGrp="1"/>
          </p:cNvSpPr>
          <p:nvPr>
            <p:ph type="body" sz="quarter" idx="10" hasCustomPrompt="1"/>
          </p:nvPr>
        </p:nvSpPr>
        <p:spPr>
          <a:xfrm>
            <a:off x="484212" y="1418674"/>
            <a:ext cx="11223112" cy="233983"/>
          </a:xfrm>
        </p:spPr>
        <p:txBody>
          <a:bodyPr vert="horz" wrap="none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700" b="1" i="0" cap="all">
                <a:solidFill>
                  <a:schemeClr val="bg2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7" name="Pladsholder til tekst 2"/>
          <p:cNvSpPr>
            <a:spLocks noGrp="1"/>
          </p:cNvSpPr>
          <p:nvPr>
            <p:ph type="body" sz="quarter" idx="11" hasCustomPrompt="1"/>
          </p:nvPr>
        </p:nvSpPr>
        <p:spPr>
          <a:xfrm>
            <a:off x="478369" y="233405"/>
            <a:ext cx="11235267" cy="9720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lang="da-DK" sz="4900" dirty="0" smtClean="0">
                <a:solidFill>
                  <a:schemeClr val="tx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240460" indent="0">
              <a:buNone/>
              <a:defRPr/>
            </a:lvl2pPr>
            <a:lvl5pPr marL="961841" indent="0">
              <a:buNone/>
              <a:defRPr/>
            </a:lvl5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quarter" idx="12" hasCustomPrompt="1"/>
          </p:nvPr>
        </p:nvSpPr>
        <p:spPr>
          <a:xfrm>
            <a:off x="1016005" y="1875119"/>
            <a:ext cx="10708217" cy="4340411"/>
          </a:xfrm>
        </p:spPr>
        <p:txBody>
          <a:bodyPr vert="horz"/>
          <a:lstStyle/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4016448925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under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dsholder til tekst 2"/>
          <p:cNvSpPr>
            <a:spLocks noGrp="1"/>
          </p:cNvSpPr>
          <p:nvPr>
            <p:ph type="body" sz="quarter" idx="10" hasCustomPrompt="1"/>
          </p:nvPr>
        </p:nvSpPr>
        <p:spPr>
          <a:xfrm>
            <a:off x="484212" y="1418674"/>
            <a:ext cx="11223112" cy="233983"/>
          </a:xfrm>
        </p:spPr>
        <p:txBody>
          <a:bodyPr vert="horz" wrap="none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700" b="1" i="0" cap="all">
                <a:solidFill>
                  <a:schemeClr val="bg2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quarter" idx="12" hasCustomPrompt="1"/>
          </p:nvPr>
        </p:nvSpPr>
        <p:spPr>
          <a:xfrm>
            <a:off x="1016005" y="1875119"/>
            <a:ext cx="10708217" cy="4340411"/>
          </a:xfrm>
        </p:spPr>
        <p:txBody>
          <a:bodyPr vert="horz">
            <a:normAutofit/>
          </a:bodyPr>
          <a:lstStyle>
            <a:lvl1pPr>
              <a:spcBef>
                <a:spcPts val="1600"/>
              </a:spcBef>
              <a:buClr>
                <a:schemeClr val="tx2"/>
              </a:buClr>
              <a:buSzPct val="100000"/>
              <a:defRPr sz="2400" baseline="0"/>
            </a:lvl1pPr>
            <a:lvl2pPr>
              <a:spcBef>
                <a:spcPts val="1600"/>
              </a:spcBef>
              <a:buClr>
                <a:schemeClr val="tx2"/>
              </a:buClr>
              <a:buSzPct val="100000"/>
              <a:defRPr sz="2400" baseline="0"/>
            </a:lvl2pPr>
            <a:lvl3pPr>
              <a:spcBef>
                <a:spcPts val="1600"/>
              </a:spcBef>
              <a:buClr>
                <a:schemeClr val="tx2"/>
              </a:buClr>
              <a:buSzPct val="100000"/>
              <a:defRPr sz="2400" baseline="0"/>
            </a:lvl3pPr>
            <a:lvl4pPr>
              <a:spcBef>
                <a:spcPts val="1600"/>
              </a:spcBef>
              <a:buClr>
                <a:schemeClr val="tx2"/>
              </a:buClr>
              <a:buSzPct val="100000"/>
              <a:defRPr sz="2400" baseline="0"/>
            </a:lvl4pPr>
            <a:lvl5pPr>
              <a:spcBef>
                <a:spcPts val="1600"/>
              </a:spcBef>
              <a:buClr>
                <a:schemeClr val="tx2"/>
              </a:buClr>
              <a:buSzPct val="100000"/>
              <a:defRPr sz="2400" baseline="0"/>
            </a:lvl5pPr>
          </a:lstStyle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4900"/>
            </a:lvl1pPr>
          </a:lstStyle>
          <a:p>
            <a:r>
              <a:rPr lang="da-DK" dirty="0"/>
              <a:t>Klik for at tilføje tekst</a:t>
            </a:r>
          </a:p>
        </p:txBody>
      </p:sp>
    </p:spTree>
    <p:extLst>
      <p:ext uri="{BB962C8B-B14F-4D97-AF65-F5344CB8AC3E}">
        <p14:creationId xmlns:p14="http://schemas.microsoft.com/office/powerpoint/2010/main" val="3297454374"/>
      </p:ext>
    </p:extLst>
  </p:cSld>
  <p:clrMapOvr>
    <a:masterClrMapping/>
  </p:clrMapOvr>
  <p:transition spd="med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_Titel, under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dsholder til tekst 2"/>
          <p:cNvSpPr>
            <a:spLocks noGrp="1"/>
          </p:cNvSpPr>
          <p:nvPr>
            <p:ph type="body" sz="quarter" idx="10" hasCustomPrompt="1"/>
          </p:nvPr>
        </p:nvSpPr>
        <p:spPr>
          <a:xfrm>
            <a:off x="484212" y="1418674"/>
            <a:ext cx="11223112" cy="233983"/>
          </a:xfrm>
        </p:spPr>
        <p:txBody>
          <a:bodyPr vert="horz" wrap="none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700" b="1" i="0" cap="all">
                <a:solidFill>
                  <a:schemeClr val="bg2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7" name="Pladsholder til tekst 2"/>
          <p:cNvSpPr>
            <a:spLocks noGrp="1"/>
          </p:cNvSpPr>
          <p:nvPr>
            <p:ph type="body" sz="quarter" idx="11" hasCustomPrompt="1"/>
          </p:nvPr>
        </p:nvSpPr>
        <p:spPr>
          <a:xfrm>
            <a:off x="478369" y="233405"/>
            <a:ext cx="11235267" cy="9720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lang="da-DK" sz="4900" dirty="0" smtClean="0">
                <a:solidFill>
                  <a:schemeClr val="tx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240460" indent="0">
              <a:buNone/>
              <a:defRPr/>
            </a:lvl2pPr>
            <a:lvl5pPr marL="961841" indent="0">
              <a:buNone/>
              <a:defRPr/>
            </a:lvl5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quarter" idx="12" hasCustomPrompt="1"/>
          </p:nvPr>
        </p:nvSpPr>
        <p:spPr>
          <a:xfrm>
            <a:off x="1016005" y="1875119"/>
            <a:ext cx="10708217" cy="4340411"/>
          </a:xfrm>
        </p:spPr>
        <p:txBody>
          <a:bodyPr vert="horz"/>
          <a:lstStyle/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2383985515"/>
      </p:ext>
    </p:extLst>
  </p:cSld>
  <p:clrMapOvr>
    <a:masterClrMapping/>
  </p:clrMapOvr>
  <p:transition spd="med"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4_Titel, under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dsholder til tekst 2"/>
          <p:cNvSpPr>
            <a:spLocks noGrp="1"/>
          </p:cNvSpPr>
          <p:nvPr>
            <p:ph type="body" sz="quarter" idx="10" hasCustomPrompt="1"/>
          </p:nvPr>
        </p:nvSpPr>
        <p:spPr>
          <a:xfrm>
            <a:off x="484212" y="1418674"/>
            <a:ext cx="11223112" cy="233983"/>
          </a:xfrm>
        </p:spPr>
        <p:txBody>
          <a:bodyPr vert="horz" wrap="none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700" b="1" i="0" cap="all">
                <a:solidFill>
                  <a:schemeClr val="bg2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7" name="Pladsholder til tekst 2"/>
          <p:cNvSpPr>
            <a:spLocks noGrp="1"/>
          </p:cNvSpPr>
          <p:nvPr>
            <p:ph type="body" sz="quarter" idx="11" hasCustomPrompt="1"/>
          </p:nvPr>
        </p:nvSpPr>
        <p:spPr>
          <a:xfrm>
            <a:off x="478369" y="233405"/>
            <a:ext cx="11235267" cy="9720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lang="da-DK" sz="4900" dirty="0" smtClean="0">
                <a:solidFill>
                  <a:schemeClr val="tx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240460" indent="0">
              <a:buNone/>
              <a:defRPr/>
            </a:lvl2pPr>
            <a:lvl5pPr marL="961841" indent="0">
              <a:buNone/>
              <a:defRPr/>
            </a:lvl5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quarter" idx="12" hasCustomPrompt="1"/>
          </p:nvPr>
        </p:nvSpPr>
        <p:spPr>
          <a:xfrm>
            <a:off x="1016005" y="1875119"/>
            <a:ext cx="10708217" cy="4340411"/>
          </a:xfrm>
        </p:spPr>
        <p:txBody>
          <a:bodyPr vert="horz"/>
          <a:lstStyle/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3323434847"/>
      </p:ext>
    </p:extLst>
  </p:cSld>
  <p:clrMapOvr>
    <a:masterClrMapping/>
  </p:clrMapOvr>
  <p:transition spd="med"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5_Titel, under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dsholder til tekst 2"/>
          <p:cNvSpPr>
            <a:spLocks noGrp="1"/>
          </p:cNvSpPr>
          <p:nvPr>
            <p:ph type="body" sz="quarter" idx="10" hasCustomPrompt="1"/>
          </p:nvPr>
        </p:nvSpPr>
        <p:spPr>
          <a:xfrm>
            <a:off x="484212" y="1418674"/>
            <a:ext cx="11223112" cy="233983"/>
          </a:xfrm>
        </p:spPr>
        <p:txBody>
          <a:bodyPr vert="horz" wrap="none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700" b="1" i="0" cap="all">
                <a:solidFill>
                  <a:schemeClr val="bg2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7" name="Pladsholder til tekst 2"/>
          <p:cNvSpPr>
            <a:spLocks noGrp="1"/>
          </p:cNvSpPr>
          <p:nvPr>
            <p:ph type="body" sz="quarter" idx="11" hasCustomPrompt="1"/>
          </p:nvPr>
        </p:nvSpPr>
        <p:spPr>
          <a:xfrm>
            <a:off x="478369" y="233405"/>
            <a:ext cx="11235267" cy="9720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lang="da-DK" sz="4900" dirty="0" smtClean="0">
                <a:solidFill>
                  <a:schemeClr val="tx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240460" indent="0">
              <a:buNone/>
              <a:defRPr/>
            </a:lvl2pPr>
            <a:lvl5pPr marL="961841" indent="0">
              <a:buNone/>
              <a:defRPr/>
            </a:lvl5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quarter" idx="12" hasCustomPrompt="1"/>
          </p:nvPr>
        </p:nvSpPr>
        <p:spPr>
          <a:xfrm>
            <a:off x="1016005" y="1875119"/>
            <a:ext cx="10708217" cy="4340411"/>
          </a:xfrm>
        </p:spPr>
        <p:txBody>
          <a:bodyPr vert="horz"/>
          <a:lstStyle/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3492030885"/>
      </p:ext>
    </p:extLst>
  </p:cSld>
  <p:clrMapOvr>
    <a:masterClrMapping/>
  </p:clrMapOvr>
  <p:transition spd="med"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8_Titel, under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dsholder til tekst 2"/>
          <p:cNvSpPr>
            <a:spLocks noGrp="1"/>
          </p:cNvSpPr>
          <p:nvPr>
            <p:ph type="body" sz="quarter" idx="10" hasCustomPrompt="1"/>
          </p:nvPr>
        </p:nvSpPr>
        <p:spPr>
          <a:xfrm>
            <a:off x="484212" y="1418674"/>
            <a:ext cx="11223112" cy="233983"/>
          </a:xfrm>
        </p:spPr>
        <p:txBody>
          <a:bodyPr vert="horz" wrap="none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700" b="1" i="0" cap="all">
                <a:solidFill>
                  <a:schemeClr val="bg2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7" name="Pladsholder til tekst 2"/>
          <p:cNvSpPr>
            <a:spLocks noGrp="1"/>
          </p:cNvSpPr>
          <p:nvPr>
            <p:ph type="body" sz="quarter" idx="11" hasCustomPrompt="1"/>
          </p:nvPr>
        </p:nvSpPr>
        <p:spPr>
          <a:xfrm>
            <a:off x="478369" y="233405"/>
            <a:ext cx="11235267" cy="9720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lang="da-DK" sz="4900" dirty="0" smtClean="0">
                <a:solidFill>
                  <a:schemeClr val="tx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240460" indent="0">
              <a:buNone/>
              <a:defRPr/>
            </a:lvl2pPr>
            <a:lvl5pPr marL="961841" indent="0">
              <a:buNone/>
              <a:defRPr/>
            </a:lvl5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quarter" idx="12" hasCustomPrompt="1"/>
          </p:nvPr>
        </p:nvSpPr>
        <p:spPr>
          <a:xfrm>
            <a:off x="1016005" y="1875119"/>
            <a:ext cx="10708217" cy="4340411"/>
          </a:xfrm>
        </p:spPr>
        <p:txBody>
          <a:bodyPr vert="horz"/>
          <a:lstStyle/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2192792913"/>
      </p:ext>
    </p:extLst>
  </p:cSld>
  <p:clrMapOvr>
    <a:masterClrMapping/>
  </p:clrMapOvr>
  <p:transition spd="med"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0_Titel, under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dsholder til tekst 2"/>
          <p:cNvSpPr>
            <a:spLocks noGrp="1"/>
          </p:cNvSpPr>
          <p:nvPr>
            <p:ph type="body" sz="quarter" idx="10" hasCustomPrompt="1"/>
          </p:nvPr>
        </p:nvSpPr>
        <p:spPr>
          <a:xfrm>
            <a:off x="484212" y="1418674"/>
            <a:ext cx="11223112" cy="233983"/>
          </a:xfrm>
        </p:spPr>
        <p:txBody>
          <a:bodyPr vert="horz" wrap="none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700" b="1" i="0" cap="all">
                <a:solidFill>
                  <a:schemeClr val="bg2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7" name="Pladsholder til tekst 2"/>
          <p:cNvSpPr>
            <a:spLocks noGrp="1"/>
          </p:cNvSpPr>
          <p:nvPr>
            <p:ph type="body" sz="quarter" idx="11" hasCustomPrompt="1"/>
          </p:nvPr>
        </p:nvSpPr>
        <p:spPr>
          <a:xfrm>
            <a:off x="478369" y="233405"/>
            <a:ext cx="11235267" cy="9720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lang="da-DK" sz="4900" dirty="0" smtClean="0">
                <a:solidFill>
                  <a:schemeClr val="tx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240460" indent="0">
              <a:buNone/>
              <a:defRPr/>
            </a:lvl2pPr>
            <a:lvl5pPr marL="961841" indent="0">
              <a:buNone/>
              <a:defRPr/>
            </a:lvl5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quarter" idx="12" hasCustomPrompt="1"/>
          </p:nvPr>
        </p:nvSpPr>
        <p:spPr>
          <a:xfrm>
            <a:off x="1016005" y="1875119"/>
            <a:ext cx="10708217" cy="4340411"/>
          </a:xfrm>
        </p:spPr>
        <p:txBody>
          <a:bodyPr vert="horz"/>
          <a:lstStyle/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2208798297"/>
      </p:ext>
    </p:extLst>
  </p:cSld>
  <p:clrMapOvr>
    <a:masterClrMapping/>
  </p:clrMapOvr>
  <p:transition spd="med"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2_Titel, under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dsholder til tekst 2"/>
          <p:cNvSpPr>
            <a:spLocks noGrp="1"/>
          </p:cNvSpPr>
          <p:nvPr>
            <p:ph type="body" sz="quarter" idx="10" hasCustomPrompt="1"/>
          </p:nvPr>
        </p:nvSpPr>
        <p:spPr>
          <a:xfrm>
            <a:off x="484212" y="1418674"/>
            <a:ext cx="11223112" cy="233983"/>
          </a:xfrm>
        </p:spPr>
        <p:txBody>
          <a:bodyPr vert="horz" wrap="none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700" b="1" i="0" cap="all">
                <a:solidFill>
                  <a:schemeClr val="bg2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7" name="Pladsholder til tekst 2"/>
          <p:cNvSpPr>
            <a:spLocks noGrp="1"/>
          </p:cNvSpPr>
          <p:nvPr>
            <p:ph type="body" sz="quarter" idx="11" hasCustomPrompt="1"/>
          </p:nvPr>
        </p:nvSpPr>
        <p:spPr>
          <a:xfrm>
            <a:off x="478369" y="233405"/>
            <a:ext cx="11235267" cy="9720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lang="da-DK" sz="4900" dirty="0" smtClean="0">
                <a:solidFill>
                  <a:schemeClr val="tx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240460" indent="0">
              <a:buNone/>
              <a:defRPr/>
            </a:lvl2pPr>
            <a:lvl5pPr marL="961841" indent="0">
              <a:buNone/>
              <a:defRPr/>
            </a:lvl5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quarter" idx="12" hasCustomPrompt="1"/>
          </p:nvPr>
        </p:nvSpPr>
        <p:spPr>
          <a:xfrm>
            <a:off x="1016005" y="1875119"/>
            <a:ext cx="10708217" cy="4340411"/>
          </a:xfrm>
        </p:spPr>
        <p:txBody>
          <a:bodyPr vert="horz"/>
          <a:lstStyle/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546416731"/>
      </p:ext>
    </p:extLst>
  </p:cSld>
  <p:clrMapOvr>
    <a:masterClrMapping/>
  </p:clrMapOvr>
  <p:transition spd="med"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3_Titel, under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dsholder til tekst 2"/>
          <p:cNvSpPr>
            <a:spLocks noGrp="1"/>
          </p:cNvSpPr>
          <p:nvPr>
            <p:ph type="body" sz="quarter" idx="10" hasCustomPrompt="1"/>
          </p:nvPr>
        </p:nvSpPr>
        <p:spPr>
          <a:xfrm>
            <a:off x="484212" y="1418674"/>
            <a:ext cx="11223112" cy="233983"/>
          </a:xfrm>
        </p:spPr>
        <p:txBody>
          <a:bodyPr vert="horz" wrap="none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700" b="1" i="0" cap="all">
                <a:solidFill>
                  <a:schemeClr val="bg2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7" name="Pladsholder til tekst 2"/>
          <p:cNvSpPr>
            <a:spLocks noGrp="1"/>
          </p:cNvSpPr>
          <p:nvPr>
            <p:ph type="body" sz="quarter" idx="11" hasCustomPrompt="1"/>
          </p:nvPr>
        </p:nvSpPr>
        <p:spPr>
          <a:xfrm>
            <a:off x="478369" y="233405"/>
            <a:ext cx="11235267" cy="9720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lang="da-DK" sz="4900" dirty="0" smtClean="0">
                <a:solidFill>
                  <a:schemeClr val="tx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240460" indent="0">
              <a:buNone/>
              <a:defRPr/>
            </a:lvl2pPr>
            <a:lvl5pPr marL="961841" indent="0">
              <a:buNone/>
              <a:defRPr/>
            </a:lvl5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quarter" idx="12" hasCustomPrompt="1"/>
          </p:nvPr>
        </p:nvSpPr>
        <p:spPr>
          <a:xfrm>
            <a:off x="1016005" y="1875119"/>
            <a:ext cx="10708217" cy="4340411"/>
          </a:xfrm>
        </p:spPr>
        <p:txBody>
          <a:bodyPr vert="horz"/>
          <a:lstStyle/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99233223"/>
      </p:ext>
    </p:extLst>
  </p:cSld>
  <p:clrMapOvr>
    <a:masterClrMapping/>
  </p:clrMapOvr>
  <p:transition spd="med"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4_Titel, under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dsholder til tekst 2"/>
          <p:cNvSpPr>
            <a:spLocks noGrp="1"/>
          </p:cNvSpPr>
          <p:nvPr>
            <p:ph type="body" sz="quarter" idx="10" hasCustomPrompt="1"/>
          </p:nvPr>
        </p:nvSpPr>
        <p:spPr>
          <a:xfrm>
            <a:off x="484212" y="1418674"/>
            <a:ext cx="11223112" cy="233983"/>
          </a:xfrm>
        </p:spPr>
        <p:txBody>
          <a:bodyPr vert="horz" wrap="none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700" b="1" i="0" cap="all">
                <a:solidFill>
                  <a:schemeClr val="bg2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7" name="Pladsholder til tekst 2"/>
          <p:cNvSpPr>
            <a:spLocks noGrp="1"/>
          </p:cNvSpPr>
          <p:nvPr>
            <p:ph type="body" sz="quarter" idx="11" hasCustomPrompt="1"/>
          </p:nvPr>
        </p:nvSpPr>
        <p:spPr>
          <a:xfrm>
            <a:off x="478369" y="233405"/>
            <a:ext cx="11235267" cy="9720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lang="da-DK" sz="4900" dirty="0" smtClean="0">
                <a:solidFill>
                  <a:schemeClr val="tx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240460" indent="0">
              <a:buNone/>
              <a:defRPr/>
            </a:lvl2pPr>
            <a:lvl5pPr marL="961841" indent="0">
              <a:buNone/>
              <a:defRPr/>
            </a:lvl5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quarter" idx="12" hasCustomPrompt="1"/>
          </p:nvPr>
        </p:nvSpPr>
        <p:spPr>
          <a:xfrm>
            <a:off x="1016005" y="1875119"/>
            <a:ext cx="10708217" cy="4340411"/>
          </a:xfrm>
        </p:spPr>
        <p:txBody>
          <a:bodyPr vert="horz"/>
          <a:lstStyle/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203169162"/>
      </p:ext>
    </p:extLst>
  </p:cSld>
  <p:clrMapOvr>
    <a:masterClrMapping/>
  </p:clrMapOvr>
  <p:transition spd="med"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5_Titel, under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dsholder til tekst 2"/>
          <p:cNvSpPr>
            <a:spLocks noGrp="1"/>
          </p:cNvSpPr>
          <p:nvPr>
            <p:ph type="body" sz="quarter" idx="10" hasCustomPrompt="1"/>
          </p:nvPr>
        </p:nvSpPr>
        <p:spPr>
          <a:xfrm>
            <a:off x="484212" y="1418674"/>
            <a:ext cx="11223112" cy="233983"/>
          </a:xfrm>
        </p:spPr>
        <p:txBody>
          <a:bodyPr vert="horz" wrap="none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700" b="1" i="0" cap="all">
                <a:solidFill>
                  <a:schemeClr val="bg2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7" name="Pladsholder til tekst 2"/>
          <p:cNvSpPr>
            <a:spLocks noGrp="1"/>
          </p:cNvSpPr>
          <p:nvPr>
            <p:ph type="body" sz="quarter" idx="11" hasCustomPrompt="1"/>
          </p:nvPr>
        </p:nvSpPr>
        <p:spPr>
          <a:xfrm>
            <a:off x="478369" y="233405"/>
            <a:ext cx="11235267" cy="9720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lang="da-DK" sz="4900" dirty="0" smtClean="0">
                <a:solidFill>
                  <a:schemeClr val="tx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240460" indent="0">
              <a:buNone/>
              <a:defRPr/>
            </a:lvl2pPr>
            <a:lvl5pPr marL="961841" indent="0">
              <a:buNone/>
              <a:defRPr/>
            </a:lvl5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quarter" idx="12" hasCustomPrompt="1"/>
          </p:nvPr>
        </p:nvSpPr>
        <p:spPr>
          <a:xfrm>
            <a:off x="1016005" y="1875119"/>
            <a:ext cx="10708217" cy="4340411"/>
          </a:xfrm>
        </p:spPr>
        <p:txBody>
          <a:bodyPr vert="horz"/>
          <a:lstStyle/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1569330441"/>
      </p:ext>
    </p:extLst>
  </p:cSld>
  <p:clrMapOvr>
    <a:masterClrMapping/>
  </p:clrMapOvr>
  <p:transition spd="med"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6_Titel, under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dsholder til tekst 2"/>
          <p:cNvSpPr>
            <a:spLocks noGrp="1"/>
          </p:cNvSpPr>
          <p:nvPr>
            <p:ph type="body" sz="quarter" idx="10" hasCustomPrompt="1"/>
          </p:nvPr>
        </p:nvSpPr>
        <p:spPr>
          <a:xfrm>
            <a:off x="484212" y="1418674"/>
            <a:ext cx="11223112" cy="233983"/>
          </a:xfrm>
        </p:spPr>
        <p:txBody>
          <a:bodyPr vert="horz" wrap="none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700" b="1" i="0" cap="all">
                <a:solidFill>
                  <a:schemeClr val="bg2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7" name="Pladsholder til tekst 2"/>
          <p:cNvSpPr>
            <a:spLocks noGrp="1"/>
          </p:cNvSpPr>
          <p:nvPr>
            <p:ph type="body" sz="quarter" idx="11" hasCustomPrompt="1"/>
          </p:nvPr>
        </p:nvSpPr>
        <p:spPr>
          <a:xfrm>
            <a:off x="478369" y="233405"/>
            <a:ext cx="11235267" cy="9720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lang="da-DK" sz="4900" dirty="0" smtClean="0">
                <a:solidFill>
                  <a:schemeClr val="tx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240460" indent="0">
              <a:buNone/>
              <a:defRPr/>
            </a:lvl2pPr>
            <a:lvl5pPr marL="961841" indent="0">
              <a:buNone/>
              <a:defRPr/>
            </a:lvl5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quarter" idx="12" hasCustomPrompt="1"/>
          </p:nvPr>
        </p:nvSpPr>
        <p:spPr>
          <a:xfrm>
            <a:off x="1016005" y="1875119"/>
            <a:ext cx="10708217" cy="4340411"/>
          </a:xfrm>
        </p:spPr>
        <p:txBody>
          <a:bodyPr vert="horz"/>
          <a:lstStyle/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3999359028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dsholder til indhold 5"/>
          <p:cNvSpPr>
            <a:spLocks noGrp="1"/>
          </p:cNvSpPr>
          <p:nvPr>
            <p:ph sz="quarter" idx="13" hasCustomPrompt="1"/>
          </p:nvPr>
        </p:nvSpPr>
        <p:spPr>
          <a:xfrm>
            <a:off x="6106101" y="1919883"/>
            <a:ext cx="5609651" cy="4286250"/>
          </a:xfrm>
        </p:spPr>
        <p:txBody>
          <a:bodyPr vert="horz">
            <a:normAutofit/>
          </a:bodyPr>
          <a:lstStyle>
            <a:lvl1pPr marL="0" marR="0" indent="0" algn="l" defTabSz="410751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Pct val="75000"/>
              <a:buFont typeface="Arial"/>
              <a:buNone/>
              <a:tabLst/>
              <a:defRPr lang="da-DK" sz="1800" b="0" i="0">
                <a:solidFill>
                  <a:srgbClr val="000000"/>
                </a:solidFill>
                <a:latin typeface="+mn-lt"/>
                <a:ea typeface="Georgia"/>
                <a:cs typeface="Arial"/>
                <a:sym typeface="Georgia"/>
              </a:defRPr>
            </a:lvl1pPr>
            <a:lvl2pPr marL="482400" indent="-241200">
              <a:spcBef>
                <a:spcPts val="1000"/>
              </a:spcBef>
              <a:defRPr lang="da-DK" sz="21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2pPr>
            <a:lvl3pPr marL="321457" indent="-321457">
              <a:spcBef>
                <a:spcPts val="1266"/>
              </a:spcBef>
              <a:defRPr lang="da-DK" sz="21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3pPr>
            <a:lvl4pPr marL="723600" indent="-241200">
              <a:spcBef>
                <a:spcPts val="1000"/>
              </a:spcBef>
              <a:defRPr lang="da-DK" sz="21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4pPr>
            <a:lvl5pPr>
              <a:defRPr sz="2100"/>
            </a:lvl5pPr>
          </a:lstStyle>
          <a:p>
            <a:pPr marL="241200" marR="0" lvl="0" indent="-241200" algn="l" defTabSz="410751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Pct val="75000"/>
              <a:buFont typeface="Arial"/>
              <a:buChar char="•"/>
              <a:tabLst/>
              <a:defRPr sz="1800">
                <a:solidFill>
                  <a:srgbClr val="000000"/>
                </a:solidFill>
              </a:defRPr>
            </a:pPr>
            <a:r>
              <a:rPr lang="da-DK" sz="2400" dirty="0"/>
              <a:t>Klik for at tilføje tekst</a:t>
            </a:r>
            <a:endParaRPr lang="da-DK" sz="2200" dirty="0">
              <a:solidFill>
                <a:srgbClr val="414141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Andet niveau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Tredje niveau</a:t>
            </a:r>
          </a:p>
        </p:txBody>
      </p:sp>
      <p:sp>
        <p:nvSpPr>
          <p:cNvPr id="9" name="Pladsholder til indhold 5"/>
          <p:cNvSpPr>
            <a:spLocks noGrp="1"/>
          </p:cNvSpPr>
          <p:nvPr>
            <p:ph sz="quarter" idx="14" hasCustomPrompt="1"/>
          </p:nvPr>
        </p:nvSpPr>
        <p:spPr>
          <a:xfrm>
            <a:off x="476253" y="1919883"/>
            <a:ext cx="5459763" cy="4286250"/>
          </a:xfrm>
        </p:spPr>
        <p:txBody>
          <a:bodyPr vert="horz">
            <a:normAutofit/>
          </a:bodyPr>
          <a:lstStyle>
            <a:lvl1pPr marL="241200" indent="-241200" algn="l" defTabSz="410751" eaLnBrk="1" hangingPunct="1">
              <a:lnSpc>
                <a:spcPct val="100000"/>
              </a:lnSpc>
              <a:spcBef>
                <a:spcPts val="1000"/>
              </a:spcBef>
              <a:buSzPct val="75000"/>
              <a:buFont typeface="Arial"/>
              <a:buChar char="•"/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82400" indent="-241200">
              <a:lnSpc>
                <a:spcPct val="100000"/>
              </a:lnSpc>
              <a:spcBef>
                <a:spcPts val="1000"/>
              </a:spcBef>
              <a:buFont typeface="Arial"/>
              <a:buChar char="•"/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241200" indent="-241200">
              <a:lnSpc>
                <a:spcPct val="100000"/>
              </a:lnSpc>
              <a:spcBef>
                <a:spcPts val="1000"/>
              </a:spcBef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723600" indent="-240460" algn="l">
              <a:spcBef>
                <a:spcPts val="1000"/>
              </a:spcBef>
              <a:defRPr lang="da-DK" sz="21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4pPr>
            <a:lvl5pPr indent="-240460">
              <a:defRPr sz="2100"/>
            </a:lvl5pPr>
          </a:lstStyle>
          <a:p>
            <a:pPr lvl="0"/>
            <a:r>
              <a:rPr lang="da-DK" dirty="0"/>
              <a:t>Klik for at tilføje tekst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Andet niveau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Tredje niveau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84214" y="234619"/>
            <a:ext cx="11229673" cy="972000"/>
          </a:xfrm>
        </p:spPr>
        <p:txBody>
          <a:bodyPr>
            <a:normAutofit/>
          </a:bodyPr>
          <a:lstStyle>
            <a:lvl1pPr>
              <a:defRPr sz="4900"/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</p:spTree>
    <p:extLst>
      <p:ext uri="{BB962C8B-B14F-4D97-AF65-F5344CB8AC3E}">
        <p14:creationId xmlns:p14="http://schemas.microsoft.com/office/powerpoint/2010/main" val="612849346"/>
      </p:ext>
    </p:extLst>
  </p:cSld>
  <p:clrMapOvr>
    <a:masterClrMapping/>
  </p:clrMapOvr>
  <p:transition spd="med"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2_Titel, under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dsholder til tekst 2"/>
          <p:cNvSpPr>
            <a:spLocks noGrp="1"/>
          </p:cNvSpPr>
          <p:nvPr>
            <p:ph type="body" sz="quarter" idx="10" hasCustomPrompt="1"/>
          </p:nvPr>
        </p:nvSpPr>
        <p:spPr>
          <a:xfrm>
            <a:off x="484212" y="1418674"/>
            <a:ext cx="11223112" cy="233983"/>
          </a:xfrm>
        </p:spPr>
        <p:txBody>
          <a:bodyPr vert="horz" wrap="none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700" b="1" i="0" cap="all">
                <a:solidFill>
                  <a:schemeClr val="bg2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7" name="Pladsholder til tekst 2"/>
          <p:cNvSpPr>
            <a:spLocks noGrp="1"/>
          </p:cNvSpPr>
          <p:nvPr>
            <p:ph type="body" sz="quarter" idx="11" hasCustomPrompt="1"/>
          </p:nvPr>
        </p:nvSpPr>
        <p:spPr>
          <a:xfrm>
            <a:off x="478369" y="233405"/>
            <a:ext cx="11235267" cy="9720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lang="da-DK" sz="4900" dirty="0" smtClean="0">
                <a:solidFill>
                  <a:schemeClr val="tx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240460" indent="0">
              <a:buNone/>
              <a:defRPr/>
            </a:lvl2pPr>
            <a:lvl5pPr marL="961841" indent="0">
              <a:buNone/>
              <a:defRPr/>
            </a:lvl5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quarter" idx="12" hasCustomPrompt="1"/>
          </p:nvPr>
        </p:nvSpPr>
        <p:spPr>
          <a:xfrm>
            <a:off x="1016005" y="1875119"/>
            <a:ext cx="10708217" cy="4340411"/>
          </a:xfrm>
        </p:spPr>
        <p:txBody>
          <a:bodyPr vert="horz"/>
          <a:lstStyle/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3550676820"/>
      </p:ext>
    </p:extLst>
  </p:cSld>
  <p:clrMapOvr>
    <a:masterClrMapping/>
  </p:clrMapOvr>
  <p:transition spd="med"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4_Titel, under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dsholder til tekst 2"/>
          <p:cNvSpPr>
            <a:spLocks noGrp="1"/>
          </p:cNvSpPr>
          <p:nvPr>
            <p:ph type="body" sz="quarter" idx="10" hasCustomPrompt="1"/>
          </p:nvPr>
        </p:nvSpPr>
        <p:spPr>
          <a:xfrm>
            <a:off x="484212" y="1418674"/>
            <a:ext cx="11223112" cy="233983"/>
          </a:xfrm>
        </p:spPr>
        <p:txBody>
          <a:bodyPr vert="horz" wrap="none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700" b="1" i="0" cap="all">
                <a:solidFill>
                  <a:schemeClr val="bg2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7" name="Pladsholder til tekst 2"/>
          <p:cNvSpPr>
            <a:spLocks noGrp="1"/>
          </p:cNvSpPr>
          <p:nvPr>
            <p:ph type="body" sz="quarter" idx="11" hasCustomPrompt="1"/>
          </p:nvPr>
        </p:nvSpPr>
        <p:spPr>
          <a:xfrm>
            <a:off x="478369" y="233405"/>
            <a:ext cx="11235267" cy="9720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lang="da-DK" sz="4900" dirty="0" smtClean="0">
                <a:solidFill>
                  <a:schemeClr val="tx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240460" indent="0">
              <a:buNone/>
              <a:defRPr/>
            </a:lvl2pPr>
            <a:lvl5pPr marL="961841" indent="0">
              <a:buNone/>
              <a:defRPr/>
            </a:lvl5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quarter" idx="12" hasCustomPrompt="1"/>
          </p:nvPr>
        </p:nvSpPr>
        <p:spPr>
          <a:xfrm>
            <a:off x="1016005" y="1875119"/>
            <a:ext cx="10708217" cy="4340411"/>
          </a:xfrm>
        </p:spPr>
        <p:txBody>
          <a:bodyPr vert="horz"/>
          <a:lstStyle/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140804785"/>
      </p:ext>
    </p:extLst>
  </p:cSld>
  <p:clrMapOvr>
    <a:masterClrMapping/>
  </p:clrMapOvr>
  <p:transition spd="med"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5_Titel, under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dsholder til tekst 2"/>
          <p:cNvSpPr>
            <a:spLocks noGrp="1"/>
          </p:cNvSpPr>
          <p:nvPr>
            <p:ph type="body" sz="quarter" idx="10" hasCustomPrompt="1"/>
          </p:nvPr>
        </p:nvSpPr>
        <p:spPr>
          <a:xfrm>
            <a:off x="484212" y="1418674"/>
            <a:ext cx="11223112" cy="233983"/>
          </a:xfrm>
        </p:spPr>
        <p:txBody>
          <a:bodyPr vert="horz" wrap="none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700" b="1" i="0" cap="all">
                <a:solidFill>
                  <a:schemeClr val="bg2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7" name="Pladsholder til tekst 2"/>
          <p:cNvSpPr>
            <a:spLocks noGrp="1"/>
          </p:cNvSpPr>
          <p:nvPr>
            <p:ph type="body" sz="quarter" idx="11" hasCustomPrompt="1"/>
          </p:nvPr>
        </p:nvSpPr>
        <p:spPr>
          <a:xfrm>
            <a:off x="478369" y="233405"/>
            <a:ext cx="11235267" cy="9720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lang="da-DK" sz="4900" dirty="0" smtClean="0">
                <a:solidFill>
                  <a:schemeClr val="tx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240460" indent="0">
              <a:buNone/>
              <a:defRPr/>
            </a:lvl2pPr>
            <a:lvl5pPr marL="961841" indent="0">
              <a:buNone/>
              <a:defRPr/>
            </a:lvl5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quarter" idx="12" hasCustomPrompt="1"/>
          </p:nvPr>
        </p:nvSpPr>
        <p:spPr>
          <a:xfrm>
            <a:off x="1016005" y="1875119"/>
            <a:ext cx="10708217" cy="4340411"/>
          </a:xfrm>
        </p:spPr>
        <p:txBody>
          <a:bodyPr vert="horz"/>
          <a:lstStyle/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2553229405"/>
      </p:ext>
    </p:extLst>
  </p:cSld>
  <p:clrMapOvr>
    <a:masterClrMapping/>
  </p:clrMapOvr>
  <p:transition spd="med"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7_Titel, under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dsholder til tekst 2"/>
          <p:cNvSpPr>
            <a:spLocks noGrp="1"/>
          </p:cNvSpPr>
          <p:nvPr>
            <p:ph type="body" sz="quarter" idx="10" hasCustomPrompt="1"/>
          </p:nvPr>
        </p:nvSpPr>
        <p:spPr>
          <a:xfrm>
            <a:off x="484212" y="1418674"/>
            <a:ext cx="11223112" cy="233983"/>
          </a:xfrm>
        </p:spPr>
        <p:txBody>
          <a:bodyPr vert="horz" wrap="none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700" b="1" i="0" cap="all">
                <a:solidFill>
                  <a:schemeClr val="bg2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7" name="Pladsholder til tekst 2"/>
          <p:cNvSpPr>
            <a:spLocks noGrp="1"/>
          </p:cNvSpPr>
          <p:nvPr>
            <p:ph type="body" sz="quarter" idx="11" hasCustomPrompt="1"/>
          </p:nvPr>
        </p:nvSpPr>
        <p:spPr>
          <a:xfrm>
            <a:off x="478369" y="233405"/>
            <a:ext cx="11235267" cy="9720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lang="da-DK" sz="4900" dirty="0" smtClean="0">
                <a:solidFill>
                  <a:schemeClr val="tx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240460" indent="0">
              <a:buNone/>
              <a:defRPr/>
            </a:lvl2pPr>
            <a:lvl5pPr marL="961841" indent="0">
              <a:buNone/>
              <a:defRPr/>
            </a:lvl5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quarter" idx="12" hasCustomPrompt="1"/>
          </p:nvPr>
        </p:nvSpPr>
        <p:spPr>
          <a:xfrm>
            <a:off x="1016005" y="1875119"/>
            <a:ext cx="10708217" cy="4340411"/>
          </a:xfrm>
        </p:spPr>
        <p:txBody>
          <a:bodyPr vert="horz"/>
          <a:lstStyle/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3923403755"/>
      </p:ext>
    </p:extLst>
  </p:cSld>
  <p:clrMapOvr>
    <a:masterClrMapping/>
  </p:clrMapOvr>
  <p:transition spd="med"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8_Titel, under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dsholder til tekst 2"/>
          <p:cNvSpPr>
            <a:spLocks noGrp="1"/>
          </p:cNvSpPr>
          <p:nvPr>
            <p:ph type="body" sz="quarter" idx="10" hasCustomPrompt="1"/>
          </p:nvPr>
        </p:nvSpPr>
        <p:spPr>
          <a:xfrm>
            <a:off x="484212" y="1418674"/>
            <a:ext cx="11223112" cy="233983"/>
          </a:xfrm>
        </p:spPr>
        <p:txBody>
          <a:bodyPr vert="horz" wrap="none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700" b="1" i="0" cap="all">
                <a:solidFill>
                  <a:schemeClr val="bg2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7" name="Pladsholder til tekst 2"/>
          <p:cNvSpPr>
            <a:spLocks noGrp="1"/>
          </p:cNvSpPr>
          <p:nvPr>
            <p:ph type="body" sz="quarter" idx="11" hasCustomPrompt="1"/>
          </p:nvPr>
        </p:nvSpPr>
        <p:spPr>
          <a:xfrm>
            <a:off x="478369" y="233405"/>
            <a:ext cx="11235267" cy="9720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lang="da-DK" sz="4900" dirty="0" smtClean="0">
                <a:solidFill>
                  <a:schemeClr val="tx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240460" indent="0">
              <a:buNone/>
              <a:defRPr/>
            </a:lvl2pPr>
            <a:lvl5pPr marL="961841" indent="0">
              <a:buNone/>
              <a:defRPr/>
            </a:lvl5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quarter" idx="12" hasCustomPrompt="1"/>
          </p:nvPr>
        </p:nvSpPr>
        <p:spPr>
          <a:xfrm>
            <a:off x="1016005" y="1875119"/>
            <a:ext cx="10708217" cy="4340411"/>
          </a:xfrm>
        </p:spPr>
        <p:txBody>
          <a:bodyPr vert="horz"/>
          <a:lstStyle/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2681498236"/>
      </p:ext>
    </p:extLst>
  </p:cSld>
  <p:clrMapOvr>
    <a:masterClrMapping/>
  </p:clrMapOvr>
  <p:transition spd="med"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9_Titel, under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dsholder til tekst 2"/>
          <p:cNvSpPr>
            <a:spLocks noGrp="1"/>
          </p:cNvSpPr>
          <p:nvPr>
            <p:ph type="body" sz="quarter" idx="10" hasCustomPrompt="1"/>
          </p:nvPr>
        </p:nvSpPr>
        <p:spPr>
          <a:xfrm>
            <a:off x="484212" y="1418674"/>
            <a:ext cx="11223112" cy="233983"/>
          </a:xfrm>
        </p:spPr>
        <p:txBody>
          <a:bodyPr vert="horz" wrap="none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700" b="1" i="0" cap="all">
                <a:solidFill>
                  <a:schemeClr val="bg2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7" name="Pladsholder til tekst 2"/>
          <p:cNvSpPr>
            <a:spLocks noGrp="1"/>
          </p:cNvSpPr>
          <p:nvPr>
            <p:ph type="body" sz="quarter" idx="11" hasCustomPrompt="1"/>
          </p:nvPr>
        </p:nvSpPr>
        <p:spPr>
          <a:xfrm>
            <a:off x="478369" y="233405"/>
            <a:ext cx="11235267" cy="9720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lang="da-DK" sz="4900" dirty="0" smtClean="0">
                <a:solidFill>
                  <a:schemeClr val="tx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240460" indent="0">
              <a:buNone/>
              <a:defRPr/>
            </a:lvl2pPr>
            <a:lvl5pPr marL="961841" indent="0">
              <a:buNone/>
              <a:defRPr/>
            </a:lvl5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quarter" idx="12" hasCustomPrompt="1"/>
          </p:nvPr>
        </p:nvSpPr>
        <p:spPr>
          <a:xfrm>
            <a:off x="1016005" y="1875119"/>
            <a:ext cx="10708217" cy="4340411"/>
          </a:xfrm>
        </p:spPr>
        <p:txBody>
          <a:bodyPr vert="horz"/>
          <a:lstStyle/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3980330487"/>
      </p:ext>
    </p:extLst>
  </p:cSld>
  <p:clrMapOvr>
    <a:masterClrMapping/>
  </p:clrMapOvr>
  <p:transition spd="med"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0_Titel, under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dsholder til tekst 2"/>
          <p:cNvSpPr>
            <a:spLocks noGrp="1"/>
          </p:cNvSpPr>
          <p:nvPr>
            <p:ph type="body" sz="quarter" idx="10" hasCustomPrompt="1"/>
          </p:nvPr>
        </p:nvSpPr>
        <p:spPr>
          <a:xfrm>
            <a:off x="484212" y="1418674"/>
            <a:ext cx="11223112" cy="233983"/>
          </a:xfrm>
        </p:spPr>
        <p:txBody>
          <a:bodyPr vert="horz" wrap="none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700" b="1" i="0" cap="all">
                <a:solidFill>
                  <a:schemeClr val="bg2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7" name="Pladsholder til tekst 2"/>
          <p:cNvSpPr>
            <a:spLocks noGrp="1"/>
          </p:cNvSpPr>
          <p:nvPr>
            <p:ph type="body" sz="quarter" idx="11" hasCustomPrompt="1"/>
          </p:nvPr>
        </p:nvSpPr>
        <p:spPr>
          <a:xfrm>
            <a:off x="478369" y="233405"/>
            <a:ext cx="11235267" cy="9720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lang="da-DK" sz="4900" dirty="0" smtClean="0">
                <a:solidFill>
                  <a:schemeClr val="tx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240460" indent="0">
              <a:buNone/>
              <a:defRPr/>
            </a:lvl2pPr>
            <a:lvl5pPr marL="961841" indent="0">
              <a:buNone/>
              <a:defRPr/>
            </a:lvl5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quarter" idx="12" hasCustomPrompt="1"/>
          </p:nvPr>
        </p:nvSpPr>
        <p:spPr>
          <a:xfrm>
            <a:off x="1016005" y="1875119"/>
            <a:ext cx="10708217" cy="4340411"/>
          </a:xfrm>
        </p:spPr>
        <p:txBody>
          <a:bodyPr vert="horz"/>
          <a:lstStyle/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2269960426"/>
      </p:ext>
    </p:extLst>
  </p:cSld>
  <p:clrMapOvr>
    <a:masterClrMapping/>
  </p:clrMapOvr>
  <p:transition spd="med"/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1_Titel, under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dsholder til tekst 2"/>
          <p:cNvSpPr>
            <a:spLocks noGrp="1"/>
          </p:cNvSpPr>
          <p:nvPr>
            <p:ph type="body" sz="quarter" idx="10" hasCustomPrompt="1"/>
          </p:nvPr>
        </p:nvSpPr>
        <p:spPr>
          <a:xfrm>
            <a:off x="484212" y="1418674"/>
            <a:ext cx="11223112" cy="233983"/>
          </a:xfrm>
        </p:spPr>
        <p:txBody>
          <a:bodyPr vert="horz" wrap="none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700" b="1" i="0" cap="all">
                <a:solidFill>
                  <a:schemeClr val="bg2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7" name="Pladsholder til tekst 2"/>
          <p:cNvSpPr>
            <a:spLocks noGrp="1"/>
          </p:cNvSpPr>
          <p:nvPr>
            <p:ph type="body" sz="quarter" idx="11" hasCustomPrompt="1"/>
          </p:nvPr>
        </p:nvSpPr>
        <p:spPr>
          <a:xfrm>
            <a:off x="478369" y="233405"/>
            <a:ext cx="11235267" cy="9720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lang="da-DK" sz="4900" dirty="0" smtClean="0">
                <a:solidFill>
                  <a:schemeClr val="tx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240460" indent="0">
              <a:buNone/>
              <a:defRPr/>
            </a:lvl2pPr>
            <a:lvl5pPr marL="961841" indent="0">
              <a:buNone/>
              <a:defRPr/>
            </a:lvl5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quarter" idx="12" hasCustomPrompt="1"/>
          </p:nvPr>
        </p:nvSpPr>
        <p:spPr>
          <a:xfrm>
            <a:off x="1016005" y="1875119"/>
            <a:ext cx="10708217" cy="4340411"/>
          </a:xfrm>
        </p:spPr>
        <p:txBody>
          <a:bodyPr vert="horz"/>
          <a:lstStyle/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2831498597"/>
      </p:ext>
    </p:extLst>
  </p:cSld>
  <p:clrMapOvr>
    <a:masterClrMapping/>
  </p:clrMapOvr>
  <p:transition spd="med"/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2_Titel, under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dsholder til tekst 2"/>
          <p:cNvSpPr>
            <a:spLocks noGrp="1"/>
          </p:cNvSpPr>
          <p:nvPr>
            <p:ph type="body" sz="quarter" idx="10" hasCustomPrompt="1"/>
          </p:nvPr>
        </p:nvSpPr>
        <p:spPr>
          <a:xfrm>
            <a:off x="484212" y="1418674"/>
            <a:ext cx="11223112" cy="233983"/>
          </a:xfrm>
        </p:spPr>
        <p:txBody>
          <a:bodyPr vert="horz" wrap="none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700" b="1" i="0" cap="all">
                <a:solidFill>
                  <a:schemeClr val="bg2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7" name="Pladsholder til tekst 2"/>
          <p:cNvSpPr>
            <a:spLocks noGrp="1"/>
          </p:cNvSpPr>
          <p:nvPr>
            <p:ph type="body" sz="quarter" idx="11" hasCustomPrompt="1"/>
          </p:nvPr>
        </p:nvSpPr>
        <p:spPr>
          <a:xfrm>
            <a:off x="478369" y="233405"/>
            <a:ext cx="11235267" cy="9720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lang="da-DK" sz="4900" dirty="0" smtClean="0">
                <a:solidFill>
                  <a:schemeClr val="tx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240460" indent="0">
              <a:buNone/>
              <a:defRPr/>
            </a:lvl2pPr>
            <a:lvl5pPr marL="961841" indent="0">
              <a:buNone/>
              <a:defRPr/>
            </a:lvl5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quarter" idx="12" hasCustomPrompt="1"/>
          </p:nvPr>
        </p:nvSpPr>
        <p:spPr>
          <a:xfrm>
            <a:off x="1016005" y="1875119"/>
            <a:ext cx="10708217" cy="4340411"/>
          </a:xfrm>
        </p:spPr>
        <p:txBody>
          <a:bodyPr vert="horz"/>
          <a:lstStyle/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3381984255"/>
      </p:ext>
    </p:extLst>
  </p:cSld>
  <p:clrMapOvr>
    <a:masterClrMapping/>
  </p:clrMapOvr>
  <p:transition spd="med"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3_Titel, under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dsholder til tekst 2"/>
          <p:cNvSpPr>
            <a:spLocks noGrp="1"/>
          </p:cNvSpPr>
          <p:nvPr>
            <p:ph type="body" sz="quarter" idx="10" hasCustomPrompt="1"/>
          </p:nvPr>
        </p:nvSpPr>
        <p:spPr>
          <a:xfrm>
            <a:off x="484212" y="1418674"/>
            <a:ext cx="11223112" cy="233983"/>
          </a:xfrm>
        </p:spPr>
        <p:txBody>
          <a:bodyPr vert="horz" wrap="none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700" b="1" i="0" cap="all">
                <a:solidFill>
                  <a:schemeClr val="bg2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7" name="Pladsholder til tekst 2"/>
          <p:cNvSpPr>
            <a:spLocks noGrp="1"/>
          </p:cNvSpPr>
          <p:nvPr>
            <p:ph type="body" sz="quarter" idx="11" hasCustomPrompt="1"/>
          </p:nvPr>
        </p:nvSpPr>
        <p:spPr>
          <a:xfrm>
            <a:off x="478369" y="233405"/>
            <a:ext cx="11235267" cy="9720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lang="da-DK" sz="4900" dirty="0" smtClean="0">
                <a:solidFill>
                  <a:schemeClr val="tx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240460" indent="0">
              <a:buNone/>
              <a:defRPr/>
            </a:lvl2pPr>
            <a:lvl5pPr marL="961841" indent="0">
              <a:buNone/>
              <a:defRPr/>
            </a:lvl5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quarter" idx="12" hasCustomPrompt="1"/>
          </p:nvPr>
        </p:nvSpPr>
        <p:spPr>
          <a:xfrm>
            <a:off x="1016005" y="1875119"/>
            <a:ext cx="10708217" cy="4340411"/>
          </a:xfrm>
        </p:spPr>
        <p:txBody>
          <a:bodyPr vert="horz"/>
          <a:lstStyle/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851931580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undertitel og 2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dsholder til indhold 5"/>
          <p:cNvSpPr>
            <a:spLocks noGrp="1"/>
          </p:cNvSpPr>
          <p:nvPr>
            <p:ph sz="quarter" idx="13" hasCustomPrompt="1"/>
          </p:nvPr>
        </p:nvSpPr>
        <p:spPr>
          <a:xfrm>
            <a:off x="6106101" y="1919883"/>
            <a:ext cx="5609651" cy="4286250"/>
          </a:xfrm>
        </p:spPr>
        <p:txBody>
          <a:bodyPr vert="horz">
            <a:normAutofit/>
          </a:bodyPr>
          <a:lstStyle>
            <a:lvl1pPr marL="241200" indent="-241200">
              <a:lnSpc>
                <a:spcPct val="100000"/>
              </a:lnSpc>
              <a:spcBef>
                <a:spcPts val="1000"/>
              </a:spcBef>
              <a:buFont typeface="Arial"/>
              <a:buChar char="•"/>
              <a:defRPr lang="da-DK" sz="2200" b="0" i="0" baseline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1pPr>
            <a:lvl2pPr marL="482400" indent="-241200">
              <a:lnSpc>
                <a:spcPct val="100000"/>
              </a:lnSpc>
              <a:spcBef>
                <a:spcPts val="1000"/>
              </a:spcBef>
              <a:defRPr lang="da-DK" sz="2200" b="0" i="0" baseline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2pPr>
            <a:lvl3pPr marL="321457" indent="-321457">
              <a:lnSpc>
                <a:spcPct val="100000"/>
              </a:lnSpc>
              <a:spcBef>
                <a:spcPts val="1000"/>
              </a:spcBef>
              <a:defRPr lang="da-DK" sz="2200" b="0" i="0" baseline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3pPr>
            <a:lvl4pPr marL="723600" indent="-241200">
              <a:spcBef>
                <a:spcPts val="1000"/>
              </a:spcBef>
              <a:defRPr lang="da-DK" sz="21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4pPr>
            <a:lvl5pPr>
              <a:defRPr sz="2100"/>
            </a:lvl5pPr>
          </a:lstStyle>
          <a:p>
            <a:pPr lvl="0"/>
            <a:r>
              <a:rPr lang="da-DK" dirty="0"/>
              <a:t>Klik for at tilføje tekst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Andet niveau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Tredje niveau</a:t>
            </a:r>
          </a:p>
        </p:txBody>
      </p:sp>
      <p:sp>
        <p:nvSpPr>
          <p:cNvPr id="8" name="Pladsholder til indhold 5"/>
          <p:cNvSpPr>
            <a:spLocks noGrp="1"/>
          </p:cNvSpPr>
          <p:nvPr>
            <p:ph sz="quarter" idx="14" hasCustomPrompt="1"/>
          </p:nvPr>
        </p:nvSpPr>
        <p:spPr>
          <a:xfrm>
            <a:off x="476253" y="1919883"/>
            <a:ext cx="5459763" cy="4286250"/>
          </a:xfrm>
        </p:spPr>
        <p:txBody>
          <a:bodyPr vert="horz" anchor="ctr">
            <a:normAutofit/>
          </a:bodyPr>
          <a:lstStyle>
            <a:lvl1pPr marL="240460" indent="-241200" algn="l" defTabSz="410751" eaLnBrk="1" hangingPunct="1">
              <a:lnSpc>
                <a:spcPct val="100000"/>
              </a:lnSpc>
              <a:spcBef>
                <a:spcPts val="1000"/>
              </a:spcBef>
              <a:buSzPct val="75000"/>
              <a:buFont typeface="Arial"/>
              <a:buChar char="•"/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80920" indent="-241200" algn="l">
              <a:lnSpc>
                <a:spcPct val="100000"/>
              </a:lnSpc>
              <a:spcBef>
                <a:spcPts val="1000"/>
              </a:spcBef>
              <a:buFont typeface="Arial"/>
              <a:buChar char="•"/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80257" indent="0" algn="l">
              <a:lnSpc>
                <a:spcPct val="100000"/>
              </a:lnSpc>
              <a:spcBef>
                <a:spcPts val="1000"/>
              </a:spcBef>
              <a:buNone/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721381" indent="-241200" algn="l">
              <a:spcBef>
                <a:spcPts val="1000"/>
              </a:spcBef>
              <a:defRPr lang="da-DK" sz="21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4pPr>
            <a:lvl5pPr indent="-241200" algn="l">
              <a:spcBef>
                <a:spcPts val="1000"/>
              </a:spcBef>
              <a:defRPr sz="2100"/>
            </a:lvl5pPr>
          </a:lstStyle>
          <a:p>
            <a:pPr lvl="0"/>
            <a:r>
              <a:rPr lang="da-DK" dirty="0"/>
              <a:t>Klik for at tilføje tekst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Andet niveau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Tredje niveau</a:t>
            </a:r>
          </a:p>
        </p:txBody>
      </p:sp>
      <p:sp>
        <p:nvSpPr>
          <p:cNvPr id="5" name="Pladsholder til tekst 2"/>
          <p:cNvSpPr>
            <a:spLocks noGrp="1"/>
          </p:cNvSpPr>
          <p:nvPr>
            <p:ph type="body" sz="quarter" idx="10" hasCustomPrompt="1"/>
          </p:nvPr>
        </p:nvSpPr>
        <p:spPr>
          <a:xfrm>
            <a:off x="484212" y="1418674"/>
            <a:ext cx="11223112" cy="233983"/>
          </a:xfrm>
        </p:spPr>
        <p:txBody>
          <a:bodyPr vert="horz" wrap="none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700" b="1" i="0" cap="all">
                <a:solidFill>
                  <a:schemeClr val="bg2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da-DK" dirty="0"/>
              <a:t>Rediger typografien i masteren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900"/>
            </a:lvl1pPr>
          </a:lstStyle>
          <a:p>
            <a:r>
              <a:rPr lang="da-DK" smtClean="0"/>
              <a:t>Klik for at redigere i master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286734107"/>
      </p:ext>
    </p:extLst>
  </p:cSld>
  <p:clrMapOvr>
    <a:masterClrMapping/>
  </p:clrMapOvr>
  <p:transition spd="med"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4_Titel, under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dsholder til tekst 2"/>
          <p:cNvSpPr>
            <a:spLocks noGrp="1"/>
          </p:cNvSpPr>
          <p:nvPr>
            <p:ph type="body" sz="quarter" idx="10" hasCustomPrompt="1"/>
          </p:nvPr>
        </p:nvSpPr>
        <p:spPr>
          <a:xfrm>
            <a:off x="484212" y="1418674"/>
            <a:ext cx="11223112" cy="233983"/>
          </a:xfrm>
        </p:spPr>
        <p:txBody>
          <a:bodyPr vert="horz" wrap="none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700" b="1" i="0" cap="all">
                <a:solidFill>
                  <a:schemeClr val="bg2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7" name="Pladsholder til tekst 2"/>
          <p:cNvSpPr>
            <a:spLocks noGrp="1"/>
          </p:cNvSpPr>
          <p:nvPr>
            <p:ph type="body" sz="quarter" idx="11" hasCustomPrompt="1"/>
          </p:nvPr>
        </p:nvSpPr>
        <p:spPr>
          <a:xfrm>
            <a:off x="478369" y="233405"/>
            <a:ext cx="11235267" cy="9720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lang="da-DK" sz="4900" dirty="0" smtClean="0">
                <a:solidFill>
                  <a:schemeClr val="tx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240460" indent="0">
              <a:buNone/>
              <a:defRPr/>
            </a:lvl2pPr>
            <a:lvl5pPr marL="961841" indent="0">
              <a:buNone/>
              <a:defRPr/>
            </a:lvl5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quarter" idx="12" hasCustomPrompt="1"/>
          </p:nvPr>
        </p:nvSpPr>
        <p:spPr>
          <a:xfrm>
            <a:off x="1016005" y="1875119"/>
            <a:ext cx="10708217" cy="4340411"/>
          </a:xfrm>
        </p:spPr>
        <p:txBody>
          <a:bodyPr vert="horz"/>
          <a:lstStyle/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1462373055"/>
      </p:ext>
    </p:extLst>
  </p:cSld>
  <p:clrMapOvr>
    <a:masterClrMapping/>
  </p:clrMapOvr>
  <p:transition spd="med"/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5_Titel, under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dsholder til tekst 2"/>
          <p:cNvSpPr>
            <a:spLocks noGrp="1"/>
          </p:cNvSpPr>
          <p:nvPr>
            <p:ph type="body" sz="quarter" idx="10" hasCustomPrompt="1"/>
          </p:nvPr>
        </p:nvSpPr>
        <p:spPr>
          <a:xfrm>
            <a:off x="484212" y="1418674"/>
            <a:ext cx="11223112" cy="233983"/>
          </a:xfrm>
        </p:spPr>
        <p:txBody>
          <a:bodyPr vert="horz" wrap="none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700" b="1" i="0" cap="all">
                <a:solidFill>
                  <a:schemeClr val="bg2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7" name="Pladsholder til tekst 2"/>
          <p:cNvSpPr>
            <a:spLocks noGrp="1"/>
          </p:cNvSpPr>
          <p:nvPr>
            <p:ph type="body" sz="quarter" idx="11" hasCustomPrompt="1"/>
          </p:nvPr>
        </p:nvSpPr>
        <p:spPr>
          <a:xfrm>
            <a:off x="478369" y="233405"/>
            <a:ext cx="11235267" cy="9720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lang="da-DK" sz="4900" dirty="0" smtClean="0">
                <a:solidFill>
                  <a:schemeClr val="tx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240460" indent="0">
              <a:buNone/>
              <a:defRPr/>
            </a:lvl2pPr>
            <a:lvl5pPr marL="961841" indent="0">
              <a:buNone/>
              <a:defRPr/>
            </a:lvl5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quarter" idx="12" hasCustomPrompt="1"/>
          </p:nvPr>
        </p:nvSpPr>
        <p:spPr>
          <a:xfrm>
            <a:off x="1016005" y="1875119"/>
            <a:ext cx="10708217" cy="4340411"/>
          </a:xfrm>
        </p:spPr>
        <p:txBody>
          <a:bodyPr vert="horz"/>
          <a:lstStyle/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1027799306"/>
      </p:ext>
    </p:extLst>
  </p:cSld>
  <p:clrMapOvr>
    <a:masterClrMapping/>
  </p:clrMapOvr>
  <p:transition spd="med"/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6_Titel, under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dsholder til tekst 2"/>
          <p:cNvSpPr>
            <a:spLocks noGrp="1"/>
          </p:cNvSpPr>
          <p:nvPr>
            <p:ph type="body" sz="quarter" idx="10" hasCustomPrompt="1"/>
          </p:nvPr>
        </p:nvSpPr>
        <p:spPr>
          <a:xfrm>
            <a:off x="484212" y="1418674"/>
            <a:ext cx="11223112" cy="233983"/>
          </a:xfrm>
        </p:spPr>
        <p:txBody>
          <a:bodyPr vert="horz" wrap="none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700" b="1" i="0" cap="all">
                <a:solidFill>
                  <a:schemeClr val="bg2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7" name="Pladsholder til tekst 2"/>
          <p:cNvSpPr>
            <a:spLocks noGrp="1"/>
          </p:cNvSpPr>
          <p:nvPr>
            <p:ph type="body" sz="quarter" idx="11" hasCustomPrompt="1"/>
          </p:nvPr>
        </p:nvSpPr>
        <p:spPr>
          <a:xfrm>
            <a:off x="478369" y="233405"/>
            <a:ext cx="11235267" cy="9720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lang="da-DK" sz="4900" dirty="0" smtClean="0">
                <a:solidFill>
                  <a:schemeClr val="tx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240460" indent="0">
              <a:buNone/>
              <a:defRPr/>
            </a:lvl2pPr>
            <a:lvl5pPr marL="961841" indent="0">
              <a:buNone/>
              <a:defRPr/>
            </a:lvl5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quarter" idx="12" hasCustomPrompt="1"/>
          </p:nvPr>
        </p:nvSpPr>
        <p:spPr>
          <a:xfrm>
            <a:off x="1016005" y="1875119"/>
            <a:ext cx="10708217" cy="4340411"/>
          </a:xfrm>
        </p:spPr>
        <p:txBody>
          <a:bodyPr vert="horz"/>
          <a:lstStyle/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358409391"/>
      </p:ext>
    </p:extLst>
  </p:cSld>
  <p:clrMapOvr>
    <a:masterClrMapping/>
  </p:clrMapOvr>
  <p:transition spd="med"/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, under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dsholder til tekst 2"/>
          <p:cNvSpPr>
            <a:spLocks noGrp="1"/>
          </p:cNvSpPr>
          <p:nvPr>
            <p:ph type="body" sz="quarter" idx="10" hasCustomPrompt="1"/>
          </p:nvPr>
        </p:nvSpPr>
        <p:spPr>
          <a:xfrm>
            <a:off x="484212" y="1418674"/>
            <a:ext cx="11223112" cy="233983"/>
          </a:xfrm>
        </p:spPr>
        <p:txBody>
          <a:bodyPr vert="horz" wrap="none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700" b="1" i="0" cap="all">
                <a:solidFill>
                  <a:schemeClr val="bg2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7" name="Pladsholder til tekst 2"/>
          <p:cNvSpPr>
            <a:spLocks noGrp="1"/>
          </p:cNvSpPr>
          <p:nvPr>
            <p:ph type="body" sz="quarter" idx="11" hasCustomPrompt="1"/>
          </p:nvPr>
        </p:nvSpPr>
        <p:spPr>
          <a:xfrm>
            <a:off x="478369" y="233405"/>
            <a:ext cx="11235267" cy="9720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lang="da-DK" sz="4900" dirty="0" smtClean="0">
                <a:solidFill>
                  <a:schemeClr val="tx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240460" indent="0">
              <a:buNone/>
              <a:defRPr/>
            </a:lvl2pPr>
            <a:lvl5pPr marL="961841" indent="0">
              <a:buNone/>
              <a:defRPr/>
            </a:lvl5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quarter" idx="12" hasCustomPrompt="1"/>
          </p:nvPr>
        </p:nvSpPr>
        <p:spPr>
          <a:xfrm>
            <a:off x="1016005" y="1875119"/>
            <a:ext cx="10708217" cy="4340411"/>
          </a:xfrm>
        </p:spPr>
        <p:txBody>
          <a:bodyPr vert="horz"/>
          <a:lstStyle/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2544937685"/>
      </p:ext>
    </p:extLst>
  </p:cSld>
  <p:clrMapOvr>
    <a:masterClrMapping/>
  </p:clrMapOvr>
  <p:transition spd="med"/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1_Titel, under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dsholder til tekst 2"/>
          <p:cNvSpPr>
            <a:spLocks noGrp="1"/>
          </p:cNvSpPr>
          <p:nvPr>
            <p:ph type="body" sz="quarter" idx="10" hasCustomPrompt="1"/>
          </p:nvPr>
        </p:nvSpPr>
        <p:spPr>
          <a:xfrm>
            <a:off x="484212" y="1418674"/>
            <a:ext cx="11223112" cy="233983"/>
          </a:xfrm>
        </p:spPr>
        <p:txBody>
          <a:bodyPr vert="horz" wrap="none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700" b="1" i="0" cap="all">
                <a:solidFill>
                  <a:schemeClr val="bg2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7" name="Pladsholder til tekst 2"/>
          <p:cNvSpPr>
            <a:spLocks noGrp="1"/>
          </p:cNvSpPr>
          <p:nvPr>
            <p:ph type="body" sz="quarter" idx="11" hasCustomPrompt="1"/>
          </p:nvPr>
        </p:nvSpPr>
        <p:spPr>
          <a:xfrm>
            <a:off x="478369" y="233405"/>
            <a:ext cx="11235267" cy="9720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lang="da-DK" sz="4900" dirty="0" smtClean="0">
                <a:solidFill>
                  <a:schemeClr val="tx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240460" indent="0">
              <a:buNone/>
              <a:defRPr/>
            </a:lvl2pPr>
            <a:lvl5pPr marL="961841" indent="0">
              <a:buNone/>
              <a:defRPr/>
            </a:lvl5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quarter" idx="12" hasCustomPrompt="1"/>
          </p:nvPr>
        </p:nvSpPr>
        <p:spPr>
          <a:xfrm>
            <a:off x="1016005" y="1875119"/>
            <a:ext cx="10708217" cy="4340411"/>
          </a:xfrm>
        </p:spPr>
        <p:txBody>
          <a:bodyPr vert="horz"/>
          <a:lstStyle/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1194822785"/>
      </p:ext>
    </p:extLst>
  </p:cSld>
  <p:clrMapOvr>
    <a:masterClrMapping/>
  </p:clrMapOvr>
  <p:transition spd="med"/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9_Titel, under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dsholder til tekst 2"/>
          <p:cNvSpPr>
            <a:spLocks noGrp="1"/>
          </p:cNvSpPr>
          <p:nvPr>
            <p:ph type="body" sz="quarter" idx="10" hasCustomPrompt="1"/>
          </p:nvPr>
        </p:nvSpPr>
        <p:spPr>
          <a:xfrm>
            <a:off x="484212" y="1418674"/>
            <a:ext cx="11223112" cy="233983"/>
          </a:xfrm>
        </p:spPr>
        <p:txBody>
          <a:bodyPr vert="horz" wrap="none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700" b="1" i="0" cap="all">
                <a:solidFill>
                  <a:schemeClr val="bg2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7" name="Pladsholder til tekst 2"/>
          <p:cNvSpPr>
            <a:spLocks noGrp="1"/>
          </p:cNvSpPr>
          <p:nvPr>
            <p:ph type="body" sz="quarter" idx="11" hasCustomPrompt="1"/>
          </p:nvPr>
        </p:nvSpPr>
        <p:spPr>
          <a:xfrm>
            <a:off x="478369" y="233405"/>
            <a:ext cx="11235267" cy="9720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lang="da-DK" sz="4900" dirty="0" smtClean="0">
                <a:solidFill>
                  <a:schemeClr val="tx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240460" indent="0">
              <a:buNone/>
              <a:defRPr/>
            </a:lvl2pPr>
            <a:lvl5pPr marL="961841" indent="0">
              <a:buNone/>
              <a:defRPr/>
            </a:lvl5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quarter" idx="12" hasCustomPrompt="1"/>
          </p:nvPr>
        </p:nvSpPr>
        <p:spPr>
          <a:xfrm>
            <a:off x="1016005" y="1875119"/>
            <a:ext cx="10708217" cy="4340411"/>
          </a:xfrm>
        </p:spPr>
        <p:txBody>
          <a:bodyPr vert="horz"/>
          <a:lstStyle/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3118960647"/>
      </p:ext>
    </p:extLst>
  </p:cSld>
  <p:clrMapOvr>
    <a:masterClrMapping/>
  </p:clrMapOvr>
  <p:transition spd="med"/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6_Titel, under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dsholder til tekst 2"/>
          <p:cNvSpPr>
            <a:spLocks noGrp="1"/>
          </p:cNvSpPr>
          <p:nvPr>
            <p:ph type="body" sz="quarter" idx="10" hasCustomPrompt="1"/>
          </p:nvPr>
        </p:nvSpPr>
        <p:spPr>
          <a:xfrm>
            <a:off x="484212" y="1418674"/>
            <a:ext cx="11223112" cy="233983"/>
          </a:xfrm>
        </p:spPr>
        <p:txBody>
          <a:bodyPr vert="horz" wrap="none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700" b="1" i="0" cap="all">
                <a:solidFill>
                  <a:schemeClr val="bg2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7" name="Pladsholder til tekst 2"/>
          <p:cNvSpPr>
            <a:spLocks noGrp="1"/>
          </p:cNvSpPr>
          <p:nvPr>
            <p:ph type="body" sz="quarter" idx="11" hasCustomPrompt="1"/>
          </p:nvPr>
        </p:nvSpPr>
        <p:spPr>
          <a:xfrm>
            <a:off x="478369" y="233405"/>
            <a:ext cx="11235267" cy="9720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lang="da-DK" sz="4900" dirty="0" smtClean="0">
                <a:solidFill>
                  <a:schemeClr val="tx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240460" indent="0">
              <a:buNone/>
              <a:defRPr/>
            </a:lvl2pPr>
            <a:lvl5pPr marL="961841" indent="0">
              <a:buNone/>
              <a:defRPr/>
            </a:lvl5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quarter" idx="12" hasCustomPrompt="1"/>
          </p:nvPr>
        </p:nvSpPr>
        <p:spPr>
          <a:xfrm>
            <a:off x="1016005" y="1875119"/>
            <a:ext cx="10708217" cy="4340411"/>
          </a:xfrm>
        </p:spPr>
        <p:txBody>
          <a:bodyPr vert="horz"/>
          <a:lstStyle/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4150214318"/>
      </p:ext>
    </p:extLst>
  </p:cSld>
  <p:clrMapOvr>
    <a:masterClrMapping/>
  </p:clrMapOvr>
  <p:transition spd="med"/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Åbningsdias - centrere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/>
          <p:cNvSpPr/>
          <p:nvPr userDrawn="1"/>
        </p:nvSpPr>
        <p:spPr>
          <a:xfrm>
            <a:off x="-1" y="923779"/>
            <a:ext cx="12192000" cy="595035"/>
          </a:xfrm>
          <a:prstGeom prst="rect">
            <a:avLst/>
          </a:prstGeom>
          <a:solidFill>
            <a:schemeClr val="bg2"/>
          </a:solidFill>
          <a:ln w="9525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algn="ctr" defTabSz="584200" latinLnBrk="1" hangingPunct="0"/>
            <a:endParaRPr lang="da-DK" sz="3200">
              <a:solidFill>
                <a:srgbClr val="FFFFFF"/>
              </a:solidFill>
              <a:effectLst>
                <a:outerShdw blurRad="25400" dist="33948" dir="2700000" rotWithShape="0">
                  <a:srgbClr val="3B3936"/>
                </a:outerShdw>
              </a:effectLst>
              <a:latin typeface="Palatino"/>
              <a:ea typeface="Palatino"/>
              <a:cs typeface="Palatino"/>
              <a:sym typeface="Palatino"/>
            </a:endParaRPr>
          </a:p>
        </p:txBody>
      </p:sp>
      <p:sp>
        <p:nvSpPr>
          <p:cNvPr id="10" name="Rektangel 9"/>
          <p:cNvSpPr/>
          <p:nvPr userDrawn="1"/>
        </p:nvSpPr>
        <p:spPr>
          <a:xfrm>
            <a:off x="-575" y="5339207"/>
            <a:ext cx="12192000" cy="595035"/>
          </a:xfrm>
          <a:prstGeom prst="rect">
            <a:avLst/>
          </a:prstGeom>
          <a:solidFill>
            <a:schemeClr val="bg2"/>
          </a:solidFill>
          <a:ln w="9525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algn="ctr" defTabSz="584200" latinLnBrk="1" hangingPunct="0"/>
            <a:endParaRPr lang="da-DK" sz="3200">
              <a:solidFill>
                <a:srgbClr val="FFFFFF"/>
              </a:solidFill>
              <a:effectLst>
                <a:outerShdw blurRad="25400" dist="33948" dir="2700000" rotWithShape="0">
                  <a:srgbClr val="3B3936"/>
                </a:outerShdw>
              </a:effectLst>
              <a:latin typeface="Palatino"/>
              <a:ea typeface="Palatino"/>
              <a:cs typeface="Palatino"/>
              <a:sym typeface="Palatino"/>
            </a:endParaRPr>
          </a:p>
        </p:txBody>
      </p:sp>
      <p:pic>
        <p:nvPicPr>
          <p:cNvPr id="7" name="ÆS_logo_POS_CMYK.pdf"/>
          <p:cNvPicPr/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9499" y="3005188"/>
            <a:ext cx="4991916" cy="851668"/>
          </a:xfrm>
          <a:prstGeom prst="rect">
            <a:avLst/>
          </a:prstGeom>
          <a:ln w="12700">
            <a:miter lim="400000"/>
          </a:ln>
        </p:spPr>
      </p:pic>
      <p:sp>
        <p:nvSpPr>
          <p:cNvPr id="24" name="Shape 7"/>
          <p:cNvSpPr/>
          <p:nvPr userDrawn="1"/>
        </p:nvSpPr>
        <p:spPr>
          <a:xfrm>
            <a:off x="-1" y="4406913"/>
            <a:ext cx="12192000" cy="4571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chemeClr val="tx1">
                <a:lumMod val="65000"/>
                <a:lumOff val="35000"/>
              </a:schemeClr>
            </a:solidFill>
            <a:miter lim="400000"/>
          </a:ln>
        </p:spPr>
        <p:txBody>
          <a:bodyPr lIns="0" tIns="0" rIns="0" bIns="0" anchor="ctr"/>
          <a:lstStyle/>
          <a:p>
            <a:pPr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 kern="0">
              <a:solidFill>
                <a:srgbClr val="000000"/>
              </a:solidFill>
              <a:latin typeface="Helvetica"/>
              <a:ea typeface="Helvetica"/>
              <a:cs typeface="Helvetica"/>
              <a:sym typeface="Helvetica"/>
            </a:endParaRPr>
          </a:p>
        </p:txBody>
      </p:sp>
      <p:sp>
        <p:nvSpPr>
          <p:cNvPr id="29" name="Shape 8"/>
          <p:cNvSpPr/>
          <p:nvPr userDrawn="1"/>
        </p:nvSpPr>
        <p:spPr>
          <a:xfrm flipV="1">
            <a:off x="-572" y="2396865"/>
            <a:ext cx="12192575" cy="4571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chemeClr val="tx1">
                <a:lumMod val="65000"/>
                <a:lumOff val="35000"/>
              </a:schemeClr>
            </a:solidFill>
            <a:miter lim="400000"/>
          </a:ln>
        </p:spPr>
        <p:txBody>
          <a:bodyPr lIns="0" tIns="0" rIns="0" bIns="0" anchor="ctr"/>
          <a:lstStyle/>
          <a:p>
            <a:pPr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 kern="0">
              <a:solidFill>
                <a:srgbClr val="000000"/>
              </a:solidFill>
              <a:latin typeface="Helvetica"/>
              <a:ea typeface="Helvetica"/>
              <a:cs typeface="Helvetica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369923732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/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 &amp; undertitel i bånd centrer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tekst 2"/>
          <p:cNvSpPr>
            <a:spLocks noGrp="1"/>
          </p:cNvSpPr>
          <p:nvPr>
            <p:ph type="body" sz="quarter" idx="10" hasCustomPrompt="1"/>
          </p:nvPr>
        </p:nvSpPr>
        <p:spPr>
          <a:xfrm>
            <a:off x="530587" y="2212910"/>
            <a:ext cx="11183692" cy="261610"/>
          </a:xfrm>
        </p:spPr>
        <p:txBody>
          <a:bodyPr vert="horz" anchor="b" anchorCtr="0">
            <a:sp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1700" b="1" i="0" cap="all" baseline="0">
                <a:solidFill>
                  <a:schemeClr val="bg2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9" name="Shape 9"/>
          <p:cNvSpPr/>
          <p:nvPr/>
        </p:nvSpPr>
        <p:spPr>
          <a:xfrm rot="16200000">
            <a:off x="6917136" y="3441528"/>
            <a:ext cx="1155065" cy="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>
              <a:solidFill>
                <a:srgbClr val="000000"/>
              </a:solidFill>
              <a:latin typeface="Helvetica"/>
              <a:ea typeface="Helvetica"/>
              <a:cs typeface="Helvetica"/>
              <a:sym typeface="Helvetica"/>
            </a:endParaRPr>
          </a:p>
        </p:txBody>
      </p:sp>
      <p:sp>
        <p:nvSpPr>
          <p:cNvPr id="10" name="Shape 10"/>
          <p:cNvSpPr>
            <a:spLocks noGrp="1"/>
          </p:cNvSpPr>
          <p:nvPr>
            <p:ph type="title" hasCustomPrompt="1"/>
          </p:nvPr>
        </p:nvSpPr>
        <p:spPr>
          <a:xfrm>
            <a:off x="476251" y="2560608"/>
            <a:ext cx="6750844" cy="1711223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spcBef>
                <a:spcPts val="0"/>
              </a:spcBef>
              <a:defRPr sz="5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lang="da-DK" sz="4900" dirty="0">
                <a:solidFill>
                  <a:srgbClr val="B3242A"/>
                </a:solidFill>
              </a:rPr>
              <a:t>Klik for at tilføje tekst</a:t>
            </a:r>
            <a:endParaRPr sz="4900" dirty="0">
              <a:solidFill>
                <a:srgbClr val="B3242A"/>
              </a:solidFill>
            </a:endParaRPr>
          </a:p>
        </p:txBody>
      </p:sp>
      <p:sp>
        <p:nvSpPr>
          <p:cNvPr id="11" name="Shape 11"/>
          <p:cNvSpPr>
            <a:spLocks noGrp="1"/>
          </p:cNvSpPr>
          <p:nvPr>
            <p:ph type="body" idx="1" hasCustomPrompt="1"/>
          </p:nvPr>
        </p:nvSpPr>
        <p:spPr>
          <a:xfrm>
            <a:off x="7762875" y="2592549"/>
            <a:ext cx="3976688" cy="1696641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ts val="2039"/>
              </a:lnSpc>
              <a:spcBef>
                <a:spcPts val="0"/>
              </a:spcBef>
              <a:buSzTx/>
              <a:buNone/>
              <a:defRPr sz="17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160729">
              <a:lnSpc>
                <a:spcPct val="120000"/>
              </a:lnSpc>
              <a:spcBef>
                <a:spcPts val="0"/>
              </a:spcBef>
              <a:buSzTx/>
              <a:buNone/>
              <a:defRPr sz="1700">
                <a:solidFill>
                  <a:schemeClr val="tx2">
                    <a:lumMod val="50000"/>
                  </a:schemeClr>
                </a:solidFill>
              </a:defRPr>
            </a:lvl2pPr>
            <a:lvl3pPr marL="0" indent="321457">
              <a:lnSpc>
                <a:spcPct val="120000"/>
              </a:lnSpc>
              <a:spcBef>
                <a:spcPts val="0"/>
              </a:spcBef>
              <a:buSzTx/>
              <a:buNone/>
              <a:defRPr sz="1700">
                <a:solidFill>
                  <a:schemeClr val="tx2">
                    <a:lumMod val="50000"/>
                  </a:schemeClr>
                </a:solidFill>
              </a:defRPr>
            </a:lvl3pPr>
            <a:lvl4pPr marL="0" indent="482186">
              <a:lnSpc>
                <a:spcPct val="120000"/>
              </a:lnSpc>
              <a:spcBef>
                <a:spcPts val="0"/>
              </a:spcBef>
              <a:buSzTx/>
              <a:buNone/>
              <a:defRPr sz="1700">
                <a:solidFill>
                  <a:schemeClr val="tx2">
                    <a:lumMod val="50000"/>
                  </a:schemeClr>
                </a:solidFill>
              </a:defRPr>
            </a:lvl4pPr>
            <a:lvl5pPr marL="0" indent="642915">
              <a:lnSpc>
                <a:spcPct val="120000"/>
              </a:lnSpc>
              <a:spcBef>
                <a:spcPts val="0"/>
              </a:spcBef>
              <a:buSzTx/>
              <a:buNone/>
              <a:defRPr sz="170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lang="da-DK" sz="1700" dirty="0">
                <a:solidFill>
                  <a:srgbClr val="414141"/>
                </a:solidFill>
              </a:rPr>
              <a:t>Klik for at tilføje tekst</a:t>
            </a:r>
          </a:p>
        </p:txBody>
      </p:sp>
      <p:sp>
        <p:nvSpPr>
          <p:cNvPr id="12" name="Shape 7"/>
          <p:cNvSpPr/>
          <p:nvPr/>
        </p:nvSpPr>
        <p:spPr>
          <a:xfrm>
            <a:off x="476259" y="4315973"/>
            <a:ext cx="11249487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>
              <a:solidFill>
                <a:srgbClr val="000000"/>
              </a:solidFill>
              <a:latin typeface="Helvetica"/>
              <a:ea typeface="Helvetica"/>
              <a:cs typeface="Helvetica"/>
              <a:sym typeface="Helvetica"/>
            </a:endParaRPr>
          </a:p>
        </p:txBody>
      </p:sp>
      <p:sp>
        <p:nvSpPr>
          <p:cNvPr id="17" name="Shape 8"/>
          <p:cNvSpPr/>
          <p:nvPr/>
        </p:nvSpPr>
        <p:spPr>
          <a:xfrm>
            <a:off x="476260" y="2556825"/>
            <a:ext cx="11250017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>
              <a:solidFill>
                <a:srgbClr val="000000"/>
              </a:solidFill>
              <a:latin typeface="Helvetica"/>
              <a:ea typeface="Helvetica"/>
              <a:cs typeface="Helvetica"/>
              <a:sym typeface="Helvetica"/>
            </a:endParaRPr>
          </a:p>
        </p:txBody>
      </p:sp>
      <p:pic>
        <p:nvPicPr>
          <p:cNvPr id="14" name="ÆS_logo_POS_CMYK.pdf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9775" y="6426153"/>
            <a:ext cx="1356844" cy="233263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671020925"/>
      </p:ext>
    </p:extLst>
  </p:cSld>
  <p:clrMapOvr>
    <a:masterClrMapping/>
  </p:clrMapOvr>
  <p:transition spd="med"/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84218" y="225933"/>
            <a:ext cx="11229673" cy="972000"/>
          </a:xfrm>
        </p:spPr>
        <p:txBody>
          <a:bodyPr>
            <a:normAutofit/>
          </a:bodyPr>
          <a:lstStyle>
            <a:lvl1pPr>
              <a:defRPr sz="4900"/>
            </a:lvl1pPr>
          </a:lstStyle>
          <a:p>
            <a:r>
              <a:rPr lang="da-DK" dirty="0"/>
              <a:t>Klik for at tilføje tekst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quarter" idx="10" hasCustomPrompt="1"/>
          </p:nvPr>
        </p:nvSpPr>
        <p:spPr>
          <a:xfrm>
            <a:off x="1016001" y="1516534"/>
            <a:ext cx="10707843" cy="4706471"/>
          </a:xfrm>
        </p:spPr>
        <p:txBody>
          <a:bodyPr vert="horz"/>
          <a:lstStyle>
            <a:lvl1pPr>
              <a:buClr>
                <a:schemeClr val="tx2"/>
              </a:buClr>
              <a:buSzPct val="100000"/>
              <a:defRPr baseline="0"/>
            </a:lvl1pPr>
            <a:lvl2pPr>
              <a:buClr>
                <a:schemeClr val="tx2"/>
              </a:buClr>
              <a:buSzPct val="100000"/>
              <a:defRPr/>
            </a:lvl2pPr>
            <a:lvl3pPr>
              <a:buClr>
                <a:schemeClr val="tx2"/>
              </a:buClr>
              <a:buSzPct val="100000"/>
              <a:defRPr/>
            </a:lvl3pPr>
            <a:lvl4pPr>
              <a:buClr>
                <a:schemeClr val="tx2"/>
              </a:buClr>
              <a:buSzPct val="100000"/>
              <a:defRPr/>
            </a:lvl4pPr>
            <a:lvl5pPr>
              <a:buClr>
                <a:schemeClr val="tx2"/>
              </a:buClr>
              <a:buSzPct val="100000"/>
              <a:defRPr/>
            </a:lvl5pPr>
          </a:lstStyle>
          <a:p>
            <a:pPr lvl="0"/>
            <a:r>
              <a:rPr lang="da-DK" dirty="0"/>
              <a:t>Klik at tilføje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3948062527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kst og indholdselement - lodr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/>
          <p:nvPr/>
        </p:nvSpPr>
        <p:spPr>
          <a:xfrm>
            <a:off x="476251" y="3429000"/>
            <a:ext cx="5321600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/>
          </a:p>
        </p:txBody>
      </p:sp>
      <p:sp>
        <p:nvSpPr>
          <p:cNvPr id="24" name="Shape 24"/>
          <p:cNvSpPr/>
          <p:nvPr/>
        </p:nvSpPr>
        <p:spPr>
          <a:xfrm>
            <a:off x="476249" y="1946672"/>
            <a:ext cx="5321547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/>
          </a:p>
        </p:txBody>
      </p:sp>
      <p:sp>
        <p:nvSpPr>
          <p:cNvPr id="25" name="Shape 25"/>
          <p:cNvSpPr>
            <a:spLocks noGrp="1"/>
          </p:cNvSpPr>
          <p:nvPr>
            <p:ph type="title" hasCustomPrompt="1"/>
          </p:nvPr>
        </p:nvSpPr>
        <p:spPr>
          <a:xfrm>
            <a:off x="476251" y="1949623"/>
            <a:ext cx="5322093" cy="1427892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spcBef>
                <a:spcPts val="0"/>
              </a:spcBef>
              <a:defRPr sz="4200"/>
            </a:lvl1pPr>
          </a:lstStyle>
          <a:p>
            <a:pPr lvl="0"/>
            <a:r>
              <a:rPr lang="da-DK" sz="4000" dirty="0"/>
              <a:t>Klik for at tilføje tekst</a:t>
            </a:r>
          </a:p>
        </p:txBody>
      </p:sp>
      <p:sp>
        <p:nvSpPr>
          <p:cNvPr id="26" name="Shape 26"/>
          <p:cNvSpPr>
            <a:spLocks noGrp="1"/>
          </p:cNvSpPr>
          <p:nvPr>
            <p:ph type="body" idx="1" hasCustomPrompt="1"/>
          </p:nvPr>
        </p:nvSpPr>
        <p:spPr>
          <a:xfrm>
            <a:off x="476251" y="3536156"/>
            <a:ext cx="5322093" cy="2669688"/>
          </a:xfrm>
          <a:prstGeom prst="rect">
            <a:avLst/>
          </a:prstGeom>
        </p:spPr>
        <p:txBody>
          <a:bodyPr anchor="t"/>
          <a:lstStyle>
            <a:lvl1pPr marL="241200" indent="-241200">
              <a:lnSpc>
                <a:spcPct val="100000"/>
              </a:lnSpc>
              <a:spcBef>
                <a:spcPts val="1000"/>
              </a:spcBef>
              <a:buSzTx/>
              <a:buFont typeface="Arial"/>
              <a:buChar char="•"/>
              <a:defRPr sz="1700">
                <a:solidFill>
                  <a:schemeClr val="tx1"/>
                </a:solidFill>
              </a:defRPr>
            </a:lvl1pPr>
            <a:lvl2pPr marL="480920" indent="-241093">
              <a:lnSpc>
                <a:spcPct val="100000"/>
              </a:lnSpc>
              <a:spcBef>
                <a:spcPts val="1000"/>
              </a:spcBef>
              <a:buSzTx/>
              <a:buFont typeface="Arial"/>
              <a:buChar char="•"/>
              <a:defRPr sz="1700">
                <a:solidFill>
                  <a:schemeClr val="tx2">
                    <a:lumMod val="50000"/>
                  </a:schemeClr>
                </a:solidFill>
              </a:defRPr>
            </a:lvl2pPr>
            <a:lvl3pPr marL="721381" indent="-241093">
              <a:lnSpc>
                <a:spcPct val="100000"/>
              </a:lnSpc>
              <a:spcBef>
                <a:spcPts val="1000"/>
              </a:spcBef>
              <a:buSzTx/>
              <a:buFont typeface="Arial"/>
              <a:buChar char="•"/>
              <a:defRPr sz="1700">
                <a:solidFill>
                  <a:schemeClr val="tx2">
                    <a:lumMod val="50000"/>
                  </a:schemeClr>
                </a:solidFill>
              </a:defRPr>
            </a:lvl3pPr>
            <a:lvl4pPr marL="480920" indent="-241093" algn="l">
              <a:lnSpc>
                <a:spcPct val="120000"/>
              </a:lnSpc>
              <a:spcBef>
                <a:spcPts val="0"/>
              </a:spcBef>
              <a:buSzTx/>
              <a:buFont typeface="Arial"/>
              <a:buChar char="•"/>
              <a:defRPr sz="1700">
                <a:solidFill>
                  <a:schemeClr val="tx2">
                    <a:lumMod val="50000"/>
                  </a:schemeClr>
                </a:solidFill>
              </a:defRPr>
            </a:lvl4pPr>
            <a:lvl5pPr marL="0" indent="642915">
              <a:lnSpc>
                <a:spcPct val="120000"/>
              </a:lnSpc>
              <a:spcBef>
                <a:spcPts val="0"/>
              </a:spcBef>
              <a:buSzTx/>
              <a:buNone/>
              <a:defRPr sz="170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/>
            <a:r>
              <a:rPr lang="da-DK" dirty="0"/>
              <a:t>Klik for at tilføje tekst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lang="da-DK" sz="1700" dirty="0">
                <a:solidFill>
                  <a:srgbClr val="414141"/>
                </a:solidFill>
              </a:rPr>
              <a:t>Andet niveau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lang="da-DK" sz="1700" dirty="0">
                <a:solidFill>
                  <a:srgbClr val="414141"/>
                </a:solidFill>
              </a:rPr>
              <a:t>Tredje niveau</a:t>
            </a:r>
          </a:p>
        </p:txBody>
      </p:sp>
      <p:sp>
        <p:nvSpPr>
          <p:cNvPr id="9" name="Pladsholder til tekst 2"/>
          <p:cNvSpPr>
            <a:spLocks noGrp="1"/>
          </p:cNvSpPr>
          <p:nvPr>
            <p:ph type="body" sz="quarter" idx="12" hasCustomPrompt="1"/>
          </p:nvPr>
        </p:nvSpPr>
        <p:spPr>
          <a:xfrm>
            <a:off x="507861" y="1646703"/>
            <a:ext cx="5289936" cy="200055"/>
          </a:xfrm>
        </p:spPr>
        <p:txBody>
          <a:bodyPr vert="horz" wrap="square" anchor="b">
            <a:sp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1300" b="1" i="0" cap="all">
                <a:solidFill>
                  <a:srgbClr val="908979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quarter" idx="13" hasCustomPrompt="1"/>
          </p:nvPr>
        </p:nvSpPr>
        <p:spPr>
          <a:xfrm>
            <a:off x="6096005" y="333375"/>
            <a:ext cx="5617633" cy="5881688"/>
          </a:xfrm>
        </p:spPr>
        <p:txBody>
          <a:bodyPr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pic>
        <p:nvPicPr>
          <p:cNvPr id="10" name="ÆS_logo_POS_CMYK.pdf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9775" y="6426147"/>
            <a:ext cx="1356844" cy="233263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361730566"/>
      </p:ext>
    </p:extLst>
  </p:cSld>
  <p:clrMapOvr>
    <a:masterClrMapping/>
  </p:clrMapOvr>
  <p:transition spd="med"/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under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dsholder til tekst 2"/>
          <p:cNvSpPr>
            <a:spLocks noGrp="1"/>
          </p:cNvSpPr>
          <p:nvPr>
            <p:ph type="body" sz="quarter" idx="10" hasCustomPrompt="1"/>
          </p:nvPr>
        </p:nvSpPr>
        <p:spPr>
          <a:xfrm>
            <a:off x="484212" y="1418680"/>
            <a:ext cx="11223112" cy="233983"/>
          </a:xfrm>
        </p:spPr>
        <p:txBody>
          <a:bodyPr vert="horz" wrap="none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700" b="1" i="0" cap="all">
                <a:solidFill>
                  <a:schemeClr val="bg2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quarter" idx="12" hasCustomPrompt="1"/>
          </p:nvPr>
        </p:nvSpPr>
        <p:spPr>
          <a:xfrm>
            <a:off x="1016009" y="1875119"/>
            <a:ext cx="10708217" cy="4340411"/>
          </a:xfrm>
        </p:spPr>
        <p:txBody>
          <a:bodyPr vert="horz">
            <a:normAutofit/>
          </a:bodyPr>
          <a:lstStyle>
            <a:lvl1pPr>
              <a:spcBef>
                <a:spcPts val="1600"/>
              </a:spcBef>
              <a:buClr>
                <a:schemeClr val="tx2"/>
              </a:buClr>
              <a:buSzPct val="100000"/>
              <a:defRPr sz="2400" baseline="0"/>
            </a:lvl1pPr>
            <a:lvl2pPr>
              <a:spcBef>
                <a:spcPts val="1600"/>
              </a:spcBef>
              <a:buClr>
                <a:schemeClr val="tx2"/>
              </a:buClr>
              <a:buSzPct val="100000"/>
              <a:defRPr sz="2400" baseline="0"/>
            </a:lvl2pPr>
            <a:lvl3pPr>
              <a:spcBef>
                <a:spcPts val="1600"/>
              </a:spcBef>
              <a:buClr>
                <a:schemeClr val="tx2"/>
              </a:buClr>
              <a:buSzPct val="100000"/>
              <a:defRPr sz="2400" baseline="0"/>
            </a:lvl3pPr>
            <a:lvl4pPr>
              <a:spcBef>
                <a:spcPts val="1600"/>
              </a:spcBef>
              <a:buClr>
                <a:schemeClr val="tx2"/>
              </a:buClr>
              <a:buSzPct val="100000"/>
              <a:defRPr sz="2400" baseline="0"/>
            </a:lvl4pPr>
            <a:lvl5pPr>
              <a:spcBef>
                <a:spcPts val="1600"/>
              </a:spcBef>
              <a:buClr>
                <a:schemeClr val="tx2"/>
              </a:buClr>
              <a:buSzPct val="100000"/>
              <a:defRPr sz="2400" baseline="0"/>
            </a:lvl5pPr>
          </a:lstStyle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4900"/>
            </a:lvl1pPr>
          </a:lstStyle>
          <a:p>
            <a:r>
              <a:rPr lang="da-DK" dirty="0"/>
              <a:t>Klik for at tilføje tekst</a:t>
            </a:r>
          </a:p>
        </p:txBody>
      </p:sp>
    </p:spTree>
    <p:extLst>
      <p:ext uri="{BB962C8B-B14F-4D97-AF65-F5344CB8AC3E}">
        <p14:creationId xmlns:p14="http://schemas.microsoft.com/office/powerpoint/2010/main" val="4070503494"/>
      </p:ext>
    </p:extLst>
  </p:cSld>
  <p:clrMapOvr>
    <a:masterClrMapping/>
  </p:clrMapOvr>
  <p:transition spd="med"/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dsholder til indhold 5"/>
          <p:cNvSpPr>
            <a:spLocks noGrp="1"/>
          </p:cNvSpPr>
          <p:nvPr>
            <p:ph sz="quarter" idx="13" hasCustomPrompt="1"/>
          </p:nvPr>
        </p:nvSpPr>
        <p:spPr>
          <a:xfrm>
            <a:off x="6106101" y="1919883"/>
            <a:ext cx="5609651" cy="4286250"/>
          </a:xfrm>
        </p:spPr>
        <p:txBody>
          <a:bodyPr vert="horz">
            <a:normAutofit/>
          </a:bodyPr>
          <a:lstStyle>
            <a:lvl1pPr marL="0" marR="0" indent="0" algn="l" defTabSz="410751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Pct val="75000"/>
              <a:buFont typeface="Arial"/>
              <a:buNone/>
              <a:tabLst/>
              <a:defRPr lang="da-DK" sz="1800" b="0" i="0">
                <a:solidFill>
                  <a:srgbClr val="000000"/>
                </a:solidFill>
                <a:latin typeface="+mn-lt"/>
                <a:ea typeface="Georgia"/>
                <a:cs typeface="Arial"/>
                <a:sym typeface="Georgia"/>
              </a:defRPr>
            </a:lvl1pPr>
            <a:lvl2pPr marL="482400" indent="-241200">
              <a:spcBef>
                <a:spcPts val="1000"/>
              </a:spcBef>
              <a:defRPr lang="da-DK" sz="21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2pPr>
            <a:lvl3pPr marL="321457" indent="-321457">
              <a:spcBef>
                <a:spcPts val="1266"/>
              </a:spcBef>
              <a:defRPr lang="da-DK" sz="21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3pPr>
            <a:lvl4pPr marL="723600" indent="-241200">
              <a:spcBef>
                <a:spcPts val="1000"/>
              </a:spcBef>
              <a:defRPr lang="da-DK" sz="21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4pPr>
            <a:lvl5pPr>
              <a:defRPr sz="2100"/>
            </a:lvl5pPr>
          </a:lstStyle>
          <a:p>
            <a:pPr marL="241200" marR="0" lvl="0" indent="-241200" algn="l" defTabSz="410751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Pct val="75000"/>
              <a:buFont typeface="Arial"/>
              <a:buChar char="•"/>
              <a:tabLst/>
              <a:defRPr sz="1800">
                <a:solidFill>
                  <a:srgbClr val="000000"/>
                </a:solidFill>
              </a:defRPr>
            </a:pPr>
            <a:r>
              <a:rPr lang="da-DK" sz="2400" dirty="0"/>
              <a:t>Klik for at tilføje tekst</a:t>
            </a:r>
            <a:endParaRPr lang="da-DK" sz="2200" dirty="0">
              <a:solidFill>
                <a:srgbClr val="414141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Andet niveau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Tredje niveau</a:t>
            </a:r>
          </a:p>
        </p:txBody>
      </p:sp>
      <p:sp>
        <p:nvSpPr>
          <p:cNvPr id="9" name="Pladsholder til indhold 5"/>
          <p:cNvSpPr>
            <a:spLocks noGrp="1"/>
          </p:cNvSpPr>
          <p:nvPr>
            <p:ph sz="quarter" idx="14" hasCustomPrompt="1"/>
          </p:nvPr>
        </p:nvSpPr>
        <p:spPr>
          <a:xfrm>
            <a:off x="476253" y="1919883"/>
            <a:ext cx="5459763" cy="4286250"/>
          </a:xfrm>
        </p:spPr>
        <p:txBody>
          <a:bodyPr vert="horz">
            <a:normAutofit/>
          </a:bodyPr>
          <a:lstStyle>
            <a:lvl1pPr marL="241200" indent="-241200" algn="l" defTabSz="410751" eaLnBrk="1" hangingPunct="1">
              <a:lnSpc>
                <a:spcPct val="100000"/>
              </a:lnSpc>
              <a:spcBef>
                <a:spcPts val="1000"/>
              </a:spcBef>
              <a:buSzPct val="75000"/>
              <a:buFont typeface="Arial"/>
              <a:buChar char="•"/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82400" indent="-241200">
              <a:lnSpc>
                <a:spcPct val="100000"/>
              </a:lnSpc>
              <a:spcBef>
                <a:spcPts val="1000"/>
              </a:spcBef>
              <a:buFont typeface="Arial"/>
              <a:buChar char="•"/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241200" indent="-241200">
              <a:lnSpc>
                <a:spcPct val="100000"/>
              </a:lnSpc>
              <a:spcBef>
                <a:spcPts val="1000"/>
              </a:spcBef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723600" indent="-240460" algn="l">
              <a:spcBef>
                <a:spcPts val="1000"/>
              </a:spcBef>
              <a:defRPr lang="da-DK" sz="21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4pPr>
            <a:lvl5pPr indent="-240460">
              <a:defRPr sz="2100"/>
            </a:lvl5pPr>
          </a:lstStyle>
          <a:p>
            <a:pPr lvl="0"/>
            <a:r>
              <a:rPr lang="da-DK" dirty="0"/>
              <a:t>Klik for at tilføje tekst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Andet niveau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Tredje niveau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84218" y="234619"/>
            <a:ext cx="11229673" cy="972000"/>
          </a:xfrm>
        </p:spPr>
        <p:txBody>
          <a:bodyPr>
            <a:normAutofit/>
          </a:bodyPr>
          <a:lstStyle>
            <a:lvl1pPr>
              <a:defRPr sz="4900"/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</p:spTree>
    <p:extLst>
      <p:ext uri="{BB962C8B-B14F-4D97-AF65-F5344CB8AC3E}">
        <p14:creationId xmlns:p14="http://schemas.microsoft.com/office/powerpoint/2010/main" val="364525736"/>
      </p:ext>
    </p:extLst>
  </p:cSld>
  <p:clrMapOvr>
    <a:masterClrMapping/>
  </p:clrMapOvr>
  <p:transition spd="med"/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undertitel og 2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dsholder til indhold 5"/>
          <p:cNvSpPr>
            <a:spLocks noGrp="1"/>
          </p:cNvSpPr>
          <p:nvPr>
            <p:ph sz="quarter" idx="13" hasCustomPrompt="1"/>
          </p:nvPr>
        </p:nvSpPr>
        <p:spPr>
          <a:xfrm>
            <a:off x="6106101" y="1919883"/>
            <a:ext cx="5609651" cy="4286250"/>
          </a:xfrm>
        </p:spPr>
        <p:txBody>
          <a:bodyPr vert="horz">
            <a:normAutofit/>
          </a:bodyPr>
          <a:lstStyle>
            <a:lvl1pPr marL="241200" indent="-241200">
              <a:lnSpc>
                <a:spcPct val="100000"/>
              </a:lnSpc>
              <a:spcBef>
                <a:spcPts val="1000"/>
              </a:spcBef>
              <a:buFont typeface="Arial"/>
              <a:buChar char="•"/>
              <a:defRPr lang="da-DK" sz="2200" b="0" i="0" baseline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1pPr>
            <a:lvl2pPr marL="482400" indent="-241200">
              <a:lnSpc>
                <a:spcPct val="100000"/>
              </a:lnSpc>
              <a:spcBef>
                <a:spcPts val="1000"/>
              </a:spcBef>
              <a:defRPr lang="da-DK" sz="2200" b="0" i="0" baseline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2pPr>
            <a:lvl3pPr marL="321457" indent="-321457">
              <a:lnSpc>
                <a:spcPct val="100000"/>
              </a:lnSpc>
              <a:spcBef>
                <a:spcPts val="1000"/>
              </a:spcBef>
              <a:defRPr lang="da-DK" sz="2200" b="0" i="0" baseline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3pPr>
            <a:lvl4pPr marL="723600" indent="-241200">
              <a:spcBef>
                <a:spcPts val="1000"/>
              </a:spcBef>
              <a:defRPr lang="da-DK" sz="21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4pPr>
            <a:lvl5pPr>
              <a:defRPr sz="2100"/>
            </a:lvl5pPr>
          </a:lstStyle>
          <a:p>
            <a:pPr lvl="0"/>
            <a:r>
              <a:rPr lang="da-DK" dirty="0"/>
              <a:t>Klik for at tilføje tekst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Andet niveau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Tredje niveau</a:t>
            </a:r>
          </a:p>
        </p:txBody>
      </p:sp>
      <p:sp>
        <p:nvSpPr>
          <p:cNvPr id="8" name="Pladsholder til indhold 5"/>
          <p:cNvSpPr>
            <a:spLocks noGrp="1"/>
          </p:cNvSpPr>
          <p:nvPr>
            <p:ph sz="quarter" idx="14" hasCustomPrompt="1"/>
          </p:nvPr>
        </p:nvSpPr>
        <p:spPr>
          <a:xfrm>
            <a:off x="476253" y="1919883"/>
            <a:ext cx="5459763" cy="4286250"/>
          </a:xfrm>
        </p:spPr>
        <p:txBody>
          <a:bodyPr vert="horz" anchor="ctr">
            <a:normAutofit/>
          </a:bodyPr>
          <a:lstStyle>
            <a:lvl1pPr marL="240460" indent="-241200" algn="l" defTabSz="410751" eaLnBrk="1" hangingPunct="1">
              <a:lnSpc>
                <a:spcPct val="100000"/>
              </a:lnSpc>
              <a:spcBef>
                <a:spcPts val="1000"/>
              </a:spcBef>
              <a:buSzPct val="75000"/>
              <a:buFont typeface="Arial"/>
              <a:buChar char="•"/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80920" indent="-241200" algn="l">
              <a:lnSpc>
                <a:spcPct val="100000"/>
              </a:lnSpc>
              <a:spcBef>
                <a:spcPts val="1000"/>
              </a:spcBef>
              <a:buFont typeface="Arial"/>
              <a:buChar char="•"/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80257" indent="0" algn="l">
              <a:lnSpc>
                <a:spcPct val="100000"/>
              </a:lnSpc>
              <a:spcBef>
                <a:spcPts val="1000"/>
              </a:spcBef>
              <a:buNone/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721381" indent="-241200" algn="l">
              <a:spcBef>
                <a:spcPts val="1000"/>
              </a:spcBef>
              <a:defRPr lang="da-DK" sz="21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4pPr>
            <a:lvl5pPr indent="-241200" algn="l">
              <a:spcBef>
                <a:spcPts val="1000"/>
              </a:spcBef>
              <a:defRPr sz="2100"/>
            </a:lvl5pPr>
          </a:lstStyle>
          <a:p>
            <a:pPr lvl="0"/>
            <a:r>
              <a:rPr lang="da-DK" dirty="0"/>
              <a:t>Klik for at tilføje tekst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Andet niveau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Tredje niveau</a:t>
            </a:r>
          </a:p>
        </p:txBody>
      </p:sp>
      <p:sp>
        <p:nvSpPr>
          <p:cNvPr id="5" name="Pladsholder til tekst 2"/>
          <p:cNvSpPr>
            <a:spLocks noGrp="1"/>
          </p:cNvSpPr>
          <p:nvPr>
            <p:ph type="body" sz="quarter" idx="10" hasCustomPrompt="1"/>
          </p:nvPr>
        </p:nvSpPr>
        <p:spPr>
          <a:xfrm>
            <a:off x="484212" y="1418680"/>
            <a:ext cx="11223112" cy="233983"/>
          </a:xfrm>
        </p:spPr>
        <p:txBody>
          <a:bodyPr vert="horz" wrap="none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700" b="1" i="0" cap="all">
                <a:solidFill>
                  <a:schemeClr val="bg2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da-DK" dirty="0"/>
              <a:t>Rediger typografien i masteren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900"/>
            </a:lvl1pPr>
          </a:lstStyle>
          <a:p>
            <a:r>
              <a:rPr lang="da-DK" smtClean="0"/>
              <a:t>Klik for at redigere i master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068116770"/>
      </p:ext>
    </p:extLst>
  </p:cSld>
  <p:clrMapOvr>
    <a:masterClrMapping/>
  </p:clrMapOvr>
  <p:transition spd="med"/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kst og indholdselement - lodr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/>
          <p:nvPr/>
        </p:nvSpPr>
        <p:spPr>
          <a:xfrm>
            <a:off x="476251" y="3429000"/>
            <a:ext cx="5321600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>
              <a:solidFill>
                <a:srgbClr val="000000"/>
              </a:solidFill>
              <a:latin typeface="Helvetica"/>
              <a:ea typeface="Helvetica"/>
              <a:cs typeface="Helvetica"/>
              <a:sym typeface="Helvetica"/>
            </a:endParaRPr>
          </a:p>
        </p:txBody>
      </p:sp>
      <p:sp>
        <p:nvSpPr>
          <p:cNvPr id="24" name="Shape 24"/>
          <p:cNvSpPr/>
          <p:nvPr/>
        </p:nvSpPr>
        <p:spPr>
          <a:xfrm>
            <a:off x="476249" y="1946672"/>
            <a:ext cx="5321547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>
              <a:solidFill>
                <a:srgbClr val="000000"/>
              </a:solidFill>
              <a:latin typeface="Helvetica"/>
              <a:ea typeface="Helvetica"/>
              <a:cs typeface="Helvetica"/>
              <a:sym typeface="Helvetica"/>
            </a:endParaRPr>
          </a:p>
        </p:txBody>
      </p:sp>
      <p:sp>
        <p:nvSpPr>
          <p:cNvPr id="25" name="Shape 25"/>
          <p:cNvSpPr>
            <a:spLocks noGrp="1"/>
          </p:cNvSpPr>
          <p:nvPr>
            <p:ph type="title" hasCustomPrompt="1"/>
          </p:nvPr>
        </p:nvSpPr>
        <p:spPr>
          <a:xfrm>
            <a:off x="476251" y="1949623"/>
            <a:ext cx="5322093" cy="1427892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spcBef>
                <a:spcPts val="0"/>
              </a:spcBef>
              <a:defRPr sz="4200"/>
            </a:lvl1pPr>
          </a:lstStyle>
          <a:p>
            <a:pPr lvl="0"/>
            <a:r>
              <a:rPr lang="da-DK" sz="4000" dirty="0"/>
              <a:t>Klik for at tilføje tekst</a:t>
            </a:r>
          </a:p>
        </p:txBody>
      </p:sp>
      <p:sp>
        <p:nvSpPr>
          <p:cNvPr id="26" name="Shape 26"/>
          <p:cNvSpPr>
            <a:spLocks noGrp="1"/>
          </p:cNvSpPr>
          <p:nvPr>
            <p:ph type="body" idx="1" hasCustomPrompt="1"/>
          </p:nvPr>
        </p:nvSpPr>
        <p:spPr>
          <a:xfrm>
            <a:off x="476251" y="3536156"/>
            <a:ext cx="5322093" cy="2669688"/>
          </a:xfrm>
          <a:prstGeom prst="rect">
            <a:avLst/>
          </a:prstGeom>
        </p:spPr>
        <p:txBody>
          <a:bodyPr anchor="t"/>
          <a:lstStyle>
            <a:lvl1pPr marL="241200" indent="-241200">
              <a:lnSpc>
                <a:spcPct val="100000"/>
              </a:lnSpc>
              <a:spcBef>
                <a:spcPts val="1000"/>
              </a:spcBef>
              <a:buSzTx/>
              <a:buFont typeface="Arial"/>
              <a:buChar char="•"/>
              <a:defRPr sz="1700">
                <a:solidFill>
                  <a:schemeClr val="tx1"/>
                </a:solidFill>
              </a:defRPr>
            </a:lvl1pPr>
            <a:lvl2pPr marL="480920" indent="-241093">
              <a:lnSpc>
                <a:spcPct val="100000"/>
              </a:lnSpc>
              <a:spcBef>
                <a:spcPts val="1000"/>
              </a:spcBef>
              <a:buSzTx/>
              <a:buFont typeface="Arial"/>
              <a:buChar char="•"/>
              <a:defRPr sz="1700">
                <a:solidFill>
                  <a:schemeClr val="tx2">
                    <a:lumMod val="50000"/>
                  </a:schemeClr>
                </a:solidFill>
              </a:defRPr>
            </a:lvl2pPr>
            <a:lvl3pPr marL="721381" indent="-241093">
              <a:lnSpc>
                <a:spcPct val="100000"/>
              </a:lnSpc>
              <a:spcBef>
                <a:spcPts val="1000"/>
              </a:spcBef>
              <a:buSzTx/>
              <a:buFont typeface="Arial"/>
              <a:buChar char="•"/>
              <a:defRPr sz="1700">
                <a:solidFill>
                  <a:schemeClr val="tx2">
                    <a:lumMod val="50000"/>
                  </a:schemeClr>
                </a:solidFill>
              </a:defRPr>
            </a:lvl3pPr>
            <a:lvl4pPr marL="480920" indent="-241093" algn="l">
              <a:lnSpc>
                <a:spcPct val="120000"/>
              </a:lnSpc>
              <a:spcBef>
                <a:spcPts val="0"/>
              </a:spcBef>
              <a:buSzTx/>
              <a:buFont typeface="Arial"/>
              <a:buChar char="•"/>
              <a:defRPr sz="1700">
                <a:solidFill>
                  <a:schemeClr val="tx2">
                    <a:lumMod val="50000"/>
                  </a:schemeClr>
                </a:solidFill>
              </a:defRPr>
            </a:lvl4pPr>
            <a:lvl5pPr marL="0" indent="642915">
              <a:lnSpc>
                <a:spcPct val="120000"/>
              </a:lnSpc>
              <a:spcBef>
                <a:spcPts val="0"/>
              </a:spcBef>
              <a:buSzTx/>
              <a:buNone/>
              <a:defRPr sz="170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/>
            <a:r>
              <a:rPr lang="da-DK" dirty="0"/>
              <a:t>Klik for at tilføje tekst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lang="da-DK" sz="1700" dirty="0">
                <a:solidFill>
                  <a:srgbClr val="414141"/>
                </a:solidFill>
              </a:rPr>
              <a:t>Andet niveau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lang="da-DK" sz="1700" dirty="0">
                <a:solidFill>
                  <a:srgbClr val="414141"/>
                </a:solidFill>
              </a:rPr>
              <a:t>Tredje niveau</a:t>
            </a:r>
          </a:p>
        </p:txBody>
      </p:sp>
      <p:sp>
        <p:nvSpPr>
          <p:cNvPr id="9" name="Pladsholder til tekst 2"/>
          <p:cNvSpPr>
            <a:spLocks noGrp="1"/>
          </p:cNvSpPr>
          <p:nvPr>
            <p:ph type="body" sz="quarter" idx="12" hasCustomPrompt="1"/>
          </p:nvPr>
        </p:nvSpPr>
        <p:spPr>
          <a:xfrm>
            <a:off x="507861" y="1646703"/>
            <a:ext cx="5289936" cy="200055"/>
          </a:xfrm>
        </p:spPr>
        <p:txBody>
          <a:bodyPr vert="horz" wrap="square" anchor="b">
            <a:sp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1300" b="1" i="0" cap="all">
                <a:solidFill>
                  <a:srgbClr val="908979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quarter" idx="13" hasCustomPrompt="1"/>
          </p:nvPr>
        </p:nvSpPr>
        <p:spPr>
          <a:xfrm>
            <a:off x="6096009" y="333375"/>
            <a:ext cx="5617633" cy="5881688"/>
          </a:xfrm>
        </p:spPr>
        <p:txBody>
          <a:bodyPr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pic>
        <p:nvPicPr>
          <p:cNvPr id="10" name="ÆS_logo_POS_CMYK.pdf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9775" y="6426153"/>
            <a:ext cx="1356844" cy="233263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3272439242"/>
      </p:ext>
    </p:extLst>
  </p:cSld>
  <p:clrMapOvr>
    <a:masterClrMapping/>
  </p:clrMapOvr>
  <p:transition spd="med"/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g indholdsobjekt - b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84211" y="226554"/>
            <a:ext cx="11239500" cy="972021"/>
          </a:xfrm>
        </p:spPr>
        <p:txBody>
          <a:bodyPr vert="horz">
            <a:normAutofit/>
          </a:bodyPr>
          <a:lstStyle>
            <a:lvl1pPr>
              <a:defRPr sz="4900">
                <a:solidFill>
                  <a:schemeClr val="tx2"/>
                </a:solidFill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3" name="Pladsholder til indhold 3"/>
          <p:cNvSpPr>
            <a:spLocks noGrp="1"/>
          </p:cNvSpPr>
          <p:nvPr>
            <p:ph sz="quarter" idx="14" hasCustomPrompt="1"/>
          </p:nvPr>
        </p:nvSpPr>
        <p:spPr>
          <a:xfrm>
            <a:off x="476251" y="1919883"/>
            <a:ext cx="11247460" cy="4286250"/>
          </a:xfrm>
        </p:spPr>
        <p:txBody>
          <a:bodyPr/>
          <a:lstStyle>
            <a:lvl1pPr>
              <a:buClr>
                <a:schemeClr val="tx2"/>
              </a:buClr>
              <a:buSzPct val="100000"/>
              <a:defRPr/>
            </a:lvl1pPr>
            <a:lvl2pPr>
              <a:buClr>
                <a:schemeClr val="tx2"/>
              </a:buClr>
              <a:buSzPct val="100000"/>
              <a:defRPr/>
            </a:lvl2pPr>
            <a:lvl3pPr>
              <a:buClr>
                <a:schemeClr val="tx2"/>
              </a:buClr>
              <a:buSzPct val="100000"/>
              <a:defRPr/>
            </a:lvl3pPr>
            <a:lvl4pPr>
              <a:buClr>
                <a:schemeClr val="tx2"/>
              </a:buClr>
              <a:buSzPct val="100000"/>
              <a:defRPr/>
            </a:lvl4pPr>
            <a:lvl5pPr>
              <a:buClr>
                <a:schemeClr val="tx2"/>
              </a:buClr>
              <a:buSzPct val="100000"/>
              <a:defRPr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et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to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tre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fire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fem</a:t>
            </a:r>
          </a:p>
        </p:txBody>
      </p:sp>
    </p:spTree>
    <p:extLst>
      <p:ext uri="{BB962C8B-B14F-4D97-AF65-F5344CB8AC3E}">
        <p14:creationId xmlns:p14="http://schemas.microsoft.com/office/powerpoint/2010/main" val="2177454655"/>
      </p:ext>
    </p:extLst>
  </p:cSld>
  <p:clrMapOvr>
    <a:masterClrMapping/>
  </p:clrMapOvr>
  <p:transition spd="med"/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undertitel og indholdsobjekt - b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84211" y="226554"/>
            <a:ext cx="11239500" cy="972021"/>
          </a:xfrm>
        </p:spPr>
        <p:txBody>
          <a:bodyPr vert="horz">
            <a:normAutofit/>
          </a:bodyPr>
          <a:lstStyle>
            <a:lvl1pPr>
              <a:defRPr sz="4900">
                <a:solidFill>
                  <a:schemeClr val="tx2"/>
                </a:solidFill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3" name="Pladsholder til indhold 3"/>
          <p:cNvSpPr>
            <a:spLocks noGrp="1"/>
          </p:cNvSpPr>
          <p:nvPr>
            <p:ph sz="quarter" idx="14" hasCustomPrompt="1"/>
          </p:nvPr>
        </p:nvSpPr>
        <p:spPr>
          <a:xfrm>
            <a:off x="476251" y="1919883"/>
            <a:ext cx="11247460" cy="4286250"/>
          </a:xfrm>
        </p:spPr>
        <p:txBody>
          <a:bodyPr/>
          <a:lstStyle>
            <a:lvl1pPr>
              <a:buClr>
                <a:schemeClr val="tx2"/>
              </a:buClr>
              <a:buSzPct val="100000"/>
              <a:defRPr/>
            </a:lvl1pPr>
            <a:lvl2pPr>
              <a:buClr>
                <a:schemeClr val="tx2"/>
              </a:buClr>
              <a:buSzPct val="100000"/>
              <a:defRPr/>
            </a:lvl2pPr>
            <a:lvl3pPr>
              <a:buClr>
                <a:schemeClr val="tx2"/>
              </a:buClr>
              <a:buSzPct val="100000"/>
              <a:defRPr/>
            </a:lvl3pPr>
            <a:lvl4pPr>
              <a:buClr>
                <a:schemeClr val="tx2"/>
              </a:buClr>
              <a:buSzPct val="100000"/>
              <a:defRPr/>
            </a:lvl4pPr>
            <a:lvl5pPr>
              <a:buClr>
                <a:schemeClr val="tx2"/>
              </a:buClr>
              <a:buSzPct val="100000"/>
              <a:defRPr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et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to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tre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fire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fem</a:t>
            </a:r>
          </a:p>
        </p:txBody>
      </p:sp>
      <p:sp>
        <p:nvSpPr>
          <p:cNvPr id="4" name="Pladsholder til tekst 2"/>
          <p:cNvSpPr>
            <a:spLocks noGrp="1"/>
          </p:cNvSpPr>
          <p:nvPr>
            <p:ph type="body" sz="quarter" idx="10" hasCustomPrompt="1"/>
          </p:nvPr>
        </p:nvSpPr>
        <p:spPr>
          <a:xfrm>
            <a:off x="484212" y="1418680"/>
            <a:ext cx="11223112" cy="233983"/>
          </a:xfrm>
        </p:spPr>
        <p:txBody>
          <a:bodyPr vert="horz" wrap="none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700" b="1" i="0" cap="all">
                <a:solidFill>
                  <a:schemeClr val="bg2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da-DK" dirty="0"/>
              <a:t>Rediger typografien i masteren</a:t>
            </a:r>
          </a:p>
        </p:txBody>
      </p:sp>
    </p:spTree>
    <p:extLst>
      <p:ext uri="{BB962C8B-B14F-4D97-AF65-F5344CB8AC3E}">
        <p14:creationId xmlns:p14="http://schemas.microsoft.com/office/powerpoint/2010/main" val="1597582765"/>
      </p:ext>
    </p:extLst>
  </p:cSld>
  <p:clrMapOvr>
    <a:masterClrMapping/>
  </p:clrMapOvr>
  <p:transition spd="med"/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/>
          <p:nvPr/>
        </p:nvSpPr>
        <p:spPr>
          <a:xfrm>
            <a:off x="476249" y="1946672"/>
            <a:ext cx="5321547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>
              <a:solidFill>
                <a:srgbClr val="000000"/>
              </a:solidFill>
              <a:latin typeface="Helvetica"/>
              <a:ea typeface="Helvetica"/>
              <a:cs typeface="Helvetica"/>
              <a:sym typeface="Helvetica"/>
            </a:endParaRPr>
          </a:p>
        </p:txBody>
      </p:sp>
      <p:sp>
        <p:nvSpPr>
          <p:cNvPr id="26" name="Shape 26"/>
          <p:cNvSpPr>
            <a:spLocks noGrp="1"/>
          </p:cNvSpPr>
          <p:nvPr>
            <p:ph type="body" idx="1" hasCustomPrompt="1"/>
          </p:nvPr>
        </p:nvSpPr>
        <p:spPr>
          <a:xfrm>
            <a:off x="476251" y="1988840"/>
            <a:ext cx="5322093" cy="421700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SzTx/>
              <a:buNone/>
              <a:defRPr sz="2200" b="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39827" indent="0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1700">
                <a:solidFill>
                  <a:schemeClr val="tx2">
                    <a:lumMod val="50000"/>
                  </a:schemeClr>
                </a:solidFill>
              </a:defRPr>
            </a:lvl2pPr>
            <a:lvl3pPr marL="480288" indent="0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1700">
                <a:solidFill>
                  <a:schemeClr val="tx2">
                    <a:lumMod val="50000"/>
                  </a:schemeClr>
                </a:solidFill>
              </a:defRPr>
            </a:lvl3pPr>
            <a:lvl4pPr marL="480920" indent="-241093" algn="l">
              <a:lnSpc>
                <a:spcPct val="120000"/>
              </a:lnSpc>
              <a:spcBef>
                <a:spcPts val="0"/>
              </a:spcBef>
              <a:buSzTx/>
              <a:buFont typeface="Arial"/>
              <a:buChar char="•"/>
              <a:defRPr sz="1700">
                <a:solidFill>
                  <a:schemeClr val="tx2">
                    <a:lumMod val="50000"/>
                  </a:schemeClr>
                </a:solidFill>
              </a:defRPr>
            </a:lvl4pPr>
            <a:lvl5pPr marL="0" indent="642915">
              <a:lnSpc>
                <a:spcPct val="120000"/>
              </a:lnSpc>
              <a:spcBef>
                <a:spcPts val="0"/>
              </a:spcBef>
              <a:buSzTx/>
              <a:buNone/>
              <a:defRPr sz="170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7" name="Pladsholder til indhold 6"/>
          <p:cNvSpPr>
            <a:spLocks noGrp="1"/>
          </p:cNvSpPr>
          <p:nvPr>
            <p:ph sz="quarter" idx="15" hasCustomPrompt="1"/>
          </p:nvPr>
        </p:nvSpPr>
        <p:spPr>
          <a:xfrm>
            <a:off x="6040976" y="327038"/>
            <a:ext cx="5719233" cy="5910263"/>
          </a:xfrm>
        </p:spPr>
        <p:txBody>
          <a:bodyPr/>
          <a:lstStyle/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84212" y="329514"/>
            <a:ext cx="5442456" cy="1321486"/>
          </a:xfrm>
        </p:spPr>
        <p:txBody>
          <a:bodyPr/>
          <a:lstStyle>
            <a:lvl1pPr algn="l">
              <a:spcBef>
                <a:spcPts val="0"/>
              </a:spcBef>
              <a:defRPr/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pic>
        <p:nvPicPr>
          <p:cNvPr id="8" name="ÆS_logo_POS_CMYK.pdf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9775" y="6426153"/>
            <a:ext cx="1356844" cy="233263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3400921776"/>
      </p:ext>
    </p:extLst>
  </p:cSld>
  <p:clrMapOvr>
    <a:masterClrMapping/>
  </p:clrMapOvr>
  <p:transition spd="med"/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dsholder til tekst 2"/>
          <p:cNvSpPr>
            <a:spLocks noGrp="1"/>
          </p:cNvSpPr>
          <p:nvPr>
            <p:ph type="body" sz="quarter" idx="10" hasCustomPrompt="1"/>
          </p:nvPr>
        </p:nvSpPr>
        <p:spPr>
          <a:xfrm>
            <a:off x="509613" y="5784273"/>
            <a:ext cx="11223112" cy="407870"/>
          </a:xfrm>
        </p:spPr>
        <p:txBody>
          <a:bodyPr vert="horz" wrap="none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700" b="1" i="0" cap="all">
                <a:solidFill>
                  <a:schemeClr val="bg2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sz="quarter" idx="11"/>
          </p:nvPr>
        </p:nvSpPr>
        <p:spPr>
          <a:xfrm>
            <a:off x="503768" y="349263"/>
            <a:ext cx="11228917" cy="4211205"/>
          </a:xfrm>
        </p:spPr>
        <p:txBody>
          <a:bodyPr/>
          <a:lstStyle/>
          <a:p>
            <a:r>
              <a:rPr lang="da-DK" smtClean="0"/>
              <a:t>Klik på ikonet for at tilføje et billede</a:t>
            </a:r>
            <a:endParaRPr lang="da-DK" dirty="0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08009" y="4647515"/>
            <a:ext cx="11215711" cy="972000"/>
          </a:xfrm>
        </p:spPr>
        <p:txBody>
          <a:bodyPr>
            <a:normAutofit/>
          </a:bodyPr>
          <a:lstStyle>
            <a:lvl1pPr>
              <a:defRPr sz="4900"/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6" name="Shape 2"/>
          <p:cNvSpPr/>
          <p:nvPr userDrawn="1"/>
        </p:nvSpPr>
        <p:spPr>
          <a:xfrm>
            <a:off x="476252" y="5692993"/>
            <a:ext cx="11247461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>
              <a:solidFill>
                <a:srgbClr val="000000"/>
              </a:solidFill>
              <a:latin typeface="Helvetica"/>
              <a:ea typeface="Helvetica"/>
              <a:cs typeface="Helvetica"/>
              <a:sym typeface="Helvetica"/>
            </a:endParaRPr>
          </a:p>
        </p:txBody>
      </p:sp>
      <p:sp>
        <p:nvSpPr>
          <p:cNvPr id="8" name="Shape 3"/>
          <p:cNvSpPr/>
          <p:nvPr userDrawn="1"/>
        </p:nvSpPr>
        <p:spPr>
          <a:xfrm>
            <a:off x="476252" y="4647135"/>
            <a:ext cx="11247461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>
              <a:solidFill>
                <a:srgbClr val="000000"/>
              </a:solidFill>
              <a:latin typeface="Helvetica"/>
              <a:ea typeface="Helvetica"/>
              <a:cs typeface="Helvetica"/>
              <a:sym typeface="Helvetica"/>
            </a:endParaRPr>
          </a:p>
        </p:txBody>
      </p:sp>
      <p:pic>
        <p:nvPicPr>
          <p:cNvPr id="9" name="ÆS_logo_POS_CMYK.pdf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9775" y="6426153"/>
            <a:ext cx="1356844" cy="233263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3898931887"/>
      </p:ext>
    </p:extLst>
  </p:cSld>
  <p:clrMapOvr>
    <a:masterClrMapping/>
  </p:clrMapOvr>
  <p:transition spd="med"/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84218" y="219070"/>
            <a:ext cx="11229673" cy="972000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sz="4900"/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</p:spTree>
    <p:extLst>
      <p:ext uri="{BB962C8B-B14F-4D97-AF65-F5344CB8AC3E}">
        <p14:creationId xmlns:p14="http://schemas.microsoft.com/office/powerpoint/2010/main" val="3802969251"/>
      </p:ext>
    </p:extLst>
  </p:cSld>
  <p:clrMapOvr>
    <a:masterClrMapping/>
  </p:clrMapOvr>
  <p:transition spd="med"/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ÆS_logo_POS_CMYK.pdf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9775" y="6426153"/>
            <a:ext cx="1356844" cy="233263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3351913343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g indholdsobjekt - b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84211" y="226548"/>
            <a:ext cx="11239500" cy="972021"/>
          </a:xfrm>
        </p:spPr>
        <p:txBody>
          <a:bodyPr vert="horz">
            <a:normAutofit/>
          </a:bodyPr>
          <a:lstStyle>
            <a:lvl1pPr>
              <a:defRPr sz="4900">
                <a:solidFill>
                  <a:schemeClr val="tx2"/>
                </a:solidFill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3" name="Pladsholder til indhold 3"/>
          <p:cNvSpPr>
            <a:spLocks noGrp="1"/>
          </p:cNvSpPr>
          <p:nvPr>
            <p:ph sz="quarter" idx="14" hasCustomPrompt="1"/>
          </p:nvPr>
        </p:nvSpPr>
        <p:spPr>
          <a:xfrm>
            <a:off x="476251" y="1919883"/>
            <a:ext cx="11247460" cy="4286250"/>
          </a:xfrm>
        </p:spPr>
        <p:txBody>
          <a:bodyPr/>
          <a:lstStyle>
            <a:lvl1pPr>
              <a:buClr>
                <a:schemeClr val="tx2"/>
              </a:buClr>
              <a:buSzPct val="100000"/>
              <a:defRPr/>
            </a:lvl1pPr>
            <a:lvl2pPr>
              <a:buClr>
                <a:schemeClr val="tx2"/>
              </a:buClr>
              <a:buSzPct val="100000"/>
              <a:defRPr/>
            </a:lvl2pPr>
            <a:lvl3pPr>
              <a:buClr>
                <a:schemeClr val="tx2"/>
              </a:buClr>
              <a:buSzPct val="100000"/>
              <a:defRPr/>
            </a:lvl3pPr>
            <a:lvl4pPr>
              <a:buClr>
                <a:schemeClr val="tx2"/>
              </a:buClr>
              <a:buSzPct val="100000"/>
              <a:defRPr/>
            </a:lvl4pPr>
            <a:lvl5pPr>
              <a:buClr>
                <a:schemeClr val="tx2"/>
              </a:buClr>
              <a:buSzPct val="100000"/>
              <a:defRPr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et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to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tre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fire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fem</a:t>
            </a:r>
          </a:p>
        </p:txBody>
      </p:sp>
    </p:spTree>
    <p:extLst>
      <p:ext uri="{BB962C8B-B14F-4D97-AF65-F5344CB8AC3E}">
        <p14:creationId xmlns:p14="http://schemas.microsoft.com/office/powerpoint/2010/main" val="683933915"/>
      </p:ext>
    </p:extLst>
  </p:cSld>
  <p:clrMapOvr>
    <a:masterClrMapping/>
  </p:clrMapOvr>
  <p:transition spd="med"/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rugerdefinere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52376288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undertitel og indholdsobjekt - b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84211" y="226548"/>
            <a:ext cx="11239500" cy="972021"/>
          </a:xfrm>
        </p:spPr>
        <p:txBody>
          <a:bodyPr vert="horz">
            <a:normAutofit/>
          </a:bodyPr>
          <a:lstStyle>
            <a:lvl1pPr>
              <a:defRPr sz="4900">
                <a:solidFill>
                  <a:schemeClr val="tx2"/>
                </a:solidFill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3" name="Pladsholder til indhold 3"/>
          <p:cNvSpPr>
            <a:spLocks noGrp="1"/>
          </p:cNvSpPr>
          <p:nvPr>
            <p:ph sz="quarter" idx="14" hasCustomPrompt="1"/>
          </p:nvPr>
        </p:nvSpPr>
        <p:spPr>
          <a:xfrm>
            <a:off x="476251" y="1919883"/>
            <a:ext cx="11247460" cy="4286250"/>
          </a:xfrm>
        </p:spPr>
        <p:txBody>
          <a:bodyPr/>
          <a:lstStyle>
            <a:lvl1pPr>
              <a:buClr>
                <a:schemeClr val="tx2"/>
              </a:buClr>
              <a:buSzPct val="100000"/>
              <a:defRPr/>
            </a:lvl1pPr>
            <a:lvl2pPr>
              <a:buClr>
                <a:schemeClr val="tx2"/>
              </a:buClr>
              <a:buSzPct val="100000"/>
              <a:defRPr/>
            </a:lvl2pPr>
            <a:lvl3pPr>
              <a:buClr>
                <a:schemeClr val="tx2"/>
              </a:buClr>
              <a:buSzPct val="100000"/>
              <a:defRPr/>
            </a:lvl3pPr>
            <a:lvl4pPr>
              <a:buClr>
                <a:schemeClr val="tx2"/>
              </a:buClr>
              <a:buSzPct val="100000"/>
              <a:defRPr/>
            </a:lvl4pPr>
            <a:lvl5pPr>
              <a:buClr>
                <a:schemeClr val="tx2"/>
              </a:buClr>
              <a:buSzPct val="100000"/>
              <a:defRPr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et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to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tre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fire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fem</a:t>
            </a:r>
          </a:p>
        </p:txBody>
      </p:sp>
      <p:sp>
        <p:nvSpPr>
          <p:cNvPr id="4" name="Pladsholder til tekst 2"/>
          <p:cNvSpPr>
            <a:spLocks noGrp="1"/>
          </p:cNvSpPr>
          <p:nvPr>
            <p:ph type="body" sz="quarter" idx="10" hasCustomPrompt="1"/>
          </p:nvPr>
        </p:nvSpPr>
        <p:spPr>
          <a:xfrm>
            <a:off x="484212" y="1418674"/>
            <a:ext cx="11223112" cy="233983"/>
          </a:xfrm>
        </p:spPr>
        <p:txBody>
          <a:bodyPr vert="horz" wrap="none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700" b="1" i="0" cap="all">
                <a:solidFill>
                  <a:schemeClr val="bg2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da-DK" dirty="0"/>
              <a:t>Rediger typografien i masteren</a:t>
            </a:r>
          </a:p>
        </p:txBody>
      </p:sp>
    </p:spTree>
    <p:extLst>
      <p:ext uri="{BB962C8B-B14F-4D97-AF65-F5344CB8AC3E}">
        <p14:creationId xmlns:p14="http://schemas.microsoft.com/office/powerpoint/2010/main" val="382711768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27.xml"/><Relationship Id="rId18" Type="http://schemas.openxmlformats.org/officeDocument/2006/relationships/slideLayout" Target="../slideLayouts/slideLayout32.xml"/><Relationship Id="rId26" Type="http://schemas.openxmlformats.org/officeDocument/2006/relationships/slideLayout" Target="../slideLayouts/slideLayout40.xml"/><Relationship Id="rId39" Type="http://schemas.openxmlformats.org/officeDocument/2006/relationships/slideLayout" Target="../slideLayouts/slideLayout53.xml"/><Relationship Id="rId3" Type="http://schemas.openxmlformats.org/officeDocument/2006/relationships/slideLayout" Target="../slideLayouts/slideLayout17.xml"/><Relationship Id="rId21" Type="http://schemas.openxmlformats.org/officeDocument/2006/relationships/slideLayout" Target="../slideLayouts/slideLayout35.xml"/><Relationship Id="rId34" Type="http://schemas.openxmlformats.org/officeDocument/2006/relationships/slideLayout" Target="../slideLayouts/slideLayout48.xml"/><Relationship Id="rId42" Type="http://schemas.openxmlformats.org/officeDocument/2006/relationships/slideLayout" Target="../slideLayouts/slideLayout56.xml"/><Relationship Id="rId47" Type="http://schemas.openxmlformats.org/officeDocument/2006/relationships/slideLayout" Target="../slideLayouts/slideLayout61.xml"/><Relationship Id="rId50" Type="http://schemas.openxmlformats.org/officeDocument/2006/relationships/slideLayout" Target="../slideLayouts/slideLayout64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17" Type="http://schemas.openxmlformats.org/officeDocument/2006/relationships/slideLayout" Target="../slideLayouts/slideLayout31.xml"/><Relationship Id="rId25" Type="http://schemas.openxmlformats.org/officeDocument/2006/relationships/slideLayout" Target="../slideLayouts/slideLayout39.xml"/><Relationship Id="rId33" Type="http://schemas.openxmlformats.org/officeDocument/2006/relationships/slideLayout" Target="../slideLayouts/slideLayout47.xml"/><Relationship Id="rId38" Type="http://schemas.openxmlformats.org/officeDocument/2006/relationships/slideLayout" Target="../slideLayouts/slideLayout52.xml"/><Relationship Id="rId46" Type="http://schemas.openxmlformats.org/officeDocument/2006/relationships/slideLayout" Target="../slideLayouts/slideLayout60.xml"/><Relationship Id="rId2" Type="http://schemas.openxmlformats.org/officeDocument/2006/relationships/slideLayout" Target="../slideLayouts/slideLayout16.xml"/><Relationship Id="rId16" Type="http://schemas.openxmlformats.org/officeDocument/2006/relationships/slideLayout" Target="../slideLayouts/slideLayout30.xml"/><Relationship Id="rId20" Type="http://schemas.openxmlformats.org/officeDocument/2006/relationships/slideLayout" Target="../slideLayouts/slideLayout34.xml"/><Relationship Id="rId29" Type="http://schemas.openxmlformats.org/officeDocument/2006/relationships/slideLayout" Target="../slideLayouts/slideLayout43.xml"/><Relationship Id="rId41" Type="http://schemas.openxmlformats.org/officeDocument/2006/relationships/slideLayout" Target="../slideLayouts/slideLayout55.xml"/><Relationship Id="rId54" Type="http://schemas.openxmlformats.org/officeDocument/2006/relationships/image" Target="../media/image1.emf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24" Type="http://schemas.openxmlformats.org/officeDocument/2006/relationships/slideLayout" Target="../slideLayouts/slideLayout38.xml"/><Relationship Id="rId32" Type="http://schemas.openxmlformats.org/officeDocument/2006/relationships/slideLayout" Target="../slideLayouts/slideLayout46.xml"/><Relationship Id="rId37" Type="http://schemas.openxmlformats.org/officeDocument/2006/relationships/slideLayout" Target="../slideLayouts/slideLayout51.xml"/><Relationship Id="rId40" Type="http://schemas.openxmlformats.org/officeDocument/2006/relationships/slideLayout" Target="../slideLayouts/slideLayout54.xml"/><Relationship Id="rId45" Type="http://schemas.openxmlformats.org/officeDocument/2006/relationships/slideLayout" Target="../slideLayouts/slideLayout59.xml"/><Relationship Id="rId53" Type="http://schemas.openxmlformats.org/officeDocument/2006/relationships/theme" Target="../theme/theme2.xml"/><Relationship Id="rId5" Type="http://schemas.openxmlformats.org/officeDocument/2006/relationships/slideLayout" Target="../slideLayouts/slideLayout19.xml"/><Relationship Id="rId15" Type="http://schemas.openxmlformats.org/officeDocument/2006/relationships/slideLayout" Target="../slideLayouts/slideLayout29.xml"/><Relationship Id="rId23" Type="http://schemas.openxmlformats.org/officeDocument/2006/relationships/slideLayout" Target="../slideLayouts/slideLayout37.xml"/><Relationship Id="rId28" Type="http://schemas.openxmlformats.org/officeDocument/2006/relationships/slideLayout" Target="../slideLayouts/slideLayout42.xml"/><Relationship Id="rId36" Type="http://schemas.openxmlformats.org/officeDocument/2006/relationships/slideLayout" Target="../slideLayouts/slideLayout50.xml"/><Relationship Id="rId49" Type="http://schemas.openxmlformats.org/officeDocument/2006/relationships/slideLayout" Target="../slideLayouts/slideLayout63.xml"/><Relationship Id="rId10" Type="http://schemas.openxmlformats.org/officeDocument/2006/relationships/slideLayout" Target="../slideLayouts/slideLayout24.xml"/><Relationship Id="rId19" Type="http://schemas.openxmlformats.org/officeDocument/2006/relationships/slideLayout" Target="../slideLayouts/slideLayout33.xml"/><Relationship Id="rId31" Type="http://schemas.openxmlformats.org/officeDocument/2006/relationships/slideLayout" Target="../slideLayouts/slideLayout45.xml"/><Relationship Id="rId44" Type="http://schemas.openxmlformats.org/officeDocument/2006/relationships/slideLayout" Target="../slideLayouts/slideLayout58.xml"/><Relationship Id="rId52" Type="http://schemas.openxmlformats.org/officeDocument/2006/relationships/slideLayout" Target="../slideLayouts/slideLayout66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Relationship Id="rId22" Type="http://schemas.openxmlformats.org/officeDocument/2006/relationships/slideLayout" Target="../slideLayouts/slideLayout36.xml"/><Relationship Id="rId27" Type="http://schemas.openxmlformats.org/officeDocument/2006/relationships/slideLayout" Target="../slideLayouts/slideLayout41.xml"/><Relationship Id="rId30" Type="http://schemas.openxmlformats.org/officeDocument/2006/relationships/slideLayout" Target="../slideLayouts/slideLayout44.xml"/><Relationship Id="rId35" Type="http://schemas.openxmlformats.org/officeDocument/2006/relationships/slideLayout" Target="../slideLayouts/slideLayout49.xml"/><Relationship Id="rId43" Type="http://schemas.openxmlformats.org/officeDocument/2006/relationships/slideLayout" Target="../slideLayouts/slideLayout57.xml"/><Relationship Id="rId48" Type="http://schemas.openxmlformats.org/officeDocument/2006/relationships/slideLayout" Target="../slideLayouts/slideLayout62.xml"/><Relationship Id="rId8" Type="http://schemas.openxmlformats.org/officeDocument/2006/relationships/slideLayout" Target="../slideLayouts/slideLayout22.xml"/><Relationship Id="rId51" Type="http://schemas.openxmlformats.org/officeDocument/2006/relationships/slideLayout" Target="../slideLayouts/slideLayout6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13" Type="http://schemas.openxmlformats.org/officeDocument/2006/relationships/slideLayout" Target="../slideLayouts/slideLayout79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slideLayout" Target="../slideLayouts/slideLayout78.xml"/><Relationship Id="rId2" Type="http://schemas.openxmlformats.org/officeDocument/2006/relationships/slideLayout" Target="../slideLayouts/slideLayout68.xml"/><Relationship Id="rId16" Type="http://schemas.openxmlformats.org/officeDocument/2006/relationships/image" Target="../media/image1.emf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5" Type="http://schemas.openxmlformats.org/officeDocument/2006/relationships/theme" Target="../theme/theme3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Relationship Id="rId14" Type="http://schemas.openxmlformats.org/officeDocument/2006/relationships/slideLayout" Target="../slideLayouts/slideLayout8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/>
        </p:nvSpPr>
        <p:spPr>
          <a:xfrm>
            <a:off x="476252" y="1305719"/>
            <a:ext cx="11247461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/>
          </a:p>
        </p:txBody>
      </p:sp>
      <p:sp>
        <p:nvSpPr>
          <p:cNvPr id="3" name="Shape 3"/>
          <p:cNvSpPr/>
          <p:nvPr/>
        </p:nvSpPr>
        <p:spPr>
          <a:xfrm>
            <a:off x="476252" y="225226"/>
            <a:ext cx="11247461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/>
          </a:p>
        </p:txBody>
      </p:sp>
      <p:sp>
        <p:nvSpPr>
          <p:cNvPr id="4" name="Shape 4"/>
          <p:cNvSpPr>
            <a:spLocks noGrp="1"/>
          </p:cNvSpPr>
          <p:nvPr>
            <p:ph type="title"/>
          </p:nvPr>
        </p:nvSpPr>
        <p:spPr>
          <a:xfrm>
            <a:off x="484211" y="233406"/>
            <a:ext cx="11239500" cy="9651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lang="da-DK" sz="4900" dirty="0">
                <a:solidFill>
                  <a:srgbClr val="B3242A"/>
                </a:solidFill>
              </a:rPr>
              <a:t>Titeltekst</a:t>
            </a:r>
            <a:endParaRPr sz="4900" dirty="0">
              <a:solidFill>
                <a:srgbClr val="B3242A"/>
              </a:solidFill>
            </a:endParaRPr>
          </a:p>
        </p:txBody>
      </p:sp>
      <p:sp>
        <p:nvSpPr>
          <p:cNvPr id="5" name="Shape 5"/>
          <p:cNvSpPr>
            <a:spLocks noGrp="1"/>
          </p:cNvSpPr>
          <p:nvPr>
            <p:ph type="body" idx="1"/>
          </p:nvPr>
        </p:nvSpPr>
        <p:spPr>
          <a:xfrm>
            <a:off x="1032577" y="1493490"/>
            <a:ext cx="10683177" cy="47123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2200" dirty="0">
                <a:solidFill>
                  <a:srgbClr val="414141"/>
                </a:solidFill>
              </a:rPr>
              <a:t>Brødtekst, niveau et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200" dirty="0">
                <a:solidFill>
                  <a:srgbClr val="414141"/>
                </a:solidFill>
              </a:rPr>
              <a:t>Brødtekst, niveau to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200" dirty="0">
                <a:solidFill>
                  <a:srgbClr val="414141"/>
                </a:solidFill>
              </a:rPr>
              <a:t>Brødtekst, niveau tre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200" dirty="0">
                <a:solidFill>
                  <a:srgbClr val="414141"/>
                </a:solidFill>
              </a:rPr>
              <a:t>Brødtekst, niveau fire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200" dirty="0">
                <a:solidFill>
                  <a:srgbClr val="414141"/>
                </a:solidFill>
              </a:rPr>
              <a:t>Brødtekst, niveau fem</a:t>
            </a:r>
          </a:p>
        </p:txBody>
      </p:sp>
      <p:pic>
        <p:nvPicPr>
          <p:cNvPr id="7" name="ÆS_logo_POS_CMYK.pdf"/>
          <p:cNvPicPr/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9775" y="6426147"/>
            <a:ext cx="1356844" cy="233263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094862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ransition spd="med"/>
  <p:txStyles>
    <p:titleStyle>
      <a:lvl1pPr algn="ctr" defTabSz="410751" eaLnBrk="1" hangingPunct="1">
        <a:lnSpc>
          <a:spcPct val="100000"/>
        </a:lnSpc>
        <a:spcBef>
          <a:spcPts val="1125"/>
        </a:spcBef>
        <a:defRPr sz="4000" baseline="0">
          <a:solidFill>
            <a:schemeClr val="tx2"/>
          </a:solidFill>
          <a:latin typeface="Arial"/>
          <a:ea typeface="Arial"/>
          <a:cs typeface="Arial"/>
          <a:sym typeface="Arial"/>
        </a:defRPr>
      </a:lvl1pPr>
      <a:lvl2pPr indent="160729" algn="ctr" defTabSz="410751" eaLnBrk="1" hangingPunct="1">
        <a:lnSpc>
          <a:spcPct val="90000"/>
        </a:lnSpc>
        <a:spcBef>
          <a:spcPts val="1125"/>
        </a:spcBef>
        <a:defRPr sz="4900">
          <a:solidFill>
            <a:srgbClr val="B3242A"/>
          </a:solidFill>
          <a:latin typeface="Arial"/>
          <a:ea typeface="Arial"/>
          <a:cs typeface="Arial"/>
          <a:sym typeface="Arial"/>
        </a:defRPr>
      </a:lvl2pPr>
      <a:lvl3pPr indent="321457" algn="ctr" defTabSz="410751" eaLnBrk="1" hangingPunct="1">
        <a:lnSpc>
          <a:spcPct val="90000"/>
        </a:lnSpc>
        <a:spcBef>
          <a:spcPts val="1125"/>
        </a:spcBef>
        <a:defRPr sz="4900">
          <a:solidFill>
            <a:srgbClr val="B3242A"/>
          </a:solidFill>
          <a:latin typeface="Arial"/>
          <a:ea typeface="Arial"/>
          <a:cs typeface="Arial"/>
          <a:sym typeface="Arial"/>
        </a:defRPr>
      </a:lvl3pPr>
      <a:lvl4pPr indent="482186" algn="ctr" defTabSz="410751" eaLnBrk="1" hangingPunct="1">
        <a:lnSpc>
          <a:spcPct val="90000"/>
        </a:lnSpc>
        <a:spcBef>
          <a:spcPts val="1125"/>
        </a:spcBef>
        <a:defRPr sz="4900">
          <a:solidFill>
            <a:srgbClr val="B3242A"/>
          </a:solidFill>
          <a:latin typeface="Arial"/>
          <a:ea typeface="Arial"/>
          <a:cs typeface="Arial"/>
          <a:sym typeface="Arial"/>
        </a:defRPr>
      </a:lvl4pPr>
      <a:lvl5pPr indent="642915" algn="ctr" defTabSz="410751" eaLnBrk="1" hangingPunct="1">
        <a:lnSpc>
          <a:spcPct val="90000"/>
        </a:lnSpc>
        <a:spcBef>
          <a:spcPts val="1125"/>
        </a:spcBef>
        <a:defRPr sz="4900">
          <a:solidFill>
            <a:srgbClr val="B3242A"/>
          </a:solidFill>
          <a:latin typeface="Arial"/>
          <a:ea typeface="Arial"/>
          <a:cs typeface="Arial"/>
          <a:sym typeface="Arial"/>
        </a:defRPr>
      </a:lvl5pPr>
      <a:lvl6pPr indent="803643" algn="ctr" defTabSz="410751" eaLnBrk="1" hangingPunct="1">
        <a:lnSpc>
          <a:spcPct val="90000"/>
        </a:lnSpc>
        <a:spcBef>
          <a:spcPts val="1125"/>
        </a:spcBef>
        <a:defRPr sz="4900">
          <a:solidFill>
            <a:srgbClr val="B3242A"/>
          </a:solidFill>
          <a:latin typeface="Arial"/>
          <a:ea typeface="Arial"/>
          <a:cs typeface="Arial"/>
          <a:sym typeface="Arial"/>
        </a:defRPr>
      </a:lvl6pPr>
      <a:lvl7pPr indent="964372" algn="ctr" defTabSz="410751" eaLnBrk="1" hangingPunct="1">
        <a:lnSpc>
          <a:spcPct val="90000"/>
        </a:lnSpc>
        <a:spcBef>
          <a:spcPts val="1125"/>
        </a:spcBef>
        <a:defRPr sz="4900">
          <a:solidFill>
            <a:srgbClr val="B3242A"/>
          </a:solidFill>
          <a:latin typeface="Arial"/>
          <a:ea typeface="Arial"/>
          <a:cs typeface="Arial"/>
          <a:sym typeface="Arial"/>
        </a:defRPr>
      </a:lvl7pPr>
      <a:lvl8pPr indent="1125101" algn="ctr" defTabSz="410751" eaLnBrk="1" hangingPunct="1">
        <a:lnSpc>
          <a:spcPct val="90000"/>
        </a:lnSpc>
        <a:spcBef>
          <a:spcPts val="1125"/>
        </a:spcBef>
        <a:defRPr sz="4900">
          <a:solidFill>
            <a:srgbClr val="B3242A"/>
          </a:solidFill>
          <a:latin typeface="Arial"/>
          <a:ea typeface="Arial"/>
          <a:cs typeface="Arial"/>
          <a:sym typeface="Arial"/>
        </a:defRPr>
      </a:lvl8pPr>
      <a:lvl9pPr indent="1285829" algn="ctr" defTabSz="410751" eaLnBrk="1" hangingPunct="1">
        <a:lnSpc>
          <a:spcPct val="90000"/>
        </a:lnSpc>
        <a:spcBef>
          <a:spcPts val="1125"/>
        </a:spcBef>
        <a:defRPr sz="4900">
          <a:solidFill>
            <a:srgbClr val="B3242A"/>
          </a:solidFill>
          <a:latin typeface="Arial"/>
          <a:ea typeface="Arial"/>
          <a:cs typeface="Arial"/>
          <a:sym typeface="Arial"/>
        </a:defRPr>
      </a:lvl9pPr>
    </p:titleStyle>
    <p:bodyStyle>
      <a:lvl1pPr marL="240460" indent="-240460" algn="l" defTabSz="410751" eaLnBrk="1" hangingPunct="1">
        <a:lnSpc>
          <a:spcPct val="100000"/>
        </a:lnSpc>
        <a:spcBef>
          <a:spcPts val="1000"/>
        </a:spcBef>
        <a:buClr>
          <a:schemeClr val="tx2"/>
        </a:buClr>
        <a:buSzPct val="100000"/>
        <a:buFont typeface="Arial"/>
        <a:buChar char="•"/>
        <a:defRPr sz="2200" b="0" i="0">
          <a:solidFill>
            <a:schemeClr val="tx1">
              <a:lumMod val="75000"/>
              <a:lumOff val="25000"/>
            </a:schemeClr>
          </a:solidFill>
          <a:latin typeface="+mn-lt"/>
          <a:ea typeface="Georgia"/>
          <a:cs typeface="Arial"/>
          <a:sym typeface="Georgia"/>
        </a:defRPr>
      </a:lvl1pPr>
      <a:lvl2pPr marL="480920" indent="-240460" algn="l" defTabSz="410751" eaLnBrk="1" hangingPunct="1">
        <a:lnSpc>
          <a:spcPct val="100000"/>
        </a:lnSpc>
        <a:spcBef>
          <a:spcPts val="1000"/>
        </a:spcBef>
        <a:buClr>
          <a:schemeClr val="tx2"/>
        </a:buClr>
        <a:buSzPct val="100000"/>
        <a:buChar char="•"/>
        <a:defRPr sz="2200" b="0" i="0">
          <a:solidFill>
            <a:schemeClr val="tx1">
              <a:lumMod val="75000"/>
              <a:lumOff val="25000"/>
            </a:schemeClr>
          </a:solidFill>
          <a:latin typeface="+mn-lt"/>
          <a:ea typeface="Georgia"/>
          <a:cs typeface="Arial"/>
          <a:sym typeface="Georgia"/>
        </a:defRPr>
      </a:lvl2pPr>
      <a:lvl3pPr marL="721381" indent="-240460" algn="l" defTabSz="410751" eaLnBrk="1" hangingPunct="1">
        <a:lnSpc>
          <a:spcPct val="100000"/>
        </a:lnSpc>
        <a:spcBef>
          <a:spcPts val="1000"/>
        </a:spcBef>
        <a:buClr>
          <a:schemeClr val="tx2"/>
        </a:buClr>
        <a:buSzPct val="100000"/>
        <a:buChar char="•"/>
        <a:defRPr sz="2200" b="0" i="0">
          <a:solidFill>
            <a:schemeClr val="tx1">
              <a:lumMod val="75000"/>
              <a:lumOff val="25000"/>
            </a:schemeClr>
          </a:solidFill>
          <a:latin typeface="+mn-lt"/>
          <a:ea typeface="Georgia"/>
          <a:cs typeface="Arial"/>
          <a:sym typeface="Georgia"/>
        </a:defRPr>
      </a:lvl3pPr>
      <a:lvl4pPr marL="961841" indent="-240460" defTabSz="410751" eaLnBrk="1" hangingPunct="1">
        <a:lnSpc>
          <a:spcPct val="100000"/>
        </a:lnSpc>
        <a:spcBef>
          <a:spcPts val="1000"/>
        </a:spcBef>
        <a:buClr>
          <a:schemeClr val="tx2"/>
        </a:buClr>
        <a:buSzPct val="100000"/>
        <a:buChar char="•"/>
        <a:defRPr sz="2200" b="0" i="0">
          <a:solidFill>
            <a:schemeClr val="tx1">
              <a:lumMod val="75000"/>
              <a:lumOff val="25000"/>
            </a:schemeClr>
          </a:solidFill>
          <a:latin typeface="+mn-lt"/>
          <a:ea typeface="Georgia"/>
          <a:cs typeface="Arial"/>
          <a:sym typeface="Georgia"/>
        </a:defRPr>
      </a:lvl4pPr>
      <a:lvl5pPr marL="1202301" indent="-240460" defTabSz="410751" eaLnBrk="1" hangingPunct="1">
        <a:lnSpc>
          <a:spcPct val="100000"/>
        </a:lnSpc>
        <a:spcBef>
          <a:spcPts val="1000"/>
        </a:spcBef>
        <a:buClr>
          <a:schemeClr val="tx2"/>
        </a:buClr>
        <a:buSzPct val="100000"/>
        <a:buChar char="•"/>
        <a:defRPr sz="2200" b="0" i="0">
          <a:solidFill>
            <a:schemeClr val="tx1">
              <a:lumMod val="75000"/>
              <a:lumOff val="25000"/>
            </a:schemeClr>
          </a:solidFill>
          <a:latin typeface="+mn-lt"/>
          <a:ea typeface="Georgia"/>
          <a:cs typeface="Arial"/>
          <a:sym typeface="Georgia"/>
        </a:defRPr>
      </a:lvl5pPr>
      <a:lvl6pPr marL="1945610" indent="-293676" defTabSz="410751" eaLnBrk="1" hangingPunct="1">
        <a:spcBef>
          <a:spcPts val="1687"/>
        </a:spcBef>
        <a:buSzPct val="75000"/>
        <a:buChar char="•"/>
        <a:defRPr sz="2200">
          <a:solidFill>
            <a:srgbClr val="414141"/>
          </a:solidFill>
          <a:latin typeface="Georgia"/>
          <a:ea typeface="Georgia"/>
          <a:cs typeface="Georgia"/>
          <a:sym typeface="Georgia"/>
        </a:defRPr>
      </a:lvl6pPr>
      <a:lvl7pPr marL="2275997" indent="-293676" defTabSz="410751" eaLnBrk="1" hangingPunct="1">
        <a:spcBef>
          <a:spcPts val="1687"/>
        </a:spcBef>
        <a:buSzPct val="75000"/>
        <a:buChar char="•"/>
        <a:defRPr sz="2200">
          <a:solidFill>
            <a:srgbClr val="414141"/>
          </a:solidFill>
          <a:latin typeface="Georgia"/>
          <a:ea typeface="Georgia"/>
          <a:cs typeface="Georgia"/>
          <a:sym typeface="Georgia"/>
        </a:defRPr>
      </a:lvl7pPr>
      <a:lvl8pPr marL="2606383" indent="-293676" defTabSz="410751" eaLnBrk="1" hangingPunct="1">
        <a:spcBef>
          <a:spcPts val="1687"/>
        </a:spcBef>
        <a:buSzPct val="75000"/>
        <a:buChar char="•"/>
        <a:defRPr sz="2200">
          <a:solidFill>
            <a:srgbClr val="414141"/>
          </a:solidFill>
          <a:latin typeface="Georgia"/>
          <a:ea typeface="Georgia"/>
          <a:cs typeface="Georgia"/>
          <a:sym typeface="Georgia"/>
        </a:defRPr>
      </a:lvl8pPr>
      <a:lvl9pPr marL="2936770" indent="-293676" defTabSz="410751" eaLnBrk="1" hangingPunct="1">
        <a:spcBef>
          <a:spcPts val="1687"/>
        </a:spcBef>
        <a:buSzPct val="75000"/>
        <a:buChar char="•"/>
        <a:defRPr sz="2200">
          <a:solidFill>
            <a:srgbClr val="414141"/>
          </a:solidFill>
          <a:latin typeface="Georgia"/>
          <a:ea typeface="Georgia"/>
          <a:cs typeface="Georgia"/>
          <a:sym typeface="Georgia"/>
        </a:defRPr>
      </a:lvl9pPr>
    </p:bodyStyle>
    <p:otherStyle>
      <a:lvl1pPr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Palatino"/>
        </a:defRPr>
      </a:lvl1pPr>
      <a:lvl2pPr indent="160729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Palatino"/>
        </a:defRPr>
      </a:lvl2pPr>
      <a:lvl3pPr indent="321457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Palatino"/>
        </a:defRPr>
      </a:lvl3pPr>
      <a:lvl4pPr indent="482186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Palatino"/>
        </a:defRPr>
      </a:lvl4pPr>
      <a:lvl5pPr indent="642915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Palatino"/>
        </a:defRPr>
      </a:lvl5pPr>
      <a:lvl6pPr indent="803643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Palatino"/>
        </a:defRPr>
      </a:lvl6pPr>
      <a:lvl7pPr indent="964372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Palatino"/>
        </a:defRPr>
      </a:lvl7pPr>
      <a:lvl8pPr indent="1125101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Palatino"/>
        </a:defRPr>
      </a:lvl8pPr>
      <a:lvl9pPr indent="1285829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Palatino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orient="horz" pos="763">
          <p15:clr>
            <a:srgbClr val="F26B43"/>
          </p15:clr>
        </p15:guide>
        <p15:guide id="2" pos="2880">
          <p15:clr>
            <a:srgbClr val="F26B43"/>
          </p15:clr>
        </p15:guide>
        <p15:guide id="3" orient="horz" pos="890">
          <p15:clr>
            <a:srgbClr val="F26B43"/>
          </p15:clr>
        </p15:guide>
        <p15:guide id="4" pos="480">
          <p15:clr>
            <a:srgbClr val="F26B43"/>
          </p15:clr>
        </p15:guide>
        <p15:guide id="5" pos="5534">
          <p15:clr>
            <a:srgbClr val="F26B43"/>
          </p15:clr>
        </p15:guide>
        <p15:guide id="6" orient="horz" pos="3915">
          <p15:clr>
            <a:srgbClr val="F26B43"/>
          </p15:clr>
        </p15:guide>
        <p15:guide id="7" orient="horz" pos="210">
          <p15:clr>
            <a:srgbClr val="F26B43"/>
          </p15:clr>
        </p15:guide>
        <p15:guide id="8" orient="horz" pos="1185">
          <p15:clr>
            <a:srgbClr val="F26B43"/>
          </p15:clr>
        </p15:guide>
        <p15:guide id="9" orient="horz" pos="1040">
          <p15:clr>
            <a:srgbClr val="F26B43"/>
          </p15:clr>
        </p15:guide>
        <p15:guide id="10" pos="226">
          <p15:clr>
            <a:srgbClr val="F26B43"/>
          </p15:clr>
        </p15:guide>
        <p15:guide id="11" orient="horz" pos="935">
          <p15:clr>
            <a:srgbClr val="F26B43"/>
          </p15:clr>
        </p15:guide>
        <p15:guide id="12" orient="horz" pos="2160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/>
        </p:nvSpPr>
        <p:spPr>
          <a:xfrm>
            <a:off x="476252" y="1305719"/>
            <a:ext cx="11247461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>
              <a:solidFill>
                <a:srgbClr val="000000"/>
              </a:solidFill>
              <a:latin typeface="Helvetica"/>
              <a:ea typeface="Helvetica"/>
              <a:cs typeface="Helvetica"/>
              <a:sym typeface="Helvetica"/>
            </a:endParaRPr>
          </a:p>
        </p:txBody>
      </p:sp>
      <p:sp>
        <p:nvSpPr>
          <p:cNvPr id="3" name="Shape 3"/>
          <p:cNvSpPr/>
          <p:nvPr/>
        </p:nvSpPr>
        <p:spPr>
          <a:xfrm>
            <a:off x="476252" y="225226"/>
            <a:ext cx="11247461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>
              <a:solidFill>
                <a:srgbClr val="000000"/>
              </a:solidFill>
              <a:latin typeface="Helvetica"/>
              <a:ea typeface="Helvetica"/>
              <a:cs typeface="Helvetica"/>
              <a:sym typeface="Helvetica"/>
            </a:endParaRPr>
          </a:p>
        </p:txBody>
      </p:sp>
      <p:sp>
        <p:nvSpPr>
          <p:cNvPr id="4" name="Shape 4"/>
          <p:cNvSpPr>
            <a:spLocks noGrp="1"/>
          </p:cNvSpPr>
          <p:nvPr>
            <p:ph type="title"/>
          </p:nvPr>
        </p:nvSpPr>
        <p:spPr>
          <a:xfrm>
            <a:off x="484211" y="233406"/>
            <a:ext cx="11239500" cy="9651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lang="da-DK" sz="4900" dirty="0">
                <a:solidFill>
                  <a:srgbClr val="B3242A"/>
                </a:solidFill>
              </a:rPr>
              <a:t>Titeltekst</a:t>
            </a:r>
            <a:endParaRPr sz="4900" dirty="0">
              <a:solidFill>
                <a:srgbClr val="B3242A"/>
              </a:solidFill>
            </a:endParaRPr>
          </a:p>
        </p:txBody>
      </p:sp>
      <p:sp>
        <p:nvSpPr>
          <p:cNvPr id="5" name="Shape 5"/>
          <p:cNvSpPr>
            <a:spLocks noGrp="1"/>
          </p:cNvSpPr>
          <p:nvPr>
            <p:ph type="body" idx="1"/>
          </p:nvPr>
        </p:nvSpPr>
        <p:spPr>
          <a:xfrm>
            <a:off x="1032577" y="1493490"/>
            <a:ext cx="10683177" cy="47123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2200" dirty="0">
                <a:solidFill>
                  <a:srgbClr val="414141"/>
                </a:solidFill>
              </a:rPr>
              <a:t>Brødtekst, niveau et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200" dirty="0">
                <a:solidFill>
                  <a:srgbClr val="414141"/>
                </a:solidFill>
              </a:rPr>
              <a:t>Brødtekst, niveau to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200" dirty="0">
                <a:solidFill>
                  <a:srgbClr val="414141"/>
                </a:solidFill>
              </a:rPr>
              <a:t>Brødtekst, niveau tre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200" dirty="0">
                <a:solidFill>
                  <a:srgbClr val="414141"/>
                </a:solidFill>
              </a:rPr>
              <a:t>Brødtekst, niveau fire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200" dirty="0">
                <a:solidFill>
                  <a:srgbClr val="414141"/>
                </a:solidFill>
              </a:rPr>
              <a:t>Brødtekst, niveau fem</a:t>
            </a:r>
          </a:p>
        </p:txBody>
      </p:sp>
      <p:pic>
        <p:nvPicPr>
          <p:cNvPr id="7" name="ÆS_logo_POS_CMYK.pdf"/>
          <p:cNvPicPr/>
          <p:nvPr/>
        </p:nvPicPr>
        <p:blipFill>
          <a:blip r:embed="rId5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9775" y="6426147"/>
            <a:ext cx="1356844" cy="233263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65968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  <p:sldLayoutId id="2147483739" r:id="rId13"/>
    <p:sldLayoutId id="2147483740" r:id="rId14"/>
    <p:sldLayoutId id="2147483741" r:id="rId15"/>
    <p:sldLayoutId id="2147483742" r:id="rId16"/>
    <p:sldLayoutId id="2147483743" r:id="rId17"/>
    <p:sldLayoutId id="2147483744" r:id="rId18"/>
    <p:sldLayoutId id="2147483745" r:id="rId19"/>
    <p:sldLayoutId id="2147483746" r:id="rId20"/>
    <p:sldLayoutId id="2147483747" r:id="rId21"/>
    <p:sldLayoutId id="2147483748" r:id="rId22"/>
    <p:sldLayoutId id="2147483749" r:id="rId23"/>
    <p:sldLayoutId id="2147483751" r:id="rId24"/>
    <p:sldLayoutId id="2147483752" r:id="rId25"/>
    <p:sldLayoutId id="2147483753" r:id="rId26"/>
    <p:sldLayoutId id="2147483754" r:id="rId27"/>
    <p:sldLayoutId id="2147483755" r:id="rId28"/>
    <p:sldLayoutId id="2147483756" r:id="rId29"/>
    <p:sldLayoutId id="2147483757" r:id="rId30"/>
    <p:sldLayoutId id="2147483758" r:id="rId31"/>
    <p:sldLayoutId id="2147483759" r:id="rId32"/>
    <p:sldLayoutId id="2147483760" r:id="rId33"/>
    <p:sldLayoutId id="2147483761" r:id="rId34"/>
    <p:sldLayoutId id="2147483762" r:id="rId35"/>
    <p:sldLayoutId id="2147483763" r:id="rId36"/>
    <p:sldLayoutId id="2147483764" r:id="rId37"/>
    <p:sldLayoutId id="2147483765" r:id="rId38"/>
    <p:sldLayoutId id="2147483766" r:id="rId39"/>
    <p:sldLayoutId id="2147483767" r:id="rId40"/>
    <p:sldLayoutId id="2147483768" r:id="rId41"/>
    <p:sldLayoutId id="2147483769" r:id="rId42"/>
    <p:sldLayoutId id="2147483770" r:id="rId43"/>
    <p:sldLayoutId id="2147483771" r:id="rId44"/>
    <p:sldLayoutId id="2147483772" r:id="rId45"/>
    <p:sldLayoutId id="2147483773" r:id="rId46"/>
    <p:sldLayoutId id="2147483774" r:id="rId47"/>
    <p:sldLayoutId id="2147483775" r:id="rId48"/>
    <p:sldLayoutId id="2147483776" r:id="rId49"/>
    <p:sldLayoutId id="2147483777" r:id="rId50"/>
    <p:sldLayoutId id="2147483778" r:id="rId51"/>
    <p:sldLayoutId id="2147483779" r:id="rId52"/>
  </p:sldLayoutIdLst>
  <p:transition spd="med"/>
  <p:txStyles>
    <p:titleStyle>
      <a:lvl1pPr algn="ctr" defTabSz="410751" eaLnBrk="1" hangingPunct="1">
        <a:lnSpc>
          <a:spcPct val="100000"/>
        </a:lnSpc>
        <a:spcBef>
          <a:spcPts val="1125"/>
        </a:spcBef>
        <a:defRPr sz="4000" baseline="0">
          <a:solidFill>
            <a:schemeClr val="tx2"/>
          </a:solidFill>
          <a:latin typeface="Arial"/>
          <a:ea typeface="Arial"/>
          <a:cs typeface="Arial"/>
          <a:sym typeface="Arial"/>
        </a:defRPr>
      </a:lvl1pPr>
      <a:lvl2pPr indent="160729" algn="ctr" defTabSz="410751" eaLnBrk="1" hangingPunct="1">
        <a:lnSpc>
          <a:spcPct val="90000"/>
        </a:lnSpc>
        <a:spcBef>
          <a:spcPts val="1125"/>
        </a:spcBef>
        <a:defRPr sz="4900">
          <a:solidFill>
            <a:srgbClr val="B3242A"/>
          </a:solidFill>
          <a:latin typeface="Arial"/>
          <a:ea typeface="Arial"/>
          <a:cs typeface="Arial"/>
          <a:sym typeface="Arial"/>
        </a:defRPr>
      </a:lvl2pPr>
      <a:lvl3pPr indent="321457" algn="ctr" defTabSz="410751" eaLnBrk="1" hangingPunct="1">
        <a:lnSpc>
          <a:spcPct val="90000"/>
        </a:lnSpc>
        <a:spcBef>
          <a:spcPts val="1125"/>
        </a:spcBef>
        <a:defRPr sz="4900">
          <a:solidFill>
            <a:srgbClr val="B3242A"/>
          </a:solidFill>
          <a:latin typeface="Arial"/>
          <a:ea typeface="Arial"/>
          <a:cs typeface="Arial"/>
          <a:sym typeface="Arial"/>
        </a:defRPr>
      </a:lvl3pPr>
      <a:lvl4pPr indent="482186" algn="ctr" defTabSz="410751" eaLnBrk="1" hangingPunct="1">
        <a:lnSpc>
          <a:spcPct val="90000"/>
        </a:lnSpc>
        <a:spcBef>
          <a:spcPts val="1125"/>
        </a:spcBef>
        <a:defRPr sz="4900">
          <a:solidFill>
            <a:srgbClr val="B3242A"/>
          </a:solidFill>
          <a:latin typeface="Arial"/>
          <a:ea typeface="Arial"/>
          <a:cs typeface="Arial"/>
          <a:sym typeface="Arial"/>
        </a:defRPr>
      </a:lvl4pPr>
      <a:lvl5pPr indent="642915" algn="ctr" defTabSz="410751" eaLnBrk="1" hangingPunct="1">
        <a:lnSpc>
          <a:spcPct val="90000"/>
        </a:lnSpc>
        <a:spcBef>
          <a:spcPts val="1125"/>
        </a:spcBef>
        <a:defRPr sz="4900">
          <a:solidFill>
            <a:srgbClr val="B3242A"/>
          </a:solidFill>
          <a:latin typeface="Arial"/>
          <a:ea typeface="Arial"/>
          <a:cs typeface="Arial"/>
          <a:sym typeface="Arial"/>
        </a:defRPr>
      </a:lvl5pPr>
      <a:lvl6pPr indent="803643" algn="ctr" defTabSz="410751" eaLnBrk="1" hangingPunct="1">
        <a:lnSpc>
          <a:spcPct val="90000"/>
        </a:lnSpc>
        <a:spcBef>
          <a:spcPts val="1125"/>
        </a:spcBef>
        <a:defRPr sz="4900">
          <a:solidFill>
            <a:srgbClr val="B3242A"/>
          </a:solidFill>
          <a:latin typeface="Arial"/>
          <a:ea typeface="Arial"/>
          <a:cs typeface="Arial"/>
          <a:sym typeface="Arial"/>
        </a:defRPr>
      </a:lvl6pPr>
      <a:lvl7pPr indent="964372" algn="ctr" defTabSz="410751" eaLnBrk="1" hangingPunct="1">
        <a:lnSpc>
          <a:spcPct val="90000"/>
        </a:lnSpc>
        <a:spcBef>
          <a:spcPts val="1125"/>
        </a:spcBef>
        <a:defRPr sz="4900">
          <a:solidFill>
            <a:srgbClr val="B3242A"/>
          </a:solidFill>
          <a:latin typeface="Arial"/>
          <a:ea typeface="Arial"/>
          <a:cs typeface="Arial"/>
          <a:sym typeface="Arial"/>
        </a:defRPr>
      </a:lvl7pPr>
      <a:lvl8pPr indent="1125101" algn="ctr" defTabSz="410751" eaLnBrk="1" hangingPunct="1">
        <a:lnSpc>
          <a:spcPct val="90000"/>
        </a:lnSpc>
        <a:spcBef>
          <a:spcPts val="1125"/>
        </a:spcBef>
        <a:defRPr sz="4900">
          <a:solidFill>
            <a:srgbClr val="B3242A"/>
          </a:solidFill>
          <a:latin typeface="Arial"/>
          <a:ea typeface="Arial"/>
          <a:cs typeface="Arial"/>
          <a:sym typeface="Arial"/>
        </a:defRPr>
      </a:lvl8pPr>
      <a:lvl9pPr indent="1285829" algn="ctr" defTabSz="410751" eaLnBrk="1" hangingPunct="1">
        <a:lnSpc>
          <a:spcPct val="90000"/>
        </a:lnSpc>
        <a:spcBef>
          <a:spcPts val="1125"/>
        </a:spcBef>
        <a:defRPr sz="4900">
          <a:solidFill>
            <a:srgbClr val="B3242A"/>
          </a:solidFill>
          <a:latin typeface="Arial"/>
          <a:ea typeface="Arial"/>
          <a:cs typeface="Arial"/>
          <a:sym typeface="Arial"/>
        </a:defRPr>
      </a:lvl9pPr>
    </p:titleStyle>
    <p:bodyStyle>
      <a:lvl1pPr marL="240460" indent="-240460" algn="l" defTabSz="410751" eaLnBrk="1" hangingPunct="1">
        <a:lnSpc>
          <a:spcPct val="100000"/>
        </a:lnSpc>
        <a:spcBef>
          <a:spcPts val="1000"/>
        </a:spcBef>
        <a:buClr>
          <a:schemeClr val="tx2"/>
        </a:buClr>
        <a:buSzPct val="100000"/>
        <a:buFont typeface="Arial"/>
        <a:buChar char="•"/>
        <a:defRPr sz="2200" b="0" i="0">
          <a:solidFill>
            <a:schemeClr val="tx1">
              <a:lumMod val="75000"/>
              <a:lumOff val="25000"/>
            </a:schemeClr>
          </a:solidFill>
          <a:latin typeface="+mn-lt"/>
          <a:ea typeface="Georgia"/>
          <a:cs typeface="Arial"/>
          <a:sym typeface="Georgia"/>
        </a:defRPr>
      </a:lvl1pPr>
      <a:lvl2pPr marL="480920" indent="-240460" algn="l" defTabSz="410751" eaLnBrk="1" hangingPunct="1">
        <a:lnSpc>
          <a:spcPct val="100000"/>
        </a:lnSpc>
        <a:spcBef>
          <a:spcPts val="1000"/>
        </a:spcBef>
        <a:buClr>
          <a:schemeClr val="tx2"/>
        </a:buClr>
        <a:buSzPct val="100000"/>
        <a:buChar char="•"/>
        <a:defRPr sz="2200" b="0" i="0">
          <a:solidFill>
            <a:schemeClr val="tx1">
              <a:lumMod val="75000"/>
              <a:lumOff val="25000"/>
            </a:schemeClr>
          </a:solidFill>
          <a:latin typeface="+mn-lt"/>
          <a:ea typeface="Georgia"/>
          <a:cs typeface="Arial"/>
          <a:sym typeface="Georgia"/>
        </a:defRPr>
      </a:lvl2pPr>
      <a:lvl3pPr marL="721381" indent="-240460" algn="l" defTabSz="410751" eaLnBrk="1" hangingPunct="1">
        <a:lnSpc>
          <a:spcPct val="100000"/>
        </a:lnSpc>
        <a:spcBef>
          <a:spcPts val="1000"/>
        </a:spcBef>
        <a:buClr>
          <a:schemeClr val="tx2"/>
        </a:buClr>
        <a:buSzPct val="100000"/>
        <a:buChar char="•"/>
        <a:defRPr sz="2200" b="0" i="0">
          <a:solidFill>
            <a:schemeClr val="tx1">
              <a:lumMod val="75000"/>
              <a:lumOff val="25000"/>
            </a:schemeClr>
          </a:solidFill>
          <a:latin typeface="+mn-lt"/>
          <a:ea typeface="Georgia"/>
          <a:cs typeface="Arial"/>
          <a:sym typeface="Georgia"/>
        </a:defRPr>
      </a:lvl3pPr>
      <a:lvl4pPr marL="961841" indent="-240460" defTabSz="410751" eaLnBrk="1" hangingPunct="1">
        <a:lnSpc>
          <a:spcPct val="100000"/>
        </a:lnSpc>
        <a:spcBef>
          <a:spcPts val="1000"/>
        </a:spcBef>
        <a:buClr>
          <a:schemeClr val="tx2"/>
        </a:buClr>
        <a:buSzPct val="100000"/>
        <a:buChar char="•"/>
        <a:defRPr sz="2200" b="0" i="0">
          <a:solidFill>
            <a:schemeClr val="tx1">
              <a:lumMod val="75000"/>
              <a:lumOff val="25000"/>
            </a:schemeClr>
          </a:solidFill>
          <a:latin typeface="+mn-lt"/>
          <a:ea typeface="Georgia"/>
          <a:cs typeface="Arial"/>
          <a:sym typeface="Georgia"/>
        </a:defRPr>
      </a:lvl4pPr>
      <a:lvl5pPr marL="1202301" indent="-240460" defTabSz="410751" eaLnBrk="1" hangingPunct="1">
        <a:lnSpc>
          <a:spcPct val="100000"/>
        </a:lnSpc>
        <a:spcBef>
          <a:spcPts val="1000"/>
        </a:spcBef>
        <a:buClr>
          <a:schemeClr val="tx2"/>
        </a:buClr>
        <a:buSzPct val="100000"/>
        <a:buChar char="•"/>
        <a:defRPr sz="2200" b="0" i="0">
          <a:solidFill>
            <a:schemeClr val="tx1">
              <a:lumMod val="75000"/>
              <a:lumOff val="25000"/>
            </a:schemeClr>
          </a:solidFill>
          <a:latin typeface="+mn-lt"/>
          <a:ea typeface="Georgia"/>
          <a:cs typeface="Arial"/>
          <a:sym typeface="Georgia"/>
        </a:defRPr>
      </a:lvl5pPr>
      <a:lvl6pPr marL="1945610" indent="-293676" defTabSz="410751" eaLnBrk="1" hangingPunct="1">
        <a:spcBef>
          <a:spcPts val="1687"/>
        </a:spcBef>
        <a:buSzPct val="75000"/>
        <a:buChar char="•"/>
        <a:defRPr sz="2200">
          <a:solidFill>
            <a:srgbClr val="414141"/>
          </a:solidFill>
          <a:latin typeface="Georgia"/>
          <a:ea typeface="Georgia"/>
          <a:cs typeface="Georgia"/>
          <a:sym typeface="Georgia"/>
        </a:defRPr>
      </a:lvl6pPr>
      <a:lvl7pPr marL="2275997" indent="-293676" defTabSz="410751" eaLnBrk="1" hangingPunct="1">
        <a:spcBef>
          <a:spcPts val="1687"/>
        </a:spcBef>
        <a:buSzPct val="75000"/>
        <a:buChar char="•"/>
        <a:defRPr sz="2200">
          <a:solidFill>
            <a:srgbClr val="414141"/>
          </a:solidFill>
          <a:latin typeface="Georgia"/>
          <a:ea typeface="Georgia"/>
          <a:cs typeface="Georgia"/>
          <a:sym typeface="Georgia"/>
        </a:defRPr>
      </a:lvl7pPr>
      <a:lvl8pPr marL="2606383" indent="-293676" defTabSz="410751" eaLnBrk="1" hangingPunct="1">
        <a:spcBef>
          <a:spcPts val="1687"/>
        </a:spcBef>
        <a:buSzPct val="75000"/>
        <a:buChar char="•"/>
        <a:defRPr sz="2200">
          <a:solidFill>
            <a:srgbClr val="414141"/>
          </a:solidFill>
          <a:latin typeface="Georgia"/>
          <a:ea typeface="Georgia"/>
          <a:cs typeface="Georgia"/>
          <a:sym typeface="Georgia"/>
        </a:defRPr>
      </a:lvl8pPr>
      <a:lvl9pPr marL="2936770" indent="-293676" defTabSz="410751" eaLnBrk="1" hangingPunct="1">
        <a:spcBef>
          <a:spcPts val="1687"/>
        </a:spcBef>
        <a:buSzPct val="75000"/>
        <a:buChar char="•"/>
        <a:defRPr sz="2200">
          <a:solidFill>
            <a:srgbClr val="414141"/>
          </a:solidFill>
          <a:latin typeface="Georgia"/>
          <a:ea typeface="Georgia"/>
          <a:cs typeface="Georgia"/>
          <a:sym typeface="Georgia"/>
        </a:defRPr>
      </a:lvl9pPr>
    </p:bodyStyle>
    <p:otherStyle>
      <a:lvl1pPr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Palatino"/>
        </a:defRPr>
      </a:lvl1pPr>
      <a:lvl2pPr indent="160729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Palatino"/>
        </a:defRPr>
      </a:lvl2pPr>
      <a:lvl3pPr indent="321457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Palatino"/>
        </a:defRPr>
      </a:lvl3pPr>
      <a:lvl4pPr indent="482186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Palatino"/>
        </a:defRPr>
      </a:lvl4pPr>
      <a:lvl5pPr indent="642915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Palatino"/>
        </a:defRPr>
      </a:lvl5pPr>
      <a:lvl6pPr indent="803643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Palatino"/>
        </a:defRPr>
      </a:lvl6pPr>
      <a:lvl7pPr indent="964372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Palatino"/>
        </a:defRPr>
      </a:lvl7pPr>
      <a:lvl8pPr indent="1125101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Palatino"/>
        </a:defRPr>
      </a:lvl8pPr>
      <a:lvl9pPr indent="1285829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Palatino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orient="horz" pos="763">
          <p15:clr>
            <a:srgbClr val="F26B43"/>
          </p15:clr>
        </p15:guide>
        <p15:guide id="2" pos="2880">
          <p15:clr>
            <a:srgbClr val="F26B43"/>
          </p15:clr>
        </p15:guide>
        <p15:guide id="3" orient="horz" pos="890">
          <p15:clr>
            <a:srgbClr val="F26B43"/>
          </p15:clr>
        </p15:guide>
        <p15:guide id="4" pos="480">
          <p15:clr>
            <a:srgbClr val="F26B43"/>
          </p15:clr>
        </p15:guide>
        <p15:guide id="5" pos="5534">
          <p15:clr>
            <a:srgbClr val="F26B43"/>
          </p15:clr>
        </p15:guide>
        <p15:guide id="6" orient="horz" pos="3915">
          <p15:clr>
            <a:srgbClr val="F26B43"/>
          </p15:clr>
        </p15:guide>
        <p15:guide id="7" orient="horz" pos="210">
          <p15:clr>
            <a:srgbClr val="F26B43"/>
          </p15:clr>
        </p15:guide>
        <p15:guide id="8" orient="horz" pos="1185">
          <p15:clr>
            <a:srgbClr val="F26B43"/>
          </p15:clr>
        </p15:guide>
        <p15:guide id="9" orient="horz" pos="1040">
          <p15:clr>
            <a:srgbClr val="F26B43"/>
          </p15:clr>
        </p15:guide>
        <p15:guide id="10" pos="226">
          <p15:clr>
            <a:srgbClr val="F26B43"/>
          </p15:clr>
        </p15:guide>
        <p15:guide id="11" orient="horz" pos="935">
          <p15:clr>
            <a:srgbClr val="F26B43"/>
          </p15:clr>
        </p15:guide>
        <p15:guide id="12" orient="horz" pos="2160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/>
        </p:nvSpPr>
        <p:spPr>
          <a:xfrm>
            <a:off x="476252" y="1305719"/>
            <a:ext cx="11247461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>
              <a:solidFill>
                <a:srgbClr val="000000"/>
              </a:solidFill>
              <a:latin typeface="Helvetica"/>
              <a:ea typeface="Helvetica"/>
              <a:cs typeface="Helvetica"/>
              <a:sym typeface="Helvetica"/>
            </a:endParaRPr>
          </a:p>
        </p:txBody>
      </p:sp>
      <p:sp>
        <p:nvSpPr>
          <p:cNvPr id="3" name="Shape 3"/>
          <p:cNvSpPr/>
          <p:nvPr/>
        </p:nvSpPr>
        <p:spPr>
          <a:xfrm>
            <a:off x="476252" y="225226"/>
            <a:ext cx="11247461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>
              <a:solidFill>
                <a:srgbClr val="000000"/>
              </a:solidFill>
              <a:latin typeface="Helvetica"/>
              <a:ea typeface="Helvetica"/>
              <a:cs typeface="Helvetica"/>
              <a:sym typeface="Helvetica"/>
            </a:endParaRPr>
          </a:p>
        </p:txBody>
      </p:sp>
      <p:sp>
        <p:nvSpPr>
          <p:cNvPr id="4" name="Shape 4"/>
          <p:cNvSpPr>
            <a:spLocks noGrp="1"/>
          </p:cNvSpPr>
          <p:nvPr>
            <p:ph type="title"/>
          </p:nvPr>
        </p:nvSpPr>
        <p:spPr>
          <a:xfrm>
            <a:off x="484211" y="233406"/>
            <a:ext cx="11239500" cy="9651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lang="da-DK" sz="4900" dirty="0">
                <a:solidFill>
                  <a:srgbClr val="B3242A"/>
                </a:solidFill>
              </a:rPr>
              <a:t>Titeltekst</a:t>
            </a:r>
            <a:endParaRPr sz="4900" dirty="0">
              <a:solidFill>
                <a:srgbClr val="B3242A"/>
              </a:solidFill>
            </a:endParaRPr>
          </a:p>
        </p:txBody>
      </p:sp>
      <p:sp>
        <p:nvSpPr>
          <p:cNvPr id="5" name="Shape 5"/>
          <p:cNvSpPr>
            <a:spLocks noGrp="1"/>
          </p:cNvSpPr>
          <p:nvPr>
            <p:ph type="body" idx="1"/>
          </p:nvPr>
        </p:nvSpPr>
        <p:spPr>
          <a:xfrm>
            <a:off x="1032581" y="1493490"/>
            <a:ext cx="10683177" cy="47123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2200" dirty="0">
                <a:solidFill>
                  <a:srgbClr val="414141"/>
                </a:solidFill>
              </a:rPr>
              <a:t>Brødtekst, niveau et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200" dirty="0">
                <a:solidFill>
                  <a:srgbClr val="414141"/>
                </a:solidFill>
              </a:rPr>
              <a:t>Brødtekst, niveau to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200" dirty="0">
                <a:solidFill>
                  <a:srgbClr val="414141"/>
                </a:solidFill>
              </a:rPr>
              <a:t>Brødtekst, niveau tre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200" dirty="0">
                <a:solidFill>
                  <a:srgbClr val="414141"/>
                </a:solidFill>
              </a:rPr>
              <a:t>Brødtekst, niveau fire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200" dirty="0">
                <a:solidFill>
                  <a:srgbClr val="414141"/>
                </a:solidFill>
              </a:rPr>
              <a:t>Brødtekst, niveau fem</a:t>
            </a:r>
          </a:p>
        </p:txBody>
      </p:sp>
      <p:pic>
        <p:nvPicPr>
          <p:cNvPr id="7" name="ÆS_logo_POS_CMYK.pdf"/>
          <p:cNvPicPr/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9775" y="6426153"/>
            <a:ext cx="1356844" cy="233263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489518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  <p:sldLayoutId id="2147483795" r:id="rId2"/>
    <p:sldLayoutId id="2147483796" r:id="rId3"/>
    <p:sldLayoutId id="2147483797" r:id="rId4"/>
    <p:sldLayoutId id="2147483798" r:id="rId5"/>
    <p:sldLayoutId id="2147483799" r:id="rId6"/>
    <p:sldLayoutId id="2147483800" r:id="rId7"/>
    <p:sldLayoutId id="2147483801" r:id="rId8"/>
    <p:sldLayoutId id="2147483802" r:id="rId9"/>
    <p:sldLayoutId id="2147483803" r:id="rId10"/>
    <p:sldLayoutId id="2147483804" r:id="rId11"/>
    <p:sldLayoutId id="2147483805" r:id="rId12"/>
    <p:sldLayoutId id="2147483806" r:id="rId13"/>
    <p:sldLayoutId id="2147483807" r:id="rId14"/>
  </p:sldLayoutIdLst>
  <p:transition spd="med"/>
  <p:txStyles>
    <p:titleStyle>
      <a:lvl1pPr algn="ctr" defTabSz="410751" eaLnBrk="1" hangingPunct="1">
        <a:lnSpc>
          <a:spcPct val="100000"/>
        </a:lnSpc>
        <a:spcBef>
          <a:spcPts val="1125"/>
        </a:spcBef>
        <a:defRPr sz="4000" baseline="0">
          <a:solidFill>
            <a:schemeClr val="tx2"/>
          </a:solidFill>
          <a:latin typeface="Arial"/>
          <a:ea typeface="Arial"/>
          <a:cs typeface="Arial"/>
          <a:sym typeface="Arial"/>
        </a:defRPr>
      </a:lvl1pPr>
      <a:lvl2pPr indent="160729" algn="ctr" defTabSz="410751" eaLnBrk="1" hangingPunct="1">
        <a:lnSpc>
          <a:spcPct val="90000"/>
        </a:lnSpc>
        <a:spcBef>
          <a:spcPts val="1125"/>
        </a:spcBef>
        <a:defRPr sz="4900">
          <a:solidFill>
            <a:srgbClr val="B3242A"/>
          </a:solidFill>
          <a:latin typeface="Arial"/>
          <a:ea typeface="Arial"/>
          <a:cs typeface="Arial"/>
          <a:sym typeface="Arial"/>
        </a:defRPr>
      </a:lvl2pPr>
      <a:lvl3pPr indent="321457" algn="ctr" defTabSz="410751" eaLnBrk="1" hangingPunct="1">
        <a:lnSpc>
          <a:spcPct val="90000"/>
        </a:lnSpc>
        <a:spcBef>
          <a:spcPts val="1125"/>
        </a:spcBef>
        <a:defRPr sz="4900">
          <a:solidFill>
            <a:srgbClr val="B3242A"/>
          </a:solidFill>
          <a:latin typeface="Arial"/>
          <a:ea typeface="Arial"/>
          <a:cs typeface="Arial"/>
          <a:sym typeface="Arial"/>
        </a:defRPr>
      </a:lvl3pPr>
      <a:lvl4pPr indent="482186" algn="ctr" defTabSz="410751" eaLnBrk="1" hangingPunct="1">
        <a:lnSpc>
          <a:spcPct val="90000"/>
        </a:lnSpc>
        <a:spcBef>
          <a:spcPts val="1125"/>
        </a:spcBef>
        <a:defRPr sz="4900">
          <a:solidFill>
            <a:srgbClr val="B3242A"/>
          </a:solidFill>
          <a:latin typeface="Arial"/>
          <a:ea typeface="Arial"/>
          <a:cs typeface="Arial"/>
          <a:sym typeface="Arial"/>
        </a:defRPr>
      </a:lvl4pPr>
      <a:lvl5pPr indent="642915" algn="ctr" defTabSz="410751" eaLnBrk="1" hangingPunct="1">
        <a:lnSpc>
          <a:spcPct val="90000"/>
        </a:lnSpc>
        <a:spcBef>
          <a:spcPts val="1125"/>
        </a:spcBef>
        <a:defRPr sz="4900">
          <a:solidFill>
            <a:srgbClr val="B3242A"/>
          </a:solidFill>
          <a:latin typeface="Arial"/>
          <a:ea typeface="Arial"/>
          <a:cs typeface="Arial"/>
          <a:sym typeface="Arial"/>
        </a:defRPr>
      </a:lvl5pPr>
      <a:lvl6pPr indent="803643" algn="ctr" defTabSz="410751" eaLnBrk="1" hangingPunct="1">
        <a:lnSpc>
          <a:spcPct val="90000"/>
        </a:lnSpc>
        <a:spcBef>
          <a:spcPts val="1125"/>
        </a:spcBef>
        <a:defRPr sz="4900">
          <a:solidFill>
            <a:srgbClr val="B3242A"/>
          </a:solidFill>
          <a:latin typeface="Arial"/>
          <a:ea typeface="Arial"/>
          <a:cs typeface="Arial"/>
          <a:sym typeface="Arial"/>
        </a:defRPr>
      </a:lvl6pPr>
      <a:lvl7pPr indent="964372" algn="ctr" defTabSz="410751" eaLnBrk="1" hangingPunct="1">
        <a:lnSpc>
          <a:spcPct val="90000"/>
        </a:lnSpc>
        <a:spcBef>
          <a:spcPts val="1125"/>
        </a:spcBef>
        <a:defRPr sz="4900">
          <a:solidFill>
            <a:srgbClr val="B3242A"/>
          </a:solidFill>
          <a:latin typeface="Arial"/>
          <a:ea typeface="Arial"/>
          <a:cs typeface="Arial"/>
          <a:sym typeface="Arial"/>
        </a:defRPr>
      </a:lvl7pPr>
      <a:lvl8pPr indent="1125101" algn="ctr" defTabSz="410751" eaLnBrk="1" hangingPunct="1">
        <a:lnSpc>
          <a:spcPct val="90000"/>
        </a:lnSpc>
        <a:spcBef>
          <a:spcPts val="1125"/>
        </a:spcBef>
        <a:defRPr sz="4900">
          <a:solidFill>
            <a:srgbClr val="B3242A"/>
          </a:solidFill>
          <a:latin typeface="Arial"/>
          <a:ea typeface="Arial"/>
          <a:cs typeface="Arial"/>
          <a:sym typeface="Arial"/>
        </a:defRPr>
      </a:lvl8pPr>
      <a:lvl9pPr indent="1285829" algn="ctr" defTabSz="410751" eaLnBrk="1" hangingPunct="1">
        <a:lnSpc>
          <a:spcPct val="90000"/>
        </a:lnSpc>
        <a:spcBef>
          <a:spcPts val="1125"/>
        </a:spcBef>
        <a:defRPr sz="4900">
          <a:solidFill>
            <a:srgbClr val="B3242A"/>
          </a:solidFill>
          <a:latin typeface="Arial"/>
          <a:ea typeface="Arial"/>
          <a:cs typeface="Arial"/>
          <a:sym typeface="Arial"/>
        </a:defRPr>
      </a:lvl9pPr>
    </p:titleStyle>
    <p:bodyStyle>
      <a:lvl1pPr marL="240460" indent="-240460" algn="l" defTabSz="410751" eaLnBrk="1" hangingPunct="1">
        <a:lnSpc>
          <a:spcPct val="100000"/>
        </a:lnSpc>
        <a:spcBef>
          <a:spcPts val="1000"/>
        </a:spcBef>
        <a:buClr>
          <a:schemeClr val="tx2"/>
        </a:buClr>
        <a:buSzPct val="100000"/>
        <a:buFont typeface="Arial"/>
        <a:buChar char="•"/>
        <a:defRPr sz="2200" b="0" i="0">
          <a:solidFill>
            <a:schemeClr val="tx1">
              <a:lumMod val="75000"/>
              <a:lumOff val="25000"/>
            </a:schemeClr>
          </a:solidFill>
          <a:latin typeface="+mn-lt"/>
          <a:ea typeface="Georgia"/>
          <a:cs typeface="Arial"/>
          <a:sym typeface="Georgia"/>
        </a:defRPr>
      </a:lvl1pPr>
      <a:lvl2pPr marL="480920" indent="-240460" algn="l" defTabSz="410751" eaLnBrk="1" hangingPunct="1">
        <a:lnSpc>
          <a:spcPct val="100000"/>
        </a:lnSpc>
        <a:spcBef>
          <a:spcPts val="1000"/>
        </a:spcBef>
        <a:buClr>
          <a:schemeClr val="tx2"/>
        </a:buClr>
        <a:buSzPct val="100000"/>
        <a:buChar char="•"/>
        <a:defRPr sz="2200" b="0" i="0">
          <a:solidFill>
            <a:schemeClr val="tx1">
              <a:lumMod val="75000"/>
              <a:lumOff val="25000"/>
            </a:schemeClr>
          </a:solidFill>
          <a:latin typeface="+mn-lt"/>
          <a:ea typeface="Georgia"/>
          <a:cs typeface="Arial"/>
          <a:sym typeface="Georgia"/>
        </a:defRPr>
      </a:lvl2pPr>
      <a:lvl3pPr marL="721381" indent="-240460" algn="l" defTabSz="410751" eaLnBrk="1" hangingPunct="1">
        <a:lnSpc>
          <a:spcPct val="100000"/>
        </a:lnSpc>
        <a:spcBef>
          <a:spcPts val="1000"/>
        </a:spcBef>
        <a:buClr>
          <a:schemeClr val="tx2"/>
        </a:buClr>
        <a:buSzPct val="100000"/>
        <a:buChar char="•"/>
        <a:defRPr sz="2200" b="0" i="0">
          <a:solidFill>
            <a:schemeClr val="tx1">
              <a:lumMod val="75000"/>
              <a:lumOff val="25000"/>
            </a:schemeClr>
          </a:solidFill>
          <a:latin typeface="+mn-lt"/>
          <a:ea typeface="Georgia"/>
          <a:cs typeface="Arial"/>
          <a:sym typeface="Georgia"/>
        </a:defRPr>
      </a:lvl3pPr>
      <a:lvl4pPr marL="961841" indent="-240460" defTabSz="410751" eaLnBrk="1" hangingPunct="1">
        <a:lnSpc>
          <a:spcPct val="100000"/>
        </a:lnSpc>
        <a:spcBef>
          <a:spcPts val="1000"/>
        </a:spcBef>
        <a:buClr>
          <a:schemeClr val="tx2"/>
        </a:buClr>
        <a:buSzPct val="100000"/>
        <a:buChar char="•"/>
        <a:defRPr sz="2200" b="0" i="0">
          <a:solidFill>
            <a:schemeClr val="tx1">
              <a:lumMod val="75000"/>
              <a:lumOff val="25000"/>
            </a:schemeClr>
          </a:solidFill>
          <a:latin typeface="+mn-lt"/>
          <a:ea typeface="Georgia"/>
          <a:cs typeface="Arial"/>
          <a:sym typeface="Georgia"/>
        </a:defRPr>
      </a:lvl4pPr>
      <a:lvl5pPr marL="1202301" indent="-240460" defTabSz="410751" eaLnBrk="1" hangingPunct="1">
        <a:lnSpc>
          <a:spcPct val="100000"/>
        </a:lnSpc>
        <a:spcBef>
          <a:spcPts val="1000"/>
        </a:spcBef>
        <a:buClr>
          <a:schemeClr val="tx2"/>
        </a:buClr>
        <a:buSzPct val="100000"/>
        <a:buChar char="•"/>
        <a:defRPr sz="2200" b="0" i="0">
          <a:solidFill>
            <a:schemeClr val="tx1">
              <a:lumMod val="75000"/>
              <a:lumOff val="25000"/>
            </a:schemeClr>
          </a:solidFill>
          <a:latin typeface="+mn-lt"/>
          <a:ea typeface="Georgia"/>
          <a:cs typeface="Arial"/>
          <a:sym typeface="Georgia"/>
        </a:defRPr>
      </a:lvl5pPr>
      <a:lvl6pPr marL="1945610" indent="-293676" defTabSz="410751" eaLnBrk="1" hangingPunct="1">
        <a:spcBef>
          <a:spcPts val="1687"/>
        </a:spcBef>
        <a:buSzPct val="75000"/>
        <a:buChar char="•"/>
        <a:defRPr sz="2200">
          <a:solidFill>
            <a:srgbClr val="414141"/>
          </a:solidFill>
          <a:latin typeface="Georgia"/>
          <a:ea typeface="Georgia"/>
          <a:cs typeface="Georgia"/>
          <a:sym typeface="Georgia"/>
        </a:defRPr>
      </a:lvl6pPr>
      <a:lvl7pPr marL="2275997" indent="-293676" defTabSz="410751" eaLnBrk="1" hangingPunct="1">
        <a:spcBef>
          <a:spcPts val="1687"/>
        </a:spcBef>
        <a:buSzPct val="75000"/>
        <a:buChar char="•"/>
        <a:defRPr sz="2200">
          <a:solidFill>
            <a:srgbClr val="414141"/>
          </a:solidFill>
          <a:latin typeface="Georgia"/>
          <a:ea typeface="Georgia"/>
          <a:cs typeface="Georgia"/>
          <a:sym typeface="Georgia"/>
        </a:defRPr>
      </a:lvl7pPr>
      <a:lvl8pPr marL="2606383" indent="-293676" defTabSz="410751" eaLnBrk="1" hangingPunct="1">
        <a:spcBef>
          <a:spcPts val="1687"/>
        </a:spcBef>
        <a:buSzPct val="75000"/>
        <a:buChar char="•"/>
        <a:defRPr sz="2200">
          <a:solidFill>
            <a:srgbClr val="414141"/>
          </a:solidFill>
          <a:latin typeface="Georgia"/>
          <a:ea typeface="Georgia"/>
          <a:cs typeface="Georgia"/>
          <a:sym typeface="Georgia"/>
        </a:defRPr>
      </a:lvl8pPr>
      <a:lvl9pPr marL="2936770" indent="-293676" defTabSz="410751" eaLnBrk="1" hangingPunct="1">
        <a:spcBef>
          <a:spcPts val="1687"/>
        </a:spcBef>
        <a:buSzPct val="75000"/>
        <a:buChar char="•"/>
        <a:defRPr sz="2200">
          <a:solidFill>
            <a:srgbClr val="414141"/>
          </a:solidFill>
          <a:latin typeface="Georgia"/>
          <a:ea typeface="Georgia"/>
          <a:cs typeface="Georgia"/>
          <a:sym typeface="Georgia"/>
        </a:defRPr>
      </a:lvl9pPr>
    </p:bodyStyle>
    <p:otherStyle>
      <a:lvl1pPr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Palatino"/>
        </a:defRPr>
      </a:lvl1pPr>
      <a:lvl2pPr indent="160729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Palatino"/>
        </a:defRPr>
      </a:lvl2pPr>
      <a:lvl3pPr indent="321457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Palatino"/>
        </a:defRPr>
      </a:lvl3pPr>
      <a:lvl4pPr indent="482186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Palatino"/>
        </a:defRPr>
      </a:lvl4pPr>
      <a:lvl5pPr indent="642915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Palatino"/>
        </a:defRPr>
      </a:lvl5pPr>
      <a:lvl6pPr indent="803643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Palatino"/>
        </a:defRPr>
      </a:lvl6pPr>
      <a:lvl7pPr indent="964372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Palatino"/>
        </a:defRPr>
      </a:lvl7pPr>
      <a:lvl8pPr indent="1125101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Palatino"/>
        </a:defRPr>
      </a:lvl8pPr>
      <a:lvl9pPr indent="1285829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Palatino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orient="horz" pos="763">
          <p15:clr>
            <a:srgbClr val="F26B43"/>
          </p15:clr>
        </p15:guide>
        <p15:guide id="2" pos="2880">
          <p15:clr>
            <a:srgbClr val="F26B43"/>
          </p15:clr>
        </p15:guide>
        <p15:guide id="3" orient="horz" pos="890">
          <p15:clr>
            <a:srgbClr val="F26B43"/>
          </p15:clr>
        </p15:guide>
        <p15:guide id="4" pos="480">
          <p15:clr>
            <a:srgbClr val="F26B43"/>
          </p15:clr>
        </p15:guide>
        <p15:guide id="5" pos="5534">
          <p15:clr>
            <a:srgbClr val="F26B43"/>
          </p15:clr>
        </p15:guide>
        <p15:guide id="6" orient="horz" pos="3915">
          <p15:clr>
            <a:srgbClr val="F26B43"/>
          </p15:clr>
        </p15:guide>
        <p15:guide id="7" orient="horz" pos="210">
          <p15:clr>
            <a:srgbClr val="F26B43"/>
          </p15:clr>
        </p15:guide>
        <p15:guide id="8" orient="horz" pos="1185">
          <p15:clr>
            <a:srgbClr val="F26B43"/>
          </p15:clr>
        </p15:guide>
        <p15:guide id="9" orient="horz" pos="1040">
          <p15:clr>
            <a:srgbClr val="F26B43"/>
          </p15:clr>
        </p15:guide>
        <p15:guide id="10" pos="226">
          <p15:clr>
            <a:srgbClr val="F26B43"/>
          </p15:clr>
        </p15:guide>
        <p15:guide id="11" orient="horz" pos="935">
          <p15:clr>
            <a:srgbClr val="F26B43"/>
          </p15:clr>
        </p15:guide>
        <p15:guide id="12" orient="horz" pos="21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Årshjul - hold styr på opgaverne</a:t>
            </a:r>
            <a:endParaRPr lang="da-DK" dirty="0"/>
          </a:p>
        </p:txBody>
      </p:sp>
      <p:pic>
        <p:nvPicPr>
          <p:cNvPr id="4" name="Billed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51" t="17963" r="4265" b="18226"/>
          <a:stretch/>
        </p:blipFill>
        <p:spPr>
          <a:xfrm>
            <a:off x="2879803" y="1363960"/>
            <a:ext cx="5616466" cy="5035719"/>
          </a:xfrm>
          <a:prstGeom prst="rect">
            <a:avLst/>
          </a:prstGeom>
        </p:spPr>
      </p:pic>
      <p:sp>
        <p:nvSpPr>
          <p:cNvPr id="5" name="Text Box 14"/>
          <p:cNvSpPr txBox="1">
            <a:spLocks noChangeArrowheads="1"/>
          </p:cNvSpPr>
          <p:nvPr/>
        </p:nvSpPr>
        <p:spPr bwMode="auto">
          <a:xfrm>
            <a:off x="8284219" y="4124366"/>
            <a:ext cx="2346049" cy="369332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3175">
            <a:solidFill>
              <a:schemeClr val="bg1">
                <a:lumMod val="75000"/>
              </a:schemeClr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457011"/>
            <a:r>
              <a:rPr lang="da-DK" sz="1200" dirty="0">
                <a:solidFill>
                  <a:srgbClr val="000000"/>
                </a:solidFill>
                <a:latin typeface="Comic Sans MS" pitchFamily="66" charset="0"/>
              </a:rPr>
              <a:t> </a:t>
            </a:r>
            <a:r>
              <a:rPr lang="da-DK" b="1" dirty="0">
                <a:solidFill>
                  <a:srgbClr val="000000"/>
                </a:solidFill>
                <a:latin typeface="Comic Sans MS" pitchFamily="66" charset="0"/>
              </a:rPr>
              <a:t>Dialogmøder</a:t>
            </a:r>
          </a:p>
        </p:txBody>
      </p:sp>
      <p:sp>
        <p:nvSpPr>
          <p:cNvPr id="7" name="Text Box 14"/>
          <p:cNvSpPr txBox="1">
            <a:spLocks noChangeArrowheads="1"/>
          </p:cNvSpPr>
          <p:nvPr/>
        </p:nvSpPr>
        <p:spPr bwMode="auto">
          <a:xfrm>
            <a:off x="445959" y="3983323"/>
            <a:ext cx="2279196" cy="369332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457011"/>
            <a:r>
              <a:rPr lang="da-DK" sz="1200" dirty="0">
                <a:solidFill>
                  <a:srgbClr val="000000"/>
                </a:solidFill>
                <a:latin typeface="Comic Sans MS" pitchFamily="66" charset="0"/>
              </a:rPr>
              <a:t> </a:t>
            </a:r>
            <a:r>
              <a:rPr lang="da-DK" b="1" dirty="0">
                <a:solidFill>
                  <a:srgbClr val="000000"/>
                </a:solidFill>
                <a:latin typeface="Comic Sans MS" pitchFamily="66" charset="0"/>
              </a:rPr>
              <a:t>Dialogmøder</a:t>
            </a:r>
          </a:p>
        </p:txBody>
      </p:sp>
      <p:sp>
        <p:nvSpPr>
          <p:cNvPr id="3" name="Tekstboks 2"/>
          <p:cNvSpPr txBox="1"/>
          <p:nvPr/>
        </p:nvSpPr>
        <p:spPr>
          <a:xfrm>
            <a:off x="8411809" y="2948650"/>
            <a:ext cx="2218459" cy="379591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defTabSz="584200" latinLnBrk="1" hangingPunct="0"/>
            <a:r>
              <a:rPr lang="da-DK" b="1" dirty="0" smtClean="0">
                <a:solidFill>
                  <a:srgbClr val="000000"/>
                </a:solidFill>
                <a:ea typeface="Palatino"/>
                <a:cs typeface="Palatino"/>
                <a:sym typeface="Palatino"/>
              </a:rPr>
              <a:t>Årsmøde</a:t>
            </a:r>
          </a:p>
        </p:txBody>
      </p:sp>
      <p:sp>
        <p:nvSpPr>
          <p:cNvPr id="8" name="Tekstboks 7"/>
          <p:cNvSpPr txBox="1"/>
          <p:nvPr/>
        </p:nvSpPr>
        <p:spPr>
          <a:xfrm>
            <a:off x="8074905" y="4653144"/>
            <a:ext cx="3819057" cy="379591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defTabSz="584200" latinLnBrk="1" hangingPunct="0"/>
            <a:r>
              <a:rPr lang="da-DK" b="1" dirty="0" smtClean="0">
                <a:solidFill>
                  <a:srgbClr val="000000"/>
                </a:solidFill>
                <a:ea typeface="Palatino"/>
                <a:cs typeface="Palatino"/>
                <a:sym typeface="Palatino"/>
              </a:rPr>
              <a:t>Danmark spiser sammen </a:t>
            </a:r>
          </a:p>
        </p:txBody>
      </p:sp>
      <p:sp>
        <p:nvSpPr>
          <p:cNvPr id="9" name="Tekstboks 8"/>
          <p:cNvSpPr txBox="1"/>
          <p:nvPr/>
        </p:nvSpPr>
        <p:spPr>
          <a:xfrm>
            <a:off x="719402" y="1711345"/>
            <a:ext cx="2688299" cy="379591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defTabSz="584200" latinLnBrk="1" hangingPunct="0"/>
            <a:r>
              <a:rPr lang="da-DK" b="1" dirty="0" smtClean="0">
                <a:solidFill>
                  <a:srgbClr val="000000"/>
                </a:solidFill>
                <a:ea typeface="Palatino"/>
                <a:cs typeface="Palatino"/>
                <a:sym typeface="Palatino"/>
              </a:rPr>
              <a:t>Delegeret møde</a:t>
            </a:r>
          </a:p>
        </p:txBody>
      </p:sp>
      <p:sp>
        <p:nvSpPr>
          <p:cNvPr id="11" name="Text Box 14"/>
          <p:cNvSpPr txBox="1">
            <a:spLocks noChangeArrowheads="1"/>
          </p:cNvSpPr>
          <p:nvPr/>
        </p:nvSpPr>
        <p:spPr bwMode="auto">
          <a:xfrm>
            <a:off x="7653937" y="5445224"/>
            <a:ext cx="2976331" cy="369332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3175">
            <a:solidFill>
              <a:schemeClr val="bg1">
                <a:lumMod val="75000"/>
              </a:schemeClr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457011"/>
            <a:r>
              <a:rPr lang="da-DK" sz="1200" dirty="0">
                <a:solidFill>
                  <a:srgbClr val="000000"/>
                </a:solidFill>
                <a:latin typeface="Comic Sans MS" pitchFamily="66" charset="0"/>
              </a:rPr>
              <a:t> </a:t>
            </a:r>
            <a:r>
              <a:rPr lang="da-DK" b="1" dirty="0" smtClean="0">
                <a:solidFill>
                  <a:srgbClr val="000000"/>
                </a:solidFill>
                <a:latin typeface="Comic Sans MS" pitchFamily="66" charset="0"/>
              </a:rPr>
              <a:t>Årsrapportmøde</a:t>
            </a:r>
            <a:endParaRPr lang="da-DK" b="1" dirty="0">
              <a:solidFill>
                <a:srgbClr val="00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01487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11" grpId="0" animBg="1"/>
    </p:bldLst>
  </p:timing>
</p:sld>
</file>

<file path=ppt/theme/theme1.xml><?xml version="1.0" encoding="utf-8"?>
<a:theme xmlns:a="http://schemas.openxmlformats.org/drawingml/2006/main" name="a_Ældre Sagen Powerpoint 11-01_2018">
  <a:themeElements>
    <a:clrScheme name="Ældresagen2016">
      <a:dk1>
        <a:srgbClr val="000000"/>
      </a:dk1>
      <a:lt1>
        <a:srgbClr val="FFFFFF"/>
      </a:lt1>
      <a:dk2>
        <a:srgbClr val="A91D1E"/>
      </a:dk2>
      <a:lt2>
        <a:srgbClr val="908979"/>
      </a:lt2>
      <a:accent1>
        <a:srgbClr val="C15F9C"/>
      </a:accent1>
      <a:accent2>
        <a:srgbClr val="9D1E65"/>
      </a:accent2>
      <a:accent3>
        <a:srgbClr val="6EA7AF"/>
      </a:accent3>
      <a:accent4>
        <a:srgbClr val="15494F"/>
      </a:accent4>
      <a:accent5>
        <a:srgbClr val="7281A4"/>
      </a:accent5>
      <a:accent6>
        <a:srgbClr val="111535"/>
      </a:accent6>
      <a:hlink>
        <a:srgbClr val="314C83"/>
      </a:hlink>
      <a:folHlink>
        <a:srgbClr val="5E2272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_Templat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solidFill>
            <a:schemeClr val="accent1">
              <a:lumMod val="50000"/>
            </a:schemeClr>
          </a:solidFill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fromWordArt="0" anchor="ctr" anchorCtr="0" forceAA="0" compatLnSpc="1">
        <a:prstTxWarp prst="textNoShape">
          <a:avLst/>
        </a:prstTxWarp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700" b="0" i="0" u="none" strike="noStrike" cap="none" spc="0" normalizeH="0" baseline="0" dirty="0" err="1" smtClean="0">
            <a:solidFill>
              <a:srgbClr val="FFFFFF"/>
            </a:solidFill>
            <a:uFillTx/>
            <a:ea typeface="Palatino"/>
            <a:cs typeface="Palatino"/>
            <a:sym typeface="Palatino"/>
          </a:defRPr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414141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 dirty="0" err="1" smtClean="0">
            <a:ln>
              <a:noFill/>
            </a:ln>
            <a:solidFill>
              <a:srgbClr val="414141"/>
            </a:solidFill>
            <a:effectLst/>
            <a:uFillTx/>
            <a:latin typeface="+mn-lt"/>
            <a:ea typeface="Palatino"/>
            <a:cs typeface="Palatino"/>
            <a:sym typeface="Palatino"/>
          </a:defRPr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  <a:extLst>
    <a:ext uri="{05A4C25C-085E-4340-85A3-A5531E510DB2}">
      <thm15:themeFamily xmlns:thm15="http://schemas.microsoft.com/office/thememl/2012/main" xmlns="" name="Ledelse og samarbejde modul 1 dag 2" id="{7200B656-DAF7-2D43-ACEC-1F0DE3CC8E3D}" vid="{9094BCCD-9F4F-DA4B-85D0-021C06DFF969}"/>
    </a:ext>
  </a:extLst>
</a:theme>
</file>

<file path=ppt/theme/theme2.xml><?xml version="1.0" encoding="utf-8"?>
<a:theme xmlns:a="http://schemas.openxmlformats.org/drawingml/2006/main" name="1_a_Ældre Sagen Powerpoint 11-01_2018">
  <a:themeElements>
    <a:clrScheme name="Ældresagen2016">
      <a:dk1>
        <a:srgbClr val="000000"/>
      </a:dk1>
      <a:lt1>
        <a:srgbClr val="FFFFFF"/>
      </a:lt1>
      <a:dk2>
        <a:srgbClr val="A91D1E"/>
      </a:dk2>
      <a:lt2>
        <a:srgbClr val="908979"/>
      </a:lt2>
      <a:accent1>
        <a:srgbClr val="C15F9C"/>
      </a:accent1>
      <a:accent2>
        <a:srgbClr val="9D1E65"/>
      </a:accent2>
      <a:accent3>
        <a:srgbClr val="6EA7AF"/>
      </a:accent3>
      <a:accent4>
        <a:srgbClr val="15494F"/>
      </a:accent4>
      <a:accent5>
        <a:srgbClr val="7281A4"/>
      </a:accent5>
      <a:accent6>
        <a:srgbClr val="111535"/>
      </a:accent6>
      <a:hlink>
        <a:srgbClr val="314C83"/>
      </a:hlink>
      <a:folHlink>
        <a:srgbClr val="5E2272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_Templat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solidFill>
            <a:schemeClr val="accent1">
              <a:lumMod val="50000"/>
            </a:schemeClr>
          </a:solidFill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fromWordArt="0" anchor="ctr" anchorCtr="0" forceAA="0" compatLnSpc="1">
        <a:prstTxWarp prst="textNoShape">
          <a:avLst/>
        </a:prstTxWarp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700" b="0" i="0" u="none" strike="noStrike" cap="none" spc="0" normalizeH="0" baseline="0" dirty="0" err="1" smtClean="0">
            <a:solidFill>
              <a:srgbClr val="FFFFFF"/>
            </a:solidFill>
            <a:uFillTx/>
            <a:ea typeface="Palatino"/>
            <a:cs typeface="Palatino"/>
            <a:sym typeface="Palatino"/>
          </a:defRPr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414141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 dirty="0" err="1" smtClean="0">
            <a:ln>
              <a:noFill/>
            </a:ln>
            <a:solidFill>
              <a:srgbClr val="414141"/>
            </a:solidFill>
            <a:effectLst/>
            <a:uFillTx/>
            <a:latin typeface="+mn-lt"/>
            <a:ea typeface="Palatino"/>
            <a:cs typeface="Palatino"/>
            <a:sym typeface="Palatino"/>
          </a:defRPr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  <a:extLst>
    <a:ext uri="{05A4C25C-085E-4340-85A3-A5531E510DB2}">
      <thm15:themeFamily xmlns:thm15="http://schemas.microsoft.com/office/thememl/2012/main" xmlns="" name="Ledelse og samarbejde modul 1 dag 2" id="{7200B656-DAF7-2D43-ACEC-1F0DE3CC8E3D}" vid="{9094BCCD-9F4F-DA4B-85D0-021C06DFF969}"/>
    </a:ext>
  </a:extLst>
</a:theme>
</file>

<file path=ppt/theme/theme3.xml><?xml version="1.0" encoding="utf-8"?>
<a:theme xmlns:a="http://schemas.openxmlformats.org/drawingml/2006/main" name="2_a_Ældre Sagen Powerpoint 11-01_2018">
  <a:themeElements>
    <a:clrScheme name="Ældresagen2016">
      <a:dk1>
        <a:srgbClr val="000000"/>
      </a:dk1>
      <a:lt1>
        <a:srgbClr val="FFFFFF"/>
      </a:lt1>
      <a:dk2>
        <a:srgbClr val="A91D1E"/>
      </a:dk2>
      <a:lt2>
        <a:srgbClr val="908979"/>
      </a:lt2>
      <a:accent1>
        <a:srgbClr val="C15F9C"/>
      </a:accent1>
      <a:accent2>
        <a:srgbClr val="9D1E65"/>
      </a:accent2>
      <a:accent3>
        <a:srgbClr val="6EA7AF"/>
      </a:accent3>
      <a:accent4>
        <a:srgbClr val="15494F"/>
      </a:accent4>
      <a:accent5>
        <a:srgbClr val="7281A4"/>
      </a:accent5>
      <a:accent6>
        <a:srgbClr val="111535"/>
      </a:accent6>
      <a:hlink>
        <a:srgbClr val="314C83"/>
      </a:hlink>
      <a:folHlink>
        <a:srgbClr val="5E2272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_Templat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solidFill>
            <a:schemeClr val="accent1">
              <a:lumMod val="50000"/>
            </a:schemeClr>
          </a:solidFill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fromWordArt="0" anchor="ctr" anchorCtr="0" forceAA="0" compatLnSpc="1">
        <a:prstTxWarp prst="textNoShape">
          <a:avLst/>
        </a:prstTxWarp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700" b="0" i="0" u="none" strike="noStrike" cap="none" spc="0" normalizeH="0" baseline="0" dirty="0" err="1" smtClean="0">
            <a:solidFill>
              <a:srgbClr val="FFFFFF"/>
            </a:solidFill>
            <a:uFillTx/>
            <a:ea typeface="Palatino"/>
            <a:cs typeface="Palatino"/>
            <a:sym typeface="Palatino"/>
          </a:defRPr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414141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 dirty="0" err="1" smtClean="0">
            <a:ln>
              <a:noFill/>
            </a:ln>
            <a:solidFill>
              <a:srgbClr val="414141"/>
            </a:solidFill>
            <a:effectLst/>
            <a:uFillTx/>
            <a:latin typeface="+mn-lt"/>
            <a:ea typeface="Palatino"/>
            <a:cs typeface="Palatino"/>
            <a:sym typeface="Palatino"/>
          </a:defRPr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  <a:extLst>
    <a:ext uri="{05A4C25C-085E-4340-85A3-A5531E510DB2}">
      <thm15:themeFamily xmlns:thm15="http://schemas.microsoft.com/office/thememl/2012/main" xmlns="" name="Ledelse og samarbejde modul 1 dag 2" id="{7200B656-DAF7-2D43-ACEC-1F0DE3CC8E3D}" vid="{9094BCCD-9F4F-DA4B-85D0-021C06DFF969}"/>
    </a:ext>
  </a:extLst>
</a:theme>
</file>

<file path=ppt/theme/theme4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17749</TotalTime>
  <Words>26</Words>
  <Application>Microsoft Office PowerPoint</Application>
  <PresentationFormat>Brugerdefineret</PresentationFormat>
  <Paragraphs>9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3</vt:i4>
      </vt:variant>
      <vt:variant>
        <vt:lpstr>Diastitler</vt:lpstr>
      </vt:variant>
      <vt:variant>
        <vt:i4>1</vt:i4>
      </vt:variant>
    </vt:vector>
  </HeadingPairs>
  <TitlesOfParts>
    <vt:vector size="4" baseType="lpstr">
      <vt:lpstr>a_Ældre Sagen Powerpoint 11-01_2018</vt:lpstr>
      <vt:lpstr>1_a_Ældre Sagen Powerpoint 11-01_2018</vt:lpstr>
      <vt:lpstr>2_a_Ældre Sagen Powerpoint 11-01_2018</vt:lpstr>
      <vt:lpstr>Årshjul - hold styr på opgaverne</vt:lpstr>
    </vt:vector>
  </TitlesOfParts>
  <Company>Ældre Sagen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Christina Krause Schütz</dc:creator>
  <cp:lastModifiedBy>Troels Lorenzen</cp:lastModifiedBy>
  <cp:revision>109</cp:revision>
  <dcterms:created xsi:type="dcterms:W3CDTF">2018-01-11T12:45:36Z</dcterms:created>
  <dcterms:modified xsi:type="dcterms:W3CDTF">2019-06-12T08:03:26Z</dcterms:modified>
</cp:coreProperties>
</file>