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om" id="{9FA7DD33-BA5A-4AF1-8B02-FEC0426552BD}">
          <p14:sldIdLst>
            <p14:sldId id="261"/>
          </p14:sldIdLst>
        </p14:section>
        <p14:section name="Slut" id="{23941C0D-4928-4B75-AB42-72EEF4D0E24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79" d="100"/>
          <a:sy n="79" d="100"/>
        </p:scale>
        <p:origin x="88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C7B99-C439-44B2-AD63-0E52D87E72FD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58FFF-12FA-47E3-8CD8-A7CEDB4533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015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197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44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5982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7479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2077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2415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416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1060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894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829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50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359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486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544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24444" y="5883275"/>
            <a:ext cx="6672865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75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888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55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D651-9EB7-41F6-AAC5-72B5BE688C35}" type="datetimeFigureOut">
              <a:rPr lang="da-DK" smtClean="0"/>
              <a:t>17-03-2023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DDB07-CE57-4F40-BF7E-FF7B76CD3C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7480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P1%20&#8211;%20Digitale%20Oplevelser%20og%20Rejser%20&#8211;%20Start%20stemning2.pptx" TargetMode="External"/><Relationship Id="rId2" Type="http://schemas.openxmlformats.org/officeDocument/2006/relationships/hyperlink" Target="https://earth.google.com/web/search/earth/@3.60184403,12.097437,-20854.22415178a,36317553.72231961d,35y,0h,0t,0r/data=CigiJgokCQtyNwUVyEFAEa_Xv-vKtSbAGSA2U4ubWTnAIb9RgjQmPWPA" TargetMode="Externa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D9504-8B8B-036F-F7D9-2B82E429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Turen går til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70774F5-4D01-F6C9-23E4-2CEABD45E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solidFill>
                  <a:srgbClr val="FF0000"/>
                </a:solidFill>
              </a:rPr>
              <a:t>Rom</a:t>
            </a:r>
          </a:p>
        </p:txBody>
      </p:sp>
      <p:pic>
        <p:nvPicPr>
          <p:cNvPr id="5" name="Billede 4">
            <a:hlinkClick r:id="rId2" tooltip="Google Earth"/>
            <a:extLst>
              <a:ext uri="{FF2B5EF4-FFF2-40B4-BE49-F238E27FC236}">
                <a16:creationId xmlns:a16="http://schemas.microsoft.com/office/drawing/2014/main" id="{C504C738-30E6-C005-70BA-8235D20302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437" b="82666" l="30441" r="70135"/>
                    </a14:imgEffect>
                  </a14:imgLayer>
                </a14:imgProps>
              </a:ext>
            </a:extLst>
          </a:blip>
          <a:srcRect l="25480" t="23908" r="24903" b="10805"/>
          <a:stretch/>
        </p:blipFill>
        <p:spPr>
          <a:xfrm>
            <a:off x="-859151" y="-170635"/>
            <a:ext cx="5444358" cy="447740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3FD1FF7E-3019-5476-3658-CDFA5DC582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18" b="83184" l="20968" r="76830"/>
                    </a14:imgEffect>
                  </a14:imgLayer>
                </a14:imgProps>
              </a:ext>
            </a:extLst>
          </a:blip>
          <a:srcRect l="13985" t="18085" r="16188" b="9583"/>
          <a:stretch/>
        </p:blipFill>
        <p:spPr>
          <a:xfrm>
            <a:off x="3333917" y="3823364"/>
            <a:ext cx="5258429" cy="340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obbelt klammeparentes 3">
            <a:hlinkClick r:id="rId7" action="ppaction://hlinkpres?slideindex=1&amp;slidetitle=" tooltip="Hjem"/>
            <a:extLst>
              <a:ext uri="{FF2B5EF4-FFF2-40B4-BE49-F238E27FC236}">
                <a16:creationId xmlns:a16="http://schemas.microsoft.com/office/drawing/2014/main" id="{745F8BF1-02F7-9319-E3DA-1E95D16B008E}"/>
              </a:ext>
            </a:extLst>
          </p:cNvPr>
          <p:cNvSpPr/>
          <p:nvPr/>
        </p:nvSpPr>
        <p:spPr>
          <a:xfrm>
            <a:off x="11020463" y="6317179"/>
            <a:ext cx="810094" cy="213094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da-DK" dirty="0"/>
              <a:t>Hjem</a:t>
            </a:r>
          </a:p>
        </p:txBody>
      </p:sp>
    </p:spTree>
    <p:extLst>
      <p:ext uri="{BB962C8B-B14F-4D97-AF65-F5344CB8AC3E}">
        <p14:creationId xmlns:p14="http://schemas.microsoft.com/office/powerpoint/2010/main" val="3529098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2526</TotalTime>
  <Words>5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Rockwell</vt:lpstr>
      <vt:lpstr>Damask</vt:lpstr>
      <vt:lpstr>Turen går til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  Oplevelser &amp; Rejser</dc:title>
  <dc:creator>Martin Geysner</dc:creator>
  <cp:lastModifiedBy>Martin Geysner</cp:lastModifiedBy>
  <cp:revision>63</cp:revision>
  <dcterms:created xsi:type="dcterms:W3CDTF">2023-03-11T10:17:07Z</dcterms:created>
  <dcterms:modified xsi:type="dcterms:W3CDTF">2023-03-17T19:53:55Z</dcterms:modified>
</cp:coreProperties>
</file>