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7" r:id="rId1"/>
  </p:sldMasterIdLst>
  <p:notesMasterIdLst>
    <p:notesMasterId r:id="rId24"/>
  </p:notesMasterIdLst>
  <p:handoutMasterIdLst>
    <p:handoutMasterId r:id="rId25"/>
  </p:handoutMasterIdLst>
  <p:sldIdLst>
    <p:sldId id="300" r:id="rId2"/>
    <p:sldId id="344" r:id="rId3"/>
    <p:sldId id="315" r:id="rId4"/>
    <p:sldId id="303" r:id="rId5"/>
    <p:sldId id="316" r:id="rId6"/>
    <p:sldId id="317" r:id="rId7"/>
    <p:sldId id="318" r:id="rId8"/>
    <p:sldId id="342" r:id="rId9"/>
    <p:sldId id="341" r:id="rId10"/>
    <p:sldId id="319" r:id="rId11"/>
    <p:sldId id="320" r:id="rId12"/>
    <p:sldId id="321" r:id="rId13"/>
    <p:sldId id="337" r:id="rId14"/>
    <p:sldId id="332" r:id="rId15"/>
    <p:sldId id="328" r:id="rId16"/>
    <p:sldId id="329" r:id="rId17"/>
    <p:sldId id="330" r:id="rId18"/>
    <p:sldId id="331" r:id="rId19"/>
    <p:sldId id="334" r:id="rId20"/>
    <p:sldId id="343" r:id="rId21"/>
    <p:sldId id="335" r:id="rId22"/>
    <p:sldId id="336" r:id="rId23"/>
  </p:sldIdLst>
  <p:sldSz cx="9144000" cy="6858000" type="screen4x3"/>
  <p:notesSz cx="6805613" cy="9944100"/>
  <p:defaultTextStyle>
    <a:defPPr>
      <a:defRPr lang="da-DK"/>
    </a:defPPr>
    <a:lvl1pPr marL="0" algn="l" defTabSz="4570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11" algn="l" defTabSz="4570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24" algn="l" defTabSz="4570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040" algn="l" defTabSz="4570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052" algn="l" defTabSz="4570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064" algn="l" defTabSz="4570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079" algn="l" defTabSz="4570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088" algn="l" defTabSz="4570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104" algn="l" defTabSz="4570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20">
          <p15:clr>
            <a:srgbClr val="A4A3A4"/>
          </p15:clr>
        </p15:guide>
        <p15:guide id="3" orient="horz" pos="3918">
          <p15:clr>
            <a:srgbClr val="A4A3A4"/>
          </p15:clr>
        </p15:guide>
        <p15:guide id="4" pos="2880">
          <p15:clr>
            <a:srgbClr val="A4A3A4"/>
          </p15:clr>
        </p15:guide>
        <p15:guide id="5" pos="238">
          <p15:clr>
            <a:srgbClr val="A4A3A4"/>
          </p15:clr>
        </p15:guide>
        <p15:guide id="6" pos="554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 Krause Schütz" initials="CS" lastIdx="2" clrIdx="0"/>
  <p:cmAuthor id="1" name="Ida Magdalene Hotvedt" initials="IMH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8979"/>
    <a:srgbClr val="CAC8BC"/>
    <a:srgbClr val="5E2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llemlayout 2 - markeringsfarv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llemlayout 2 - markeringsfarv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ABFCF23-3B69-468F-B69F-88F6DE6A72F2}" styleName="Mellemlayout 1 - markeringsfarv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2DE63D5-997A-4646-A377-4702673A728D}" styleName="Lyst layout 2 - markeringsfarv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yst layout 2 - markeringsfarv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llemlayout 2 - markeringsfarv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sfarv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llemlayout 2 - markeringsfarv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llemlayout 2 - markeringsfarv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llemlayout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40" autoAdjust="0"/>
    <p:restoredTop sz="83875" autoAdjust="0"/>
  </p:normalViewPr>
  <p:slideViewPr>
    <p:cSldViewPr snapToGrid="0">
      <p:cViewPr varScale="1">
        <p:scale>
          <a:sx n="82" d="100"/>
          <a:sy n="82" d="100"/>
        </p:scale>
        <p:origin x="326" y="58"/>
      </p:cViewPr>
      <p:guideLst>
        <p:guide orient="horz" pos="2160"/>
        <p:guide orient="horz" pos="220"/>
        <p:guide orient="horz" pos="3918"/>
        <p:guide pos="2880"/>
        <p:guide pos="238"/>
        <p:guide pos="55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51702-A538-4026-B10C-D71B35C6AF90}" type="datetimeFigureOut">
              <a:rPr lang="da-DK" smtClean="0"/>
              <a:t>03-10-2018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4FEA3-8829-425C-A562-5C3FA8EBBA4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6551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8932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D4521614-06D8-4BA4-8980-CEEAA72D722D}" type="datetimeFigureOut">
              <a:rPr lang="da-DK" smtClean="0"/>
              <a:t>03-10-2018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75163" cy="3357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1" tIns="45930" rIns="91861" bIns="4593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562" y="4785599"/>
            <a:ext cx="5444490" cy="3915489"/>
          </a:xfrm>
          <a:prstGeom prst="rect">
            <a:avLst/>
          </a:prstGeom>
        </p:spPr>
        <p:txBody>
          <a:bodyPr vert="horz" lIns="91861" tIns="45930" rIns="91861" bIns="4593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8931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4940" y="9445169"/>
            <a:ext cx="2949099" cy="498931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354C4475-3E94-479C-AEFB-C09AA54912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7558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C4475-3E94-479C-AEFB-C09AA5491272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2028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C4475-3E94-479C-AEFB-C09AA5491272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7200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C4475-3E94-479C-AEFB-C09AA5491272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2423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C4475-3E94-479C-AEFB-C09AA5491272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9234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C4475-3E94-479C-AEFB-C09AA5491272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28327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C4475-3E94-479C-AEFB-C09AA5491272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746953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C4475-3E94-479C-AEFB-C09AA5491272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4983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C4475-3E94-479C-AEFB-C09AA5491272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46969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C4475-3E94-479C-AEFB-C09AA5491272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77754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C4475-3E94-479C-AEFB-C09AA5491272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82975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C4475-3E94-479C-AEFB-C09AA5491272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3186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C4475-3E94-479C-AEFB-C09AA5491272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73791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C4475-3E94-479C-AEFB-C09AA5491272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55327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C4475-3E94-479C-AEFB-C09AA5491272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4036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C4475-3E94-479C-AEFB-C09AA5491272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2909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C4475-3E94-479C-AEFB-C09AA5491272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4348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C4475-3E94-479C-AEFB-C09AA5491272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7235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C4475-3E94-479C-AEFB-C09AA5491272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7535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C4475-3E94-479C-AEFB-C09AA5491272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2796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C4475-3E94-479C-AEFB-C09AA5491272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9470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C4475-3E94-479C-AEFB-C09AA5491272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88591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Åbningsdias - centrer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ktangel 21"/>
          <p:cNvSpPr/>
          <p:nvPr userDrawn="1"/>
        </p:nvSpPr>
        <p:spPr>
          <a:xfrm>
            <a:off x="-408" y="-1"/>
            <a:ext cx="9144001" cy="2451101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LnTx/>
              <a:uFillTx/>
              <a:ea typeface="Arial"/>
              <a:cs typeface="Arial"/>
              <a:sym typeface="Palatino"/>
            </a:endParaRPr>
          </a:p>
        </p:txBody>
      </p:sp>
      <p:sp>
        <p:nvSpPr>
          <p:cNvPr id="27" name="Rektangel 26"/>
          <p:cNvSpPr/>
          <p:nvPr userDrawn="1"/>
        </p:nvSpPr>
        <p:spPr>
          <a:xfrm>
            <a:off x="0" y="4410944"/>
            <a:ext cx="9144001" cy="2451600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LnTx/>
              <a:uFillTx/>
              <a:ea typeface="Arial"/>
              <a:cs typeface="Arial"/>
              <a:sym typeface="Palatino"/>
            </a:endParaRPr>
          </a:p>
        </p:txBody>
      </p:sp>
      <p:pic>
        <p:nvPicPr>
          <p:cNvPr id="30" name="ÆS_logo_POS_CMYK.pdf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634" y="3005188"/>
            <a:ext cx="4991916" cy="851668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hape 7"/>
          <p:cNvSpPr/>
          <p:nvPr userDrawn="1"/>
        </p:nvSpPr>
        <p:spPr>
          <a:xfrm>
            <a:off x="0" y="4410944"/>
            <a:ext cx="9144000" cy="45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 kern="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9" name="Shape 8"/>
          <p:cNvSpPr/>
          <p:nvPr userDrawn="1"/>
        </p:nvSpPr>
        <p:spPr>
          <a:xfrm flipV="1">
            <a:off x="-431" y="2396852"/>
            <a:ext cx="9144431" cy="45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 kern="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56328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3157" y="219070"/>
            <a:ext cx="8422255" cy="9720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4900"/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282960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ÆS_logo_POS_CMYK.pdf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864" y="6426141"/>
            <a:ext cx="1356844" cy="2332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8792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31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el &amp; undertitel i bånd centre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397939" y="2212910"/>
            <a:ext cx="8387769" cy="261610"/>
          </a:xfrm>
        </p:spPr>
        <p:txBody>
          <a:bodyPr vert="horz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700" b="1" i="0" cap="all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9" name="Shape 9"/>
          <p:cNvSpPr/>
          <p:nvPr/>
        </p:nvSpPr>
        <p:spPr>
          <a:xfrm rot="16200000">
            <a:off x="5043462" y="3441525"/>
            <a:ext cx="1155065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" name="Shape 10"/>
          <p:cNvSpPr>
            <a:spLocks noGrp="1"/>
          </p:cNvSpPr>
          <p:nvPr>
            <p:ph type="title" hasCustomPrompt="1"/>
          </p:nvPr>
        </p:nvSpPr>
        <p:spPr>
          <a:xfrm>
            <a:off x="357187" y="2560595"/>
            <a:ext cx="5063133" cy="171122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5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da-DK" sz="4900" dirty="0">
                <a:solidFill>
                  <a:srgbClr val="B3242A"/>
                </a:solidFill>
              </a:rPr>
              <a:t>Klik for at tilføje tekst</a:t>
            </a:r>
            <a:endParaRPr sz="4900" dirty="0">
              <a:solidFill>
                <a:srgbClr val="B3242A"/>
              </a:solidFill>
            </a:endParaRPr>
          </a:p>
        </p:txBody>
      </p:sp>
      <p:sp>
        <p:nvSpPr>
          <p:cNvPr id="11" name="Shape 11"/>
          <p:cNvSpPr>
            <a:spLocks noGrp="1"/>
          </p:cNvSpPr>
          <p:nvPr>
            <p:ph type="body" idx="1" hasCustomPrompt="1"/>
          </p:nvPr>
        </p:nvSpPr>
        <p:spPr>
          <a:xfrm>
            <a:off x="5822156" y="2592548"/>
            <a:ext cx="2982516" cy="169664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39"/>
              </a:lnSpc>
              <a:spcBef>
                <a:spcPts val="0"/>
              </a:spcBef>
              <a:buSzTx/>
              <a:buNone/>
              <a:defRPr sz="17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160729">
              <a:lnSpc>
                <a:spcPct val="120000"/>
              </a:lnSpc>
              <a:spcBef>
                <a:spcPts val="0"/>
              </a:spcBef>
              <a:buSzTx/>
              <a:buNone/>
              <a:defRPr sz="1700">
                <a:solidFill>
                  <a:schemeClr val="tx2">
                    <a:lumMod val="50000"/>
                  </a:schemeClr>
                </a:solidFill>
              </a:defRPr>
            </a:lvl2pPr>
            <a:lvl3pPr marL="0" indent="321457">
              <a:lnSpc>
                <a:spcPct val="120000"/>
              </a:lnSpc>
              <a:spcBef>
                <a:spcPts val="0"/>
              </a:spcBef>
              <a:buSzTx/>
              <a:buNone/>
              <a:defRPr sz="1700">
                <a:solidFill>
                  <a:schemeClr val="tx2">
                    <a:lumMod val="50000"/>
                  </a:schemeClr>
                </a:solidFill>
              </a:defRPr>
            </a:lvl3pPr>
            <a:lvl4pPr marL="0" indent="482186">
              <a:lnSpc>
                <a:spcPct val="120000"/>
              </a:lnSpc>
              <a:spcBef>
                <a:spcPts val="0"/>
              </a:spcBef>
              <a:buSzTx/>
              <a:buNone/>
              <a:defRPr sz="1700">
                <a:solidFill>
                  <a:schemeClr val="tx2">
                    <a:lumMod val="50000"/>
                  </a:schemeClr>
                </a:solidFill>
              </a:defRPr>
            </a:lvl4pPr>
            <a:lvl5pPr marL="0" indent="642915">
              <a:lnSpc>
                <a:spcPct val="120000"/>
              </a:lnSpc>
              <a:spcBef>
                <a:spcPts val="0"/>
              </a:spcBef>
              <a:buSzTx/>
              <a:buNone/>
              <a:defRPr sz="17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da-DK" sz="1700" dirty="0">
                <a:solidFill>
                  <a:srgbClr val="414141"/>
                </a:solidFill>
              </a:rPr>
              <a:t>Klik for at tilføje tekst</a:t>
            </a:r>
          </a:p>
        </p:txBody>
      </p:sp>
      <p:pic>
        <p:nvPicPr>
          <p:cNvPr id="13" name="ÆS_logo_POS_CMYK.pdf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864" y="6426141"/>
            <a:ext cx="1356844" cy="233263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7"/>
          <p:cNvSpPr/>
          <p:nvPr/>
        </p:nvSpPr>
        <p:spPr>
          <a:xfrm>
            <a:off x="357188" y="4315973"/>
            <a:ext cx="8437115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" name="Shape 8"/>
          <p:cNvSpPr/>
          <p:nvPr/>
        </p:nvSpPr>
        <p:spPr>
          <a:xfrm>
            <a:off x="357188" y="2556825"/>
            <a:ext cx="8437513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408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3157" y="225933"/>
            <a:ext cx="8422255" cy="972000"/>
          </a:xfrm>
        </p:spPr>
        <p:txBody>
          <a:bodyPr>
            <a:normAutofit/>
          </a:bodyPr>
          <a:lstStyle>
            <a:lvl1pPr>
              <a:defRPr sz="4900"/>
            </a:lvl1pPr>
          </a:lstStyle>
          <a:p>
            <a:r>
              <a:rPr lang="da-DK" dirty="0"/>
              <a:t>Klik for at tilføje tekst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 hasCustomPrompt="1"/>
          </p:nvPr>
        </p:nvSpPr>
        <p:spPr>
          <a:xfrm>
            <a:off x="762000" y="1516529"/>
            <a:ext cx="8030882" cy="4706471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da-DK" dirty="0"/>
              <a:t>Klik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98548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indhold 5"/>
          <p:cNvSpPr>
            <a:spLocks noGrp="1"/>
          </p:cNvSpPr>
          <p:nvPr>
            <p:ph sz="quarter" idx="13" hasCustomPrompt="1"/>
          </p:nvPr>
        </p:nvSpPr>
        <p:spPr>
          <a:xfrm>
            <a:off x="4579574" y="1919883"/>
            <a:ext cx="4207238" cy="4286250"/>
          </a:xfrm>
        </p:spPr>
        <p:txBody>
          <a:bodyPr vert="horz">
            <a:normAutofit/>
          </a:bodyPr>
          <a:lstStyle>
            <a:lvl1pPr marL="0" marR="0" indent="0" algn="l" defTabSz="41075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Arial"/>
              <a:buNone/>
              <a:tabLst/>
              <a:defRPr lang="da-DK" sz="1800" b="0" i="0">
                <a:solidFill>
                  <a:srgbClr val="000000"/>
                </a:solidFill>
                <a:latin typeface="+mn-lt"/>
                <a:ea typeface="Georgia"/>
                <a:cs typeface="Arial"/>
                <a:sym typeface="Georgia"/>
              </a:defRPr>
            </a:lvl1pPr>
            <a:lvl2pPr marL="482400" indent="-241200">
              <a:spcBef>
                <a:spcPts val="1000"/>
              </a:spcBef>
              <a:defRPr lang="da-DK" sz="21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Georgia"/>
                <a:cs typeface="Arial"/>
                <a:sym typeface="Georgia"/>
              </a:defRPr>
            </a:lvl2pPr>
            <a:lvl3pPr marL="321457" indent="-321457">
              <a:spcBef>
                <a:spcPts val="1266"/>
              </a:spcBef>
              <a:defRPr lang="da-DK" sz="21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Georgia"/>
                <a:cs typeface="Arial"/>
                <a:sym typeface="Georgia"/>
              </a:defRPr>
            </a:lvl3pPr>
            <a:lvl4pPr marL="723600" indent="-241200">
              <a:spcBef>
                <a:spcPts val="1000"/>
              </a:spcBef>
              <a:defRPr lang="da-DK" sz="21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Georgia"/>
                <a:cs typeface="Arial"/>
                <a:sym typeface="Georgia"/>
              </a:defRPr>
            </a:lvl4pPr>
            <a:lvl5pPr>
              <a:defRPr sz="2100"/>
            </a:lvl5pPr>
          </a:lstStyle>
          <a:p>
            <a:pPr marL="241200" marR="0" lvl="0" indent="-241200" algn="l" defTabSz="41075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Arial"/>
              <a:buChar char="•"/>
              <a:tabLst/>
              <a:defRPr sz="1800">
                <a:solidFill>
                  <a:srgbClr val="000000"/>
                </a:solidFill>
              </a:defRPr>
            </a:pPr>
            <a:r>
              <a:rPr lang="da-DK" sz="2400" dirty="0"/>
              <a:t>Klik for at tilføje tekst</a:t>
            </a:r>
            <a:endParaRPr lang="da-DK" sz="2200" dirty="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Andet niveau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Tredje niveau</a:t>
            </a:r>
          </a:p>
        </p:txBody>
      </p:sp>
      <p:sp>
        <p:nvSpPr>
          <p:cNvPr id="9" name="Pladsholder til indhold 5"/>
          <p:cNvSpPr>
            <a:spLocks noGrp="1"/>
          </p:cNvSpPr>
          <p:nvPr>
            <p:ph sz="quarter" idx="14" hasCustomPrompt="1"/>
          </p:nvPr>
        </p:nvSpPr>
        <p:spPr>
          <a:xfrm>
            <a:off x="357188" y="1919883"/>
            <a:ext cx="4094822" cy="4286250"/>
          </a:xfrm>
        </p:spPr>
        <p:txBody>
          <a:bodyPr vert="horz">
            <a:normAutofit/>
          </a:bodyPr>
          <a:lstStyle>
            <a:lvl1pPr marL="241200" indent="-241200" algn="l" defTabSz="410751" eaLnBrk="1" hangingPunct="1">
              <a:lnSpc>
                <a:spcPct val="100000"/>
              </a:lnSpc>
              <a:spcBef>
                <a:spcPts val="1000"/>
              </a:spcBef>
              <a:buSzPct val="75000"/>
              <a:buFont typeface="Arial"/>
              <a:buChar char="•"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2400" indent="-241200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41200" indent="-241200">
              <a:lnSpc>
                <a:spcPct val="100000"/>
              </a:lnSpc>
              <a:spcBef>
                <a:spcPts val="1000"/>
              </a:spcBef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23600" indent="-240460" algn="l">
              <a:spcBef>
                <a:spcPts val="1000"/>
              </a:spcBef>
              <a:defRPr lang="da-DK" sz="21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Georgia"/>
                <a:cs typeface="Arial"/>
                <a:sym typeface="Georgia"/>
              </a:defRPr>
            </a:lvl4pPr>
            <a:lvl5pPr indent="-240460">
              <a:defRPr sz="2100"/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Andet niveau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Tredje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3157" y="234619"/>
            <a:ext cx="8422255" cy="972000"/>
          </a:xfrm>
        </p:spPr>
        <p:txBody>
          <a:bodyPr>
            <a:normAutofit/>
          </a:bodyPr>
          <a:lstStyle>
            <a:lvl1pPr>
              <a:defRPr sz="4900"/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149683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dertitel og 2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indhold 5"/>
          <p:cNvSpPr>
            <a:spLocks noGrp="1"/>
          </p:cNvSpPr>
          <p:nvPr>
            <p:ph sz="quarter" idx="13" hasCustomPrompt="1"/>
          </p:nvPr>
        </p:nvSpPr>
        <p:spPr>
          <a:xfrm>
            <a:off x="4579574" y="1919883"/>
            <a:ext cx="4207238" cy="4286250"/>
          </a:xfrm>
        </p:spPr>
        <p:txBody>
          <a:bodyPr vert="horz">
            <a:normAutofit/>
          </a:bodyPr>
          <a:lstStyle>
            <a:lvl1pPr marL="241200" indent="-241200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lang="da-DK" sz="2200" b="0" i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Georgia"/>
                <a:cs typeface="Arial"/>
                <a:sym typeface="Georgia"/>
              </a:defRPr>
            </a:lvl1pPr>
            <a:lvl2pPr marL="482400" indent="-241200">
              <a:lnSpc>
                <a:spcPct val="100000"/>
              </a:lnSpc>
              <a:spcBef>
                <a:spcPts val="1000"/>
              </a:spcBef>
              <a:defRPr lang="da-DK" sz="2200" b="0" i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Georgia"/>
                <a:cs typeface="Arial"/>
                <a:sym typeface="Georgia"/>
              </a:defRPr>
            </a:lvl2pPr>
            <a:lvl3pPr marL="321457" indent="-321457">
              <a:lnSpc>
                <a:spcPct val="100000"/>
              </a:lnSpc>
              <a:spcBef>
                <a:spcPts val="1000"/>
              </a:spcBef>
              <a:defRPr lang="da-DK" sz="2200" b="0" i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Georgia"/>
                <a:cs typeface="Arial"/>
                <a:sym typeface="Georgia"/>
              </a:defRPr>
            </a:lvl3pPr>
            <a:lvl4pPr marL="723600" indent="-241200">
              <a:spcBef>
                <a:spcPts val="1000"/>
              </a:spcBef>
              <a:defRPr lang="da-DK" sz="21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Georgia"/>
                <a:cs typeface="Arial"/>
                <a:sym typeface="Georgia"/>
              </a:defRPr>
            </a:lvl4pPr>
            <a:lvl5pPr>
              <a:defRPr sz="2100"/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Andet niveau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Tredje niveau</a:t>
            </a:r>
          </a:p>
        </p:txBody>
      </p:sp>
      <p:sp>
        <p:nvSpPr>
          <p:cNvPr id="8" name="Pladsholder til indhold 5"/>
          <p:cNvSpPr>
            <a:spLocks noGrp="1"/>
          </p:cNvSpPr>
          <p:nvPr>
            <p:ph sz="quarter" idx="14" hasCustomPrompt="1"/>
          </p:nvPr>
        </p:nvSpPr>
        <p:spPr>
          <a:xfrm>
            <a:off x="357188" y="1919883"/>
            <a:ext cx="4094822" cy="4286250"/>
          </a:xfrm>
        </p:spPr>
        <p:txBody>
          <a:bodyPr vert="horz" anchor="ctr">
            <a:normAutofit/>
          </a:bodyPr>
          <a:lstStyle>
            <a:lvl1pPr marL="240460" indent="-241200" algn="l" defTabSz="410751" eaLnBrk="1" hangingPunct="1">
              <a:lnSpc>
                <a:spcPct val="100000"/>
              </a:lnSpc>
              <a:spcBef>
                <a:spcPts val="1000"/>
              </a:spcBef>
              <a:buSzPct val="75000"/>
              <a:buFont typeface="Arial"/>
              <a:buChar char="•"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0920" indent="-241200" algn="l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257" indent="0" algn="l">
              <a:lnSpc>
                <a:spcPct val="100000"/>
              </a:lnSpc>
              <a:spcBef>
                <a:spcPts val="1000"/>
              </a:spcBef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21381" indent="-241200" algn="l">
              <a:spcBef>
                <a:spcPts val="1000"/>
              </a:spcBef>
              <a:defRPr lang="da-DK" sz="21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Georgia"/>
                <a:cs typeface="Arial"/>
                <a:sym typeface="Georgia"/>
              </a:defRPr>
            </a:lvl4pPr>
            <a:lvl5pPr indent="-241200" algn="l">
              <a:spcBef>
                <a:spcPts val="1000"/>
              </a:spcBef>
              <a:defRPr sz="2100"/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Andet niveau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Tredje niveau</a:t>
            </a:r>
          </a:p>
        </p:txBody>
      </p:sp>
      <p:sp>
        <p:nvSpPr>
          <p:cNvPr id="5" name="Pladsholder til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363159" y="1418667"/>
            <a:ext cx="8417334" cy="233983"/>
          </a:xfrm>
        </p:spPr>
        <p:txBody>
          <a:bodyPr vert="horz" wrap="none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700" b="1" i="0" cap="all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a-DK" dirty="0"/>
              <a:t>Rediger typografien i masteren</a:t>
            </a:r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233405"/>
            <a:ext cx="8426450" cy="972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lang="da-DK" sz="4900" dirty="0" smtClean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40460" indent="0">
              <a:buNone/>
              <a:defRPr/>
            </a:lvl2pPr>
            <a:lvl5pPr marL="961841" indent="0">
              <a:buNone/>
              <a:defRPr/>
            </a:lvl5pPr>
          </a:lstStyle>
          <a:p>
            <a:pPr lvl="0"/>
            <a:r>
              <a:rPr lang="da-DK" dirty="0"/>
              <a:t>Klik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354990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og indholdselement - lo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357188" y="3429000"/>
            <a:ext cx="39912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357187" y="1946672"/>
            <a:ext cx="399116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title" hasCustomPrompt="1"/>
          </p:nvPr>
        </p:nvSpPr>
        <p:spPr>
          <a:xfrm>
            <a:off x="357188" y="1949623"/>
            <a:ext cx="3991570" cy="142789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4200"/>
            </a:lvl1pPr>
          </a:lstStyle>
          <a:p>
            <a:pPr lvl="0"/>
            <a:r>
              <a:rPr lang="da-DK" sz="4000" dirty="0"/>
              <a:t>Klik for at tilføje tekst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idx="1" hasCustomPrompt="1"/>
          </p:nvPr>
        </p:nvSpPr>
        <p:spPr>
          <a:xfrm>
            <a:off x="357188" y="3536156"/>
            <a:ext cx="3991570" cy="2669688"/>
          </a:xfrm>
          <a:prstGeom prst="rect">
            <a:avLst/>
          </a:prstGeom>
        </p:spPr>
        <p:txBody>
          <a:bodyPr anchor="t"/>
          <a:lstStyle>
            <a:lvl1pPr marL="241200" indent="-241200">
              <a:lnSpc>
                <a:spcPct val="100000"/>
              </a:lnSpc>
              <a:spcBef>
                <a:spcPts val="1000"/>
              </a:spcBef>
              <a:buSzTx/>
              <a:buFont typeface="Arial"/>
              <a:buChar char="•"/>
              <a:defRPr sz="1700">
                <a:solidFill>
                  <a:schemeClr val="tx1"/>
                </a:solidFill>
              </a:defRPr>
            </a:lvl1pPr>
            <a:lvl2pPr marL="480920" indent="-241093">
              <a:lnSpc>
                <a:spcPct val="100000"/>
              </a:lnSpc>
              <a:spcBef>
                <a:spcPts val="1000"/>
              </a:spcBef>
              <a:buSzTx/>
              <a:buFont typeface="Arial"/>
              <a:buChar char="•"/>
              <a:defRPr sz="1700">
                <a:solidFill>
                  <a:schemeClr val="tx2">
                    <a:lumMod val="50000"/>
                  </a:schemeClr>
                </a:solidFill>
              </a:defRPr>
            </a:lvl2pPr>
            <a:lvl3pPr marL="721381" indent="-241093">
              <a:lnSpc>
                <a:spcPct val="100000"/>
              </a:lnSpc>
              <a:spcBef>
                <a:spcPts val="1000"/>
              </a:spcBef>
              <a:buSzTx/>
              <a:buFont typeface="Arial"/>
              <a:buChar char="•"/>
              <a:defRPr sz="1700">
                <a:solidFill>
                  <a:schemeClr val="tx2">
                    <a:lumMod val="50000"/>
                  </a:schemeClr>
                </a:solidFill>
              </a:defRPr>
            </a:lvl3pPr>
            <a:lvl4pPr marL="480920" indent="-241093" algn="l">
              <a:lnSpc>
                <a:spcPct val="120000"/>
              </a:lnSpc>
              <a:spcBef>
                <a:spcPts val="0"/>
              </a:spcBef>
              <a:buSzTx/>
              <a:buFont typeface="Arial"/>
              <a:buChar char="•"/>
              <a:defRPr sz="1700">
                <a:solidFill>
                  <a:schemeClr val="tx2">
                    <a:lumMod val="50000"/>
                  </a:schemeClr>
                </a:solidFill>
              </a:defRPr>
            </a:lvl4pPr>
            <a:lvl5pPr marL="0" indent="642915">
              <a:lnSpc>
                <a:spcPct val="120000"/>
              </a:lnSpc>
              <a:spcBef>
                <a:spcPts val="0"/>
              </a:spcBef>
              <a:buSzTx/>
              <a:buNone/>
              <a:defRPr sz="17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da-DK" sz="1700" dirty="0">
                <a:solidFill>
                  <a:srgbClr val="414141"/>
                </a:solidFill>
              </a:rPr>
              <a:t>Andet niveau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da-DK" sz="1700" dirty="0">
                <a:solidFill>
                  <a:srgbClr val="414141"/>
                </a:solidFill>
              </a:rPr>
              <a:t>Tredje niveau</a:t>
            </a:r>
          </a:p>
        </p:txBody>
      </p:sp>
      <p:pic>
        <p:nvPicPr>
          <p:cNvPr id="6" name="ÆS_logo_POS_CMYK.pdf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864" y="6426141"/>
            <a:ext cx="1356844" cy="233263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Pladsholder til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380896" y="1646701"/>
            <a:ext cx="3967452" cy="200055"/>
          </a:xfrm>
        </p:spPr>
        <p:txBody>
          <a:bodyPr vert="horz" wrap="square"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300" b="1" i="0" cap="all">
                <a:solidFill>
                  <a:srgbClr val="90897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 hasCustomPrompt="1"/>
          </p:nvPr>
        </p:nvSpPr>
        <p:spPr>
          <a:xfrm>
            <a:off x="4572000" y="333375"/>
            <a:ext cx="4213225" cy="5881688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30118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 -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3158" y="226541"/>
            <a:ext cx="8429625" cy="972021"/>
          </a:xfrm>
        </p:spPr>
        <p:txBody>
          <a:bodyPr vert="horz">
            <a:normAutofit/>
          </a:bodyPr>
          <a:lstStyle>
            <a:lvl1pPr>
              <a:defRPr sz="49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3" name="Pladsholder til indhold 3"/>
          <p:cNvSpPr>
            <a:spLocks noGrp="1"/>
          </p:cNvSpPr>
          <p:nvPr>
            <p:ph sz="quarter" idx="14" hasCustomPrompt="1"/>
          </p:nvPr>
        </p:nvSpPr>
        <p:spPr>
          <a:xfrm>
            <a:off x="357187" y="1919883"/>
            <a:ext cx="8435595" cy="4286250"/>
          </a:xfr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Brødtekst, niveau et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Brødtekst, niveau to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Brødtekst, niveau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Brødtekst, niveau fire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Brødtekst, niveau fem</a:t>
            </a:r>
          </a:p>
        </p:txBody>
      </p:sp>
    </p:spTree>
    <p:extLst>
      <p:ext uri="{BB962C8B-B14F-4D97-AF65-F5344CB8AC3E}">
        <p14:creationId xmlns:p14="http://schemas.microsoft.com/office/powerpoint/2010/main" val="103377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dertitel og indholdsobjekt -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3158" y="226541"/>
            <a:ext cx="8429625" cy="972021"/>
          </a:xfrm>
        </p:spPr>
        <p:txBody>
          <a:bodyPr vert="horz">
            <a:normAutofit/>
          </a:bodyPr>
          <a:lstStyle>
            <a:lvl1pPr>
              <a:defRPr sz="49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3" name="Pladsholder til indhold 3"/>
          <p:cNvSpPr>
            <a:spLocks noGrp="1"/>
          </p:cNvSpPr>
          <p:nvPr>
            <p:ph sz="quarter" idx="14" hasCustomPrompt="1"/>
          </p:nvPr>
        </p:nvSpPr>
        <p:spPr>
          <a:xfrm>
            <a:off x="357187" y="1919883"/>
            <a:ext cx="8435595" cy="4286250"/>
          </a:xfr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Brødtekst, niveau et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Brødtekst, niveau to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Brødtekst, niveau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Brødtekst, niveau fire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Brødtekst, niveau fem</a:t>
            </a:r>
          </a:p>
        </p:txBody>
      </p:sp>
      <p:sp>
        <p:nvSpPr>
          <p:cNvPr id="4" name="Pladsholder til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363159" y="1418667"/>
            <a:ext cx="8417334" cy="233983"/>
          </a:xfrm>
        </p:spPr>
        <p:txBody>
          <a:bodyPr vert="horz" wrap="none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700" b="1" i="0" cap="all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a-DK" dirty="0"/>
              <a:t>Rediger 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28609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357187" y="1946672"/>
            <a:ext cx="399116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6" name="Shape 26"/>
          <p:cNvSpPr>
            <a:spLocks noGrp="1"/>
          </p:cNvSpPr>
          <p:nvPr>
            <p:ph type="body" idx="1" hasCustomPrompt="1"/>
          </p:nvPr>
        </p:nvSpPr>
        <p:spPr>
          <a:xfrm>
            <a:off x="357188" y="1988840"/>
            <a:ext cx="3991570" cy="42170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SzTx/>
              <a:buNone/>
              <a:defRPr sz="22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39827" indent="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1700">
                <a:solidFill>
                  <a:schemeClr val="tx2">
                    <a:lumMod val="50000"/>
                  </a:schemeClr>
                </a:solidFill>
              </a:defRPr>
            </a:lvl2pPr>
            <a:lvl3pPr marL="480288" indent="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1700">
                <a:solidFill>
                  <a:schemeClr val="tx2">
                    <a:lumMod val="50000"/>
                  </a:schemeClr>
                </a:solidFill>
              </a:defRPr>
            </a:lvl3pPr>
            <a:lvl4pPr marL="480920" indent="-241093" algn="l">
              <a:lnSpc>
                <a:spcPct val="120000"/>
              </a:lnSpc>
              <a:spcBef>
                <a:spcPts val="0"/>
              </a:spcBef>
              <a:buSzTx/>
              <a:buFont typeface="Arial"/>
              <a:buChar char="•"/>
              <a:defRPr sz="1700">
                <a:solidFill>
                  <a:schemeClr val="tx2">
                    <a:lumMod val="50000"/>
                  </a:schemeClr>
                </a:solidFill>
              </a:defRPr>
            </a:lvl4pPr>
            <a:lvl5pPr marL="0" indent="642915">
              <a:lnSpc>
                <a:spcPct val="120000"/>
              </a:lnSpc>
              <a:spcBef>
                <a:spcPts val="0"/>
              </a:spcBef>
              <a:buSzTx/>
              <a:buNone/>
              <a:defRPr sz="17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</p:txBody>
      </p:sp>
      <p:pic>
        <p:nvPicPr>
          <p:cNvPr id="6" name="ÆS_logo_POS_CMYK.pdf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864" y="6426141"/>
            <a:ext cx="1356844" cy="23326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Pladsholder til indhold 6"/>
          <p:cNvSpPr>
            <a:spLocks noGrp="1"/>
          </p:cNvSpPr>
          <p:nvPr>
            <p:ph sz="quarter" idx="15" hasCustomPrompt="1"/>
          </p:nvPr>
        </p:nvSpPr>
        <p:spPr>
          <a:xfrm>
            <a:off x="4530725" y="327025"/>
            <a:ext cx="4289425" cy="5910263"/>
          </a:xfrm>
        </p:spPr>
        <p:txBody>
          <a:bodyPr/>
          <a:lstStyle/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3159" y="329514"/>
            <a:ext cx="4081842" cy="1321486"/>
          </a:xfrm>
        </p:spPr>
        <p:txBody>
          <a:bodyPr/>
          <a:lstStyle>
            <a:lvl1pPr algn="l">
              <a:spcBef>
                <a:spcPts val="0"/>
              </a:spcBef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295849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382210" y="5784273"/>
            <a:ext cx="8417334" cy="407870"/>
          </a:xfrm>
        </p:spPr>
        <p:txBody>
          <a:bodyPr vert="horz" wrap="none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700" b="1" i="0" cap="all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sz="quarter" idx="11"/>
          </p:nvPr>
        </p:nvSpPr>
        <p:spPr>
          <a:xfrm>
            <a:off x="377825" y="349250"/>
            <a:ext cx="8421688" cy="4211205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pic>
        <p:nvPicPr>
          <p:cNvPr id="7" name="ÆS_logo_POS_CMYK.pdf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864" y="6426141"/>
            <a:ext cx="1356844" cy="23326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81000" y="4647515"/>
            <a:ext cx="8411783" cy="972000"/>
          </a:xfrm>
        </p:spPr>
        <p:txBody>
          <a:bodyPr>
            <a:normAutofit/>
          </a:bodyPr>
          <a:lstStyle>
            <a:lvl1pPr>
              <a:defRPr sz="4900"/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6" name="Shape 2"/>
          <p:cNvSpPr/>
          <p:nvPr userDrawn="1"/>
        </p:nvSpPr>
        <p:spPr>
          <a:xfrm>
            <a:off x="357187" y="5692993"/>
            <a:ext cx="8435596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" name="Shape 3"/>
          <p:cNvSpPr/>
          <p:nvPr userDrawn="1"/>
        </p:nvSpPr>
        <p:spPr>
          <a:xfrm>
            <a:off x="357187" y="4647135"/>
            <a:ext cx="8435596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528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357187" y="1305719"/>
            <a:ext cx="8435596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357187" y="225226"/>
            <a:ext cx="8435596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363158" y="233406"/>
            <a:ext cx="8429625" cy="965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da-DK" sz="4900" dirty="0">
                <a:solidFill>
                  <a:srgbClr val="B3242A"/>
                </a:solidFill>
              </a:rPr>
              <a:t>Titeltekst</a:t>
            </a:r>
            <a:endParaRPr sz="4900" dirty="0">
              <a:solidFill>
                <a:srgbClr val="B3242A"/>
              </a:solidFill>
            </a:endParaRP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774429" y="1493490"/>
            <a:ext cx="8012383" cy="4712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414141"/>
                </a:solidFill>
              </a:rPr>
              <a:t>Brødtekst, niveau et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414141"/>
                </a:solidFill>
              </a:rPr>
              <a:t>Brødtekst, niveau to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414141"/>
                </a:solidFill>
              </a:rPr>
              <a:t>Brødtekst, niveau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414141"/>
                </a:solidFill>
              </a:rPr>
              <a:t>Brødtekst, niveau fire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414141"/>
                </a:solidFill>
              </a:rPr>
              <a:t>Brødtekst, niveau fem</a:t>
            </a:r>
          </a:p>
        </p:txBody>
      </p:sp>
      <p:pic>
        <p:nvPicPr>
          <p:cNvPr id="6" name="ÆS_logo_POS_CMYK.pdf"/>
          <p:cNvPicPr/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864" y="6426141"/>
            <a:ext cx="1356844" cy="2332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79244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6" r:id="rId2"/>
    <p:sldLayoutId id="2147483749" r:id="rId3"/>
    <p:sldLayoutId id="2147483755" r:id="rId4"/>
    <p:sldLayoutId id="2147483722" r:id="rId5"/>
    <p:sldLayoutId id="2147483727" r:id="rId6"/>
    <p:sldLayoutId id="2147483757" r:id="rId7"/>
    <p:sldLayoutId id="2147483724" r:id="rId8"/>
    <p:sldLayoutId id="2147483754" r:id="rId9"/>
    <p:sldLayoutId id="2147483751" r:id="rId10"/>
    <p:sldLayoutId id="2147483752" r:id="rId11"/>
    <p:sldLayoutId id="2147483756" r:id="rId12"/>
    <p:sldLayoutId id="2147483758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10751" eaLnBrk="1" hangingPunct="1">
        <a:lnSpc>
          <a:spcPct val="100000"/>
        </a:lnSpc>
        <a:spcBef>
          <a:spcPts val="1125"/>
        </a:spcBef>
        <a:defRPr sz="4000" baseline="0">
          <a:solidFill>
            <a:schemeClr val="tx2"/>
          </a:solidFill>
          <a:latin typeface="Arial"/>
          <a:ea typeface="Arial"/>
          <a:cs typeface="Arial"/>
          <a:sym typeface="Arial"/>
        </a:defRPr>
      </a:lvl1pPr>
      <a:lvl2pPr indent="160729" algn="ctr" defTabSz="410751" eaLnBrk="1" hangingPunct="1">
        <a:lnSpc>
          <a:spcPct val="90000"/>
        </a:lnSpc>
        <a:spcBef>
          <a:spcPts val="1125"/>
        </a:spcBef>
        <a:defRPr sz="4900">
          <a:solidFill>
            <a:srgbClr val="B3242A"/>
          </a:solidFill>
          <a:latin typeface="Arial"/>
          <a:ea typeface="Arial"/>
          <a:cs typeface="Arial"/>
          <a:sym typeface="Arial"/>
        </a:defRPr>
      </a:lvl2pPr>
      <a:lvl3pPr indent="321457" algn="ctr" defTabSz="410751" eaLnBrk="1" hangingPunct="1">
        <a:lnSpc>
          <a:spcPct val="90000"/>
        </a:lnSpc>
        <a:spcBef>
          <a:spcPts val="1125"/>
        </a:spcBef>
        <a:defRPr sz="4900">
          <a:solidFill>
            <a:srgbClr val="B3242A"/>
          </a:solidFill>
          <a:latin typeface="Arial"/>
          <a:ea typeface="Arial"/>
          <a:cs typeface="Arial"/>
          <a:sym typeface="Arial"/>
        </a:defRPr>
      </a:lvl3pPr>
      <a:lvl4pPr indent="482186" algn="ctr" defTabSz="410751" eaLnBrk="1" hangingPunct="1">
        <a:lnSpc>
          <a:spcPct val="90000"/>
        </a:lnSpc>
        <a:spcBef>
          <a:spcPts val="1125"/>
        </a:spcBef>
        <a:defRPr sz="4900">
          <a:solidFill>
            <a:srgbClr val="B3242A"/>
          </a:solidFill>
          <a:latin typeface="Arial"/>
          <a:ea typeface="Arial"/>
          <a:cs typeface="Arial"/>
          <a:sym typeface="Arial"/>
        </a:defRPr>
      </a:lvl4pPr>
      <a:lvl5pPr indent="642915" algn="ctr" defTabSz="410751" eaLnBrk="1" hangingPunct="1">
        <a:lnSpc>
          <a:spcPct val="90000"/>
        </a:lnSpc>
        <a:spcBef>
          <a:spcPts val="1125"/>
        </a:spcBef>
        <a:defRPr sz="4900">
          <a:solidFill>
            <a:srgbClr val="B3242A"/>
          </a:solidFill>
          <a:latin typeface="Arial"/>
          <a:ea typeface="Arial"/>
          <a:cs typeface="Arial"/>
          <a:sym typeface="Arial"/>
        </a:defRPr>
      </a:lvl5pPr>
      <a:lvl6pPr indent="803643" algn="ctr" defTabSz="410751" eaLnBrk="1" hangingPunct="1">
        <a:lnSpc>
          <a:spcPct val="90000"/>
        </a:lnSpc>
        <a:spcBef>
          <a:spcPts val="1125"/>
        </a:spcBef>
        <a:defRPr sz="4900">
          <a:solidFill>
            <a:srgbClr val="B3242A"/>
          </a:solidFill>
          <a:latin typeface="Arial"/>
          <a:ea typeface="Arial"/>
          <a:cs typeface="Arial"/>
          <a:sym typeface="Arial"/>
        </a:defRPr>
      </a:lvl6pPr>
      <a:lvl7pPr indent="964372" algn="ctr" defTabSz="410751" eaLnBrk="1" hangingPunct="1">
        <a:lnSpc>
          <a:spcPct val="90000"/>
        </a:lnSpc>
        <a:spcBef>
          <a:spcPts val="1125"/>
        </a:spcBef>
        <a:defRPr sz="4900">
          <a:solidFill>
            <a:srgbClr val="B3242A"/>
          </a:solidFill>
          <a:latin typeface="Arial"/>
          <a:ea typeface="Arial"/>
          <a:cs typeface="Arial"/>
          <a:sym typeface="Arial"/>
        </a:defRPr>
      </a:lvl7pPr>
      <a:lvl8pPr indent="1125101" algn="ctr" defTabSz="410751" eaLnBrk="1" hangingPunct="1">
        <a:lnSpc>
          <a:spcPct val="90000"/>
        </a:lnSpc>
        <a:spcBef>
          <a:spcPts val="1125"/>
        </a:spcBef>
        <a:defRPr sz="4900">
          <a:solidFill>
            <a:srgbClr val="B3242A"/>
          </a:solidFill>
          <a:latin typeface="Arial"/>
          <a:ea typeface="Arial"/>
          <a:cs typeface="Arial"/>
          <a:sym typeface="Arial"/>
        </a:defRPr>
      </a:lvl8pPr>
      <a:lvl9pPr indent="1285829" algn="ctr" defTabSz="410751" eaLnBrk="1" hangingPunct="1">
        <a:lnSpc>
          <a:spcPct val="90000"/>
        </a:lnSpc>
        <a:spcBef>
          <a:spcPts val="1125"/>
        </a:spcBef>
        <a:defRPr sz="4900">
          <a:solidFill>
            <a:srgbClr val="B3242A"/>
          </a:solidFill>
          <a:latin typeface="Arial"/>
          <a:ea typeface="Arial"/>
          <a:cs typeface="Arial"/>
          <a:sym typeface="Arial"/>
        </a:defRPr>
      </a:lvl9pPr>
    </p:titleStyle>
    <p:bodyStyle>
      <a:lvl1pPr marL="240460" indent="-240460" algn="l" defTabSz="410751" eaLnBrk="1" hangingPunct="1">
        <a:lnSpc>
          <a:spcPct val="100000"/>
        </a:lnSpc>
        <a:spcBef>
          <a:spcPts val="1000"/>
        </a:spcBef>
        <a:buSzPct val="75000"/>
        <a:buFont typeface="Arial"/>
        <a:buChar char="•"/>
        <a:defRPr sz="2200" b="0" i="0">
          <a:solidFill>
            <a:schemeClr val="tx1">
              <a:lumMod val="75000"/>
              <a:lumOff val="25000"/>
            </a:schemeClr>
          </a:solidFill>
          <a:latin typeface="+mn-lt"/>
          <a:ea typeface="Georgia"/>
          <a:cs typeface="Arial"/>
          <a:sym typeface="Georgia"/>
        </a:defRPr>
      </a:lvl1pPr>
      <a:lvl2pPr marL="480920" indent="-240460" algn="l" defTabSz="410751" eaLnBrk="1" hangingPunct="1">
        <a:lnSpc>
          <a:spcPct val="100000"/>
        </a:lnSpc>
        <a:spcBef>
          <a:spcPts val="1000"/>
        </a:spcBef>
        <a:buSzPct val="75000"/>
        <a:buChar char="•"/>
        <a:defRPr sz="2200" b="0" i="0">
          <a:solidFill>
            <a:schemeClr val="tx1">
              <a:lumMod val="75000"/>
              <a:lumOff val="25000"/>
            </a:schemeClr>
          </a:solidFill>
          <a:latin typeface="+mn-lt"/>
          <a:ea typeface="Georgia"/>
          <a:cs typeface="Arial"/>
          <a:sym typeface="Georgia"/>
        </a:defRPr>
      </a:lvl2pPr>
      <a:lvl3pPr marL="721381" indent="-240460" algn="l" defTabSz="410751" eaLnBrk="1" hangingPunct="1">
        <a:lnSpc>
          <a:spcPct val="100000"/>
        </a:lnSpc>
        <a:spcBef>
          <a:spcPts val="1000"/>
        </a:spcBef>
        <a:buSzPct val="75000"/>
        <a:buChar char="•"/>
        <a:defRPr sz="2200" b="0" i="0">
          <a:solidFill>
            <a:schemeClr val="tx1">
              <a:lumMod val="75000"/>
              <a:lumOff val="25000"/>
            </a:schemeClr>
          </a:solidFill>
          <a:latin typeface="+mn-lt"/>
          <a:ea typeface="Georgia"/>
          <a:cs typeface="Arial"/>
          <a:sym typeface="Georgia"/>
        </a:defRPr>
      </a:lvl3pPr>
      <a:lvl4pPr marL="961841" indent="-240460" defTabSz="410751" eaLnBrk="1" hangingPunct="1">
        <a:lnSpc>
          <a:spcPct val="100000"/>
        </a:lnSpc>
        <a:spcBef>
          <a:spcPts val="1000"/>
        </a:spcBef>
        <a:buSzPct val="75000"/>
        <a:buChar char="•"/>
        <a:defRPr sz="2200" b="0" i="0">
          <a:solidFill>
            <a:schemeClr val="tx1">
              <a:lumMod val="75000"/>
              <a:lumOff val="25000"/>
            </a:schemeClr>
          </a:solidFill>
          <a:latin typeface="+mn-lt"/>
          <a:ea typeface="Georgia"/>
          <a:cs typeface="Arial"/>
          <a:sym typeface="Georgia"/>
        </a:defRPr>
      </a:lvl4pPr>
      <a:lvl5pPr marL="1202301" indent="-240460" defTabSz="410751" eaLnBrk="1" hangingPunct="1">
        <a:lnSpc>
          <a:spcPct val="100000"/>
        </a:lnSpc>
        <a:spcBef>
          <a:spcPts val="1000"/>
        </a:spcBef>
        <a:buSzPct val="75000"/>
        <a:buChar char="•"/>
        <a:defRPr sz="2200" b="0" i="0">
          <a:solidFill>
            <a:schemeClr val="tx1">
              <a:lumMod val="75000"/>
              <a:lumOff val="25000"/>
            </a:schemeClr>
          </a:solidFill>
          <a:latin typeface="+mn-lt"/>
          <a:ea typeface="Georgia"/>
          <a:cs typeface="Arial"/>
          <a:sym typeface="Georgia"/>
        </a:defRPr>
      </a:lvl5pPr>
      <a:lvl6pPr marL="1945610" indent="-293676" defTabSz="410751" eaLnBrk="1" hangingPunct="1">
        <a:spcBef>
          <a:spcPts val="1687"/>
        </a:spcBef>
        <a:buSzPct val="75000"/>
        <a:buChar char="•"/>
        <a:defRPr sz="2200">
          <a:solidFill>
            <a:srgbClr val="414141"/>
          </a:solidFill>
          <a:latin typeface="Georgia"/>
          <a:ea typeface="Georgia"/>
          <a:cs typeface="Georgia"/>
          <a:sym typeface="Georgia"/>
        </a:defRPr>
      </a:lvl6pPr>
      <a:lvl7pPr marL="2275997" indent="-293676" defTabSz="410751" eaLnBrk="1" hangingPunct="1">
        <a:spcBef>
          <a:spcPts val="1687"/>
        </a:spcBef>
        <a:buSzPct val="75000"/>
        <a:buChar char="•"/>
        <a:defRPr sz="2200">
          <a:solidFill>
            <a:srgbClr val="414141"/>
          </a:solidFill>
          <a:latin typeface="Georgia"/>
          <a:ea typeface="Georgia"/>
          <a:cs typeface="Georgia"/>
          <a:sym typeface="Georgia"/>
        </a:defRPr>
      </a:lvl7pPr>
      <a:lvl8pPr marL="2606383" indent="-293676" defTabSz="410751" eaLnBrk="1" hangingPunct="1">
        <a:spcBef>
          <a:spcPts val="1687"/>
        </a:spcBef>
        <a:buSzPct val="75000"/>
        <a:buChar char="•"/>
        <a:defRPr sz="2200">
          <a:solidFill>
            <a:srgbClr val="414141"/>
          </a:solidFill>
          <a:latin typeface="Georgia"/>
          <a:ea typeface="Georgia"/>
          <a:cs typeface="Georgia"/>
          <a:sym typeface="Georgia"/>
        </a:defRPr>
      </a:lvl8pPr>
      <a:lvl9pPr marL="2936770" indent="-293676" defTabSz="410751" eaLnBrk="1" hangingPunct="1">
        <a:spcBef>
          <a:spcPts val="1687"/>
        </a:spcBef>
        <a:buSzPct val="75000"/>
        <a:buChar char="•"/>
        <a:defRPr sz="2200">
          <a:solidFill>
            <a:srgbClr val="414141"/>
          </a:solidFill>
          <a:latin typeface="Georgia"/>
          <a:ea typeface="Georgia"/>
          <a:cs typeface="Georgia"/>
          <a:sym typeface="Georgia"/>
        </a:defRPr>
      </a:lvl9pPr>
    </p:bodyStyle>
    <p:otherStyle>
      <a:lvl1pPr algn="ctr" defTabSz="410751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160729" algn="ctr" defTabSz="410751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321457" algn="ctr" defTabSz="410751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482186" algn="ctr" defTabSz="410751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642915" algn="ctr" defTabSz="410751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803643" algn="ctr" defTabSz="410751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964372" algn="ctr" defTabSz="410751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125101" algn="ctr" defTabSz="410751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285829" algn="ctr" defTabSz="410751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63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890" userDrawn="1">
          <p15:clr>
            <a:srgbClr val="F26B43"/>
          </p15:clr>
        </p15:guide>
        <p15:guide id="4" pos="480" userDrawn="1">
          <p15:clr>
            <a:srgbClr val="F26B43"/>
          </p15:clr>
        </p15:guide>
        <p15:guide id="5" pos="5534" userDrawn="1">
          <p15:clr>
            <a:srgbClr val="F26B43"/>
          </p15:clr>
        </p15:guide>
        <p15:guide id="6" orient="horz" pos="3915" userDrawn="1">
          <p15:clr>
            <a:srgbClr val="F26B43"/>
          </p15:clr>
        </p15:guide>
        <p15:guide id="7" orient="horz" pos="210" userDrawn="1">
          <p15:clr>
            <a:srgbClr val="F26B43"/>
          </p15:clr>
        </p15:guide>
        <p15:guide id="8" orient="horz" pos="1185" userDrawn="1">
          <p15:clr>
            <a:srgbClr val="F26B43"/>
          </p15:clr>
        </p15:guide>
        <p15:guide id="9" orient="horz" pos="1040" userDrawn="1">
          <p15:clr>
            <a:srgbClr val="F26B43"/>
          </p15:clr>
        </p15:guide>
        <p15:guide id="10" pos="226" userDrawn="1">
          <p15:clr>
            <a:srgbClr val="F26B43"/>
          </p15:clr>
        </p15:guide>
        <p15:guide id="11" orient="horz" pos="935" userDrawn="1">
          <p15:clr>
            <a:srgbClr val="F26B43"/>
          </p15:clr>
        </p15:guide>
        <p15:guide id="1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57187" y="2560595"/>
            <a:ext cx="6929438" cy="1711223"/>
          </a:xfrm>
        </p:spPr>
        <p:txBody>
          <a:bodyPr/>
          <a:lstStyle/>
          <a:p>
            <a:r>
              <a:rPr lang="da-DK" sz="4000" dirty="0" smtClean="0"/>
              <a:t>Midtfyn lokalafdeling</a:t>
            </a:r>
            <a:br>
              <a:rPr lang="da-DK" sz="4000" dirty="0" smtClean="0"/>
            </a:br>
            <a:r>
              <a:rPr lang="da-DK" sz="4000" dirty="0" smtClean="0"/>
              <a:t>Regnskab 2017</a:t>
            </a:r>
            <a:endParaRPr lang="da-DK" sz="4000" dirty="0"/>
          </a:p>
        </p:txBody>
      </p:sp>
      <p:sp>
        <p:nvSpPr>
          <p:cNvPr id="2" name="Tekstfelt 1"/>
          <p:cNvSpPr txBox="1"/>
          <p:nvPr/>
        </p:nvSpPr>
        <p:spPr>
          <a:xfrm>
            <a:off x="357187" y="4790413"/>
            <a:ext cx="5933209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2400" b="0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+mn-lt"/>
                <a:ea typeface="Palatino"/>
                <a:cs typeface="Palatino"/>
                <a:sym typeface="Palatino"/>
              </a:rPr>
              <a:t>Formand: Karen Margrethe</a:t>
            </a:r>
            <a:r>
              <a:rPr kumimoji="0" lang="da-DK" sz="2400" b="0" i="0" u="none" strike="noStrike" cap="none" spc="0" normalizeH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+mn-lt"/>
                <a:ea typeface="Palatino"/>
                <a:cs typeface="Palatino"/>
                <a:sym typeface="Palatino"/>
              </a:rPr>
              <a:t> Jørgensen</a:t>
            </a:r>
          </a:p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2400" baseline="0" dirty="0" smtClean="0">
                <a:solidFill>
                  <a:srgbClr val="414141"/>
                </a:solidFill>
                <a:ea typeface="Palatino"/>
                <a:cs typeface="Palatino"/>
                <a:sym typeface="Palatino"/>
              </a:rPr>
              <a:t>Kasserer:</a:t>
            </a:r>
            <a:r>
              <a:rPr lang="da-DK" sz="2400" dirty="0" smtClean="0">
                <a:solidFill>
                  <a:srgbClr val="414141"/>
                </a:solidFill>
                <a:ea typeface="Palatino"/>
                <a:cs typeface="Palatino"/>
                <a:sym typeface="Palatino"/>
              </a:rPr>
              <a:t> Bente Rosager</a:t>
            </a:r>
            <a:endParaRPr kumimoji="0" lang="da-DK" sz="2400" b="0" i="0" u="none" strike="noStrike" cap="none" spc="0" normalizeH="0" baseline="0" dirty="0" smtClean="0">
              <a:ln>
                <a:noFill/>
              </a:ln>
              <a:solidFill>
                <a:srgbClr val="414141"/>
              </a:solidFill>
              <a:effectLst/>
              <a:uFillTx/>
              <a:latin typeface="+mn-lt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28857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Lige forbindelse 5"/>
          <p:cNvCxnSpPr/>
          <p:nvPr/>
        </p:nvCxnSpPr>
        <p:spPr>
          <a:xfrm>
            <a:off x="377825" y="542925"/>
            <a:ext cx="8421688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Lige forbindelse 6"/>
          <p:cNvCxnSpPr/>
          <p:nvPr/>
        </p:nvCxnSpPr>
        <p:spPr>
          <a:xfrm>
            <a:off x="377825" y="101600"/>
            <a:ext cx="8421688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kstboks 9"/>
          <p:cNvSpPr txBox="1"/>
          <p:nvPr/>
        </p:nvSpPr>
        <p:spPr>
          <a:xfrm>
            <a:off x="377825" y="86301"/>
            <a:ext cx="842168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2400" dirty="0" smtClean="0">
                <a:solidFill>
                  <a:schemeClr val="tx2"/>
                </a:solidFill>
                <a:latin typeface="+mj-lt"/>
                <a:ea typeface="Palatino"/>
                <a:cs typeface="Palatino"/>
                <a:sym typeface="Palatino"/>
              </a:rPr>
              <a:t>Regnskab 2017</a:t>
            </a:r>
            <a:endParaRPr kumimoji="0" lang="da-DK" sz="2400" b="0" i="0" u="none" strike="noStrike" cap="none" spc="0" normalizeH="0" baseline="0" dirty="0" smtClean="0">
              <a:ln>
                <a:noFill/>
              </a:ln>
              <a:solidFill>
                <a:schemeClr val="tx2"/>
              </a:solidFill>
              <a:effectLst/>
              <a:uFillTx/>
              <a:latin typeface="+mj-lt"/>
              <a:ea typeface="Palatino"/>
              <a:cs typeface="Palatino"/>
              <a:sym typeface="Palatino"/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25" y="683923"/>
            <a:ext cx="8429625" cy="4695825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825" y="2873086"/>
            <a:ext cx="8458200" cy="398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58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Lige forbindelse 5"/>
          <p:cNvCxnSpPr/>
          <p:nvPr/>
        </p:nvCxnSpPr>
        <p:spPr>
          <a:xfrm>
            <a:off x="377825" y="542925"/>
            <a:ext cx="8421688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Lige forbindelse 6"/>
          <p:cNvCxnSpPr/>
          <p:nvPr/>
        </p:nvCxnSpPr>
        <p:spPr>
          <a:xfrm>
            <a:off x="377825" y="101600"/>
            <a:ext cx="8421688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kstboks 9"/>
          <p:cNvSpPr txBox="1"/>
          <p:nvPr/>
        </p:nvSpPr>
        <p:spPr>
          <a:xfrm>
            <a:off x="377825" y="86301"/>
            <a:ext cx="842168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2400" dirty="0" smtClean="0">
                <a:solidFill>
                  <a:schemeClr val="tx2"/>
                </a:solidFill>
                <a:latin typeface="+mj-lt"/>
                <a:ea typeface="Palatino"/>
                <a:cs typeface="Palatino"/>
                <a:sym typeface="Palatino"/>
              </a:rPr>
              <a:t>Regnskab 2017</a:t>
            </a:r>
            <a:endParaRPr kumimoji="0" lang="da-DK" sz="2400" b="0" i="0" u="none" strike="noStrike" cap="none" spc="0" normalizeH="0" baseline="0" dirty="0" smtClean="0">
              <a:ln>
                <a:noFill/>
              </a:ln>
              <a:solidFill>
                <a:schemeClr val="tx2"/>
              </a:solidFill>
              <a:effectLst/>
              <a:uFillTx/>
              <a:latin typeface="+mj-lt"/>
              <a:ea typeface="Palatino"/>
              <a:cs typeface="Palatino"/>
              <a:sym typeface="Palatino"/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88" y="834199"/>
            <a:ext cx="8429625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62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Lige forbindelse 5"/>
          <p:cNvCxnSpPr/>
          <p:nvPr/>
        </p:nvCxnSpPr>
        <p:spPr>
          <a:xfrm>
            <a:off x="377825" y="542925"/>
            <a:ext cx="8421688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Lige forbindelse 6"/>
          <p:cNvCxnSpPr/>
          <p:nvPr/>
        </p:nvCxnSpPr>
        <p:spPr>
          <a:xfrm>
            <a:off x="377825" y="101600"/>
            <a:ext cx="8421688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kstboks 9"/>
          <p:cNvSpPr txBox="1"/>
          <p:nvPr/>
        </p:nvSpPr>
        <p:spPr>
          <a:xfrm>
            <a:off x="377825" y="86301"/>
            <a:ext cx="842168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2400" dirty="0" smtClean="0">
                <a:solidFill>
                  <a:schemeClr val="tx2"/>
                </a:solidFill>
                <a:latin typeface="+mj-lt"/>
                <a:ea typeface="Palatino"/>
                <a:cs typeface="Palatino"/>
                <a:sym typeface="Palatino"/>
              </a:rPr>
              <a:t>Regnskab 2017</a:t>
            </a:r>
            <a:endParaRPr kumimoji="0" lang="da-DK" sz="2400" b="0" i="0" u="none" strike="noStrike" cap="none" spc="0" normalizeH="0" baseline="0" dirty="0" smtClean="0">
              <a:ln>
                <a:noFill/>
              </a:ln>
              <a:solidFill>
                <a:schemeClr val="tx2"/>
              </a:solidFill>
              <a:effectLst/>
              <a:uFillTx/>
              <a:latin typeface="+mj-lt"/>
              <a:ea typeface="Palatino"/>
              <a:cs typeface="Palatino"/>
              <a:sym typeface="Palatino"/>
            </a:endParaRPr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25" y="714415"/>
            <a:ext cx="8461981" cy="571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3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Lige forbindelse 5"/>
          <p:cNvCxnSpPr/>
          <p:nvPr/>
        </p:nvCxnSpPr>
        <p:spPr>
          <a:xfrm>
            <a:off x="377825" y="542925"/>
            <a:ext cx="8421688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Lige forbindelse 6"/>
          <p:cNvCxnSpPr/>
          <p:nvPr/>
        </p:nvCxnSpPr>
        <p:spPr>
          <a:xfrm>
            <a:off x="377825" y="101600"/>
            <a:ext cx="8421688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kstboks 9"/>
          <p:cNvSpPr txBox="1"/>
          <p:nvPr/>
        </p:nvSpPr>
        <p:spPr>
          <a:xfrm>
            <a:off x="377825" y="86301"/>
            <a:ext cx="842168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2400" dirty="0" smtClean="0">
                <a:solidFill>
                  <a:schemeClr val="tx2"/>
                </a:solidFill>
                <a:latin typeface="+mj-lt"/>
                <a:ea typeface="Palatino"/>
                <a:cs typeface="Palatino"/>
                <a:sym typeface="Palatino"/>
              </a:rPr>
              <a:t>Regnskab 2017</a:t>
            </a:r>
            <a:endParaRPr kumimoji="0" lang="da-DK" sz="2400" b="0" i="0" u="none" strike="noStrike" cap="none" spc="0" normalizeH="0" baseline="0" dirty="0" smtClean="0">
              <a:ln>
                <a:noFill/>
              </a:ln>
              <a:solidFill>
                <a:schemeClr val="tx2"/>
              </a:solidFill>
              <a:effectLst/>
              <a:uFillTx/>
              <a:latin typeface="+mj-lt"/>
              <a:ea typeface="Palatino"/>
              <a:cs typeface="Palatino"/>
              <a:sym typeface="Palatino"/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33" y="803680"/>
            <a:ext cx="8480271" cy="371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5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Lige forbindelse 5"/>
          <p:cNvCxnSpPr/>
          <p:nvPr/>
        </p:nvCxnSpPr>
        <p:spPr>
          <a:xfrm>
            <a:off x="377825" y="542925"/>
            <a:ext cx="8421688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Lige forbindelse 6"/>
          <p:cNvCxnSpPr/>
          <p:nvPr/>
        </p:nvCxnSpPr>
        <p:spPr>
          <a:xfrm>
            <a:off x="377825" y="101600"/>
            <a:ext cx="8421688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kstboks 9"/>
          <p:cNvSpPr txBox="1"/>
          <p:nvPr/>
        </p:nvSpPr>
        <p:spPr>
          <a:xfrm>
            <a:off x="377825" y="86301"/>
            <a:ext cx="842168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2400" dirty="0" smtClean="0">
                <a:solidFill>
                  <a:schemeClr val="tx2"/>
                </a:solidFill>
                <a:latin typeface="+mj-lt"/>
                <a:ea typeface="Palatino"/>
                <a:cs typeface="Palatino"/>
                <a:sym typeface="Palatino"/>
              </a:rPr>
              <a:t>Regnskab 2017</a:t>
            </a:r>
            <a:endParaRPr kumimoji="0" lang="da-DK" sz="2400" b="0" i="0" u="none" strike="noStrike" cap="none" spc="0" normalizeH="0" baseline="0" dirty="0" smtClean="0">
              <a:ln>
                <a:noFill/>
              </a:ln>
              <a:solidFill>
                <a:schemeClr val="tx2"/>
              </a:solidFill>
              <a:effectLst/>
              <a:uFillTx/>
              <a:latin typeface="+mj-lt"/>
              <a:ea typeface="Palatino"/>
              <a:cs typeface="Palatino"/>
              <a:sym typeface="Palatino"/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88" y="834199"/>
            <a:ext cx="8429625" cy="4695825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825" y="1167574"/>
            <a:ext cx="8467725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8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Lige forbindelse 5"/>
          <p:cNvCxnSpPr/>
          <p:nvPr/>
        </p:nvCxnSpPr>
        <p:spPr>
          <a:xfrm>
            <a:off x="377825" y="542925"/>
            <a:ext cx="8421688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Lige forbindelse 6"/>
          <p:cNvCxnSpPr/>
          <p:nvPr/>
        </p:nvCxnSpPr>
        <p:spPr>
          <a:xfrm>
            <a:off x="377825" y="101600"/>
            <a:ext cx="8421688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kstboks 9"/>
          <p:cNvSpPr txBox="1"/>
          <p:nvPr/>
        </p:nvSpPr>
        <p:spPr>
          <a:xfrm>
            <a:off x="377825" y="86301"/>
            <a:ext cx="842168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2400" dirty="0" smtClean="0">
                <a:solidFill>
                  <a:schemeClr val="tx2"/>
                </a:solidFill>
                <a:latin typeface="+mj-lt"/>
                <a:ea typeface="Palatino"/>
                <a:cs typeface="Palatino"/>
                <a:sym typeface="Palatino"/>
              </a:rPr>
              <a:t>Regnskab 2017</a:t>
            </a:r>
            <a:endParaRPr kumimoji="0" lang="da-DK" sz="2400" b="0" i="0" u="none" strike="noStrike" cap="none" spc="0" normalizeH="0" baseline="0" dirty="0" smtClean="0">
              <a:ln>
                <a:noFill/>
              </a:ln>
              <a:solidFill>
                <a:schemeClr val="tx2"/>
              </a:solidFill>
              <a:effectLst/>
              <a:uFillTx/>
              <a:latin typeface="+mj-lt"/>
              <a:ea typeface="Palatino"/>
              <a:cs typeface="Palatino"/>
              <a:sym typeface="Palatino"/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88" y="834199"/>
            <a:ext cx="8429625" cy="4695825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825" y="1372899"/>
            <a:ext cx="844867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8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Lige forbindelse 5"/>
          <p:cNvCxnSpPr/>
          <p:nvPr/>
        </p:nvCxnSpPr>
        <p:spPr>
          <a:xfrm>
            <a:off x="377825" y="542925"/>
            <a:ext cx="8421688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Lige forbindelse 6"/>
          <p:cNvCxnSpPr/>
          <p:nvPr/>
        </p:nvCxnSpPr>
        <p:spPr>
          <a:xfrm>
            <a:off x="377825" y="101600"/>
            <a:ext cx="8421688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kstboks 9"/>
          <p:cNvSpPr txBox="1"/>
          <p:nvPr/>
        </p:nvSpPr>
        <p:spPr>
          <a:xfrm>
            <a:off x="377825" y="86301"/>
            <a:ext cx="842168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2400" dirty="0" smtClean="0">
                <a:solidFill>
                  <a:schemeClr val="tx2"/>
                </a:solidFill>
                <a:latin typeface="+mj-lt"/>
                <a:ea typeface="Palatino"/>
                <a:cs typeface="Palatino"/>
                <a:sym typeface="Palatino"/>
              </a:rPr>
              <a:t>Regnskab 2017</a:t>
            </a:r>
            <a:endParaRPr kumimoji="0" lang="da-DK" sz="2400" b="0" i="0" u="none" strike="noStrike" cap="none" spc="0" normalizeH="0" baseline="0" dirty="0" smtClean="0">
              <a:ln>
                <a:noFill/>
              </a:ln>
              <a:solidFill>
                <a:schemeClr val="tx2"/>
              </a:solidFill>
              <a:effectLst/>
              <a:uFillTx/>
              <a:latin typeface="+mj-lt"/>
              <a:ea typeface="Palatino"/>
              <a:cs typeface="Palatino"/>
              <a:sym typeface="Palatino"/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88" y="834199"/>
            <a:ext cx="8429625" cy="4695825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88" y="1882053"/>
            <a:ext cx="846772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Lige forbindelse 5"/>
          <p:cNvCxnSpPr/>
          <p:nvPr/>
        </p:nvCxnSpPr>
        <p:spPr>
          <a:xfrm>
            <a:off x="377825" y="542925"/>
            <a:ext cx="8421688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Lige forbindelse 6"/>
          <p:cNvCxnSpPr/>
          <p:nvPr/>
        </p:nvCxnSpPr>
        <p:spPr>
          <a:xfrm>
            <a:off x="377825" y="101600"/>
            <a:ext cx="8421688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kstboks 9"/>
          <p:cNvSpPr txBox="1"/>
          <p:nvPr/>
        </p:nvSpPr>
        <p:spPr>
          <a:xfrm>
            <a:off x="377825" y="86301"/>
            <a:ext cx="842168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2400" dirty="0" smtClean="0">
                <a:solidFill>
                  <a:schemeClr val="tx2"/>
                </a:solidFill>
                <a:latin typeface="+mj-lt"/>
                <a:ea typeface="Palatino"/>
                <a:cs typeface="Palatino"/>
                <a:sym typeface="Palatino"/>
              </a:rPr>
              <a:t>Regnskab 2017</a:t>
            </a:r>
            <a:endParaRPr kumimoji="0" lang="da-DK" sz="2400" b="0" i="0" u="none" strike="noStrike" cap="none" spc="0" normalizeH="0" baseline="0" dirty="0" smtClean="0">
              <a:ln>
                <a:noFill/>
              </a:ln>
              <a:solidFill>
                <a:schemeClr val="tx2"/>
              </a:solidFill>
              <a:effectLst/>
              <a:uFillTx/>
              <a:latin typeface="+mj-lt"/>
              <a:ea typeface="Palatino"/>
              <a:cs typeface="Palatino"/>
              <a:sym typeface="Palatino"/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88" y="834199"/>
            <a:ext cx="8429625" cy="4695825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009" y="2035752"/>
            <a:ext cx="5609503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01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Lige forbindelse 5"/>
          <p:cNvCxnSpPr/>
          <p:nvPr/>
        </p:nvCxnSpPr>
        <p:spPr>
          <a:xfrm>
            <a:off x="377825" y="542925"/>
            <a:ext cx="8421688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Lige forbindelse 6"/>
          <p:cNvCxnSpPr/>
          <p:nvPr/>
        </p:nvCxnSpPr>
        <p:spPr>
          <a:xfrm>
            <a:off x="377825" y="101600"/>
            <a:ext cx="8421688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kstboks 9"/>
          <p:cNvSpPr txBox="1"/>
          <p:nvPr/>
        </p:nvSpPr>
        <p:spPr>
          <a:xfrm>
            <a:off x="377825" y="86301"/>
            <a:ext cx="842168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2400" dirty="0" smtClean="0">
                <a:solidFill>
                  <a:schemeClr val="tx2"/>
                </a:solidFill>
                <a:latin typeface="+mj-lt"/>
                <a:ea typeface="Palatino"/>
                <a:cs typeface="Palatino"/>
                <a:sym typeface="Palatino"/>
              </a:rPr>
              <a:t>Regnskab 2017</a:t>
            </a:r>
            <a:endParaRPr kumimoji="0" lang="da-DK" sz="2400" b="0" i="0" u="none" strike="noStrike" cap="none" spc="0" normalizeH="0" baseline="0" dirty="0" smtClean="0">
              <a:ln>
                <a:noFill/>
              </a:ln>
              <a:solidFill>
                <a:schemeClr val="tx2"/>
              </a:solidFill>
              <a:effectLst/>
              <a:uFillTx/>
              <a:latin typeface="+mj-lt"/>
              <a:ea typeface="Palatino"/>
              <a:cs typeface="Palatino"/>
              <a:sym typeface="Palatino"/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88" y="834199"/>
            <a:ext cx="8429625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86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Lige forbindelse 5"/>
          <p:cNvCxnSpPr/>
          <p:nvPr/>
        </p:nvCxnSpPr>
        <p:spPr>
          <a:xfrm>
            <a:off x="377825" y="542925"/>
            <a:ext cx="8421688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Lige forbindelse 6"/>
          <p:cNvCxnSpPr/>
          <p:nvPr/>
        </p:nvCxnSpPr>
        <p:spPr>
          <a:xfrm>
            <a:off x="377825" y="101600"/>
            <a:ext cx="8421688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kstboks 9"/>
          <p:cNvSpPr txBox="1"/>
          <p:nvPr/>
        </p:nvSpPr>
        <p:spPr>
          <a:xfrm>
            <a:off x="377825" y="86301"/>
            <a:ext cx="842168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2400" dirty="0" smtClean="0">
                <a:solidFill>
                  <a:schemeClr val="tx2"/>
                </a:solidFill>
                <a:latin typeface="+mj-lt"/>
                <a:ea typeface="Palatino"/>
                <a:cs typeface="Palatino"/>
                <a:sym typeface="Palatino"/>
              </a:rPr>
              <a:t>Regnskab 2017</a:t>
            </a:r>
            <a:endParaRPr kumimoji="0" lang="da-DK" sz="2400" b="0" i="0" u="none" strike="noStrike" cap="none" spc="0" normalizeH="0" baseline="0" dirty="0" smtClean="0">
              <a:ln>
                <a:noFill/>
              </a:ln>
              <a:solidFill>
                <a:schemeClr val="tx2"/>
              </a:solidFill>
              <a:effectLst/>
              <a:uFillTx/>
              <a:latin typeface="+mj-lt"/>
              <a:ea typeface="Palatino"/>
              <a:cs typeface="Palatino"/>
              <a:sym typeface="Palatino"/>
            </a:endParaRPr>
          </a:p>
        </p:txBody>
      </p:sp>
      <p:pic>
        <p:nvPicPr>
          <p:cNvPr id="16" name="Billed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25" y="999549"/>
            <a:ext cx="8429625" cy="2819400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750" y="2147962"/>
            <a:ext cx="5614700" cy="131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8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Lige forbindelse 5"/>
          <p:cNvCxnSpPr/>
          <p:nvPr/>
        </p:nvCxnSpPr>
        <p:spPr>
          <a:xfrm>
            <a:off x="377825" y="542925"/>
            <a:ext cx="8421688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Lige forbindelse 6"/>
          <p:cNvCxnSpPr/>
          <p:nvPr/>
        </p:nvCxnSpPr>
        <p:spPr>
          <a:xfrm>
            <a:off x="377825" y="101600"/>
            <a:ext cx="8421688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kstboks 9"/>
          <p:cNvSpPr txBox="1"/>
          <p:nvPr/>
        </p:nvSpPr>
        <p:spPr>
          <a:xfrm>
            <a:off x="377825" y="86301"/>
            <a:ext cx="842168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2400" dirty="0" smtClean="0">
                <a:solidFill>
                  <a:schemeClr val="tx2"/>
                </a:solidFill>
                <a:latin typeface="+mj-lt"/>
                <a:ea typeface="Palatino"/>
                <a:cs typeface="Palatino"/>
                <a:sym typeface="Palatino"/>
              </a:rPr>
              <a:t>Regnskab 2017</a:t>
            </a:r>
            <a:endParaRPr kumimoji="0" lang="da-DK" sz="2400" b="0" i="0" u="none" strike="noStrike" cap="none" spc="0" normalizeH="0" baseline="0" dirty="0" smtClean="0">
              <a:ln>
                <a:noFill/>
              </a:ln>
              <a:solidFill>
                <a:schemeClr val="tx2"/>
              </a:solidFill>
              <a:effectLst/>
              <a:uFillTx/>
              <a:latin typeface="+mj-lt"/>
              <a:ea typeface="Palatino"/>
              <a:cs typeface="Palatino"/>
              <a:sym typeface="Palatino"/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5289" y="573524"/>
            <a:ext cx="4506491" cy="614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69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Lige forbindelse 5"/>
          <p:cNvCxnSpPr/>
          <p:nvPr/>
        </p:nvCxnSpPr>
        <p:spPr>
          <a:xfrm>
            <a:off x="377825" y="542925"/>
            <a:ext cx="8421688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Lige forbindelse 6"/>
          <p:cNvCxnSpPr/>
          <p:nvPr/>
        </p:nvCxnSpPr>
        <p:spPr>
          <a:xfrm>
            <a:off x="377825" y="101600"/>
            <a:ext cx="8421688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kstboks 9"/>
          <p:cNvSpPr txBox="1"/>
          <p:nvPr/>
        </p:nvSpPr>
        <p:spPr>
          <a:xfrm>
            <a:off x="377825" y="86301"/>
            <a:ext cx="842168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2400" dirty="0" smtClean="0">
                <a:solidFill>
                  <a:schemeClr val="tx2"/>
                </a:solidFill>
                <a:latin typeface="+mj-lt"/>
                <a:ea typeface="Palatino"/>
                <a:cs typeface="Palatino"/>
                <a:sym typeface="Palatino"/>
              </a:rPr>
              <a:t>Regnskab 2017</a:t>
            </a:r>
            <a:endParaRPr kumimoji="0" lang="da-DK" sz="2400" b="0" i="0" u="none" strike="noStrike" cap="none" spc="0" normalizeH="0" baseline="0" dirty="0" smtClean="0">
              <a:ln>
                <a:noFill/>
              </a:ln>
              <a:solidFill>
                <a:schemeClr val="tx2"/>
              </a:solidFill>
              <a:effectLst/>
              <a:uFillTx/>
              <a:latin typeface="+mj-lt"/>
              <a:ea typeface="Palatino"/>
              <a:cs typeface="Palatino"/>
              <a:sym typeface="Palatino"/>
            </a:endParaRPr>
          </a:p>
        </p:txBody>
      </p:sp>
      <p:pic>
        <p:nvPicPr>
          <p:cNvPr id="16" name="Billed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25" y="999549"/>
            <a:ext cx="8429625" cy="2819400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803" y="2720899"/>
            <a:ext cx="5602710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8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Lige forbindelse 5"/>
          <p:cNvCxnSpPr/>
          <p:nvPr/>
        </p:nvCxnSpPr>
        <p:spPr>
          <a:xfrm>
            <a:off x="377825" y="542925"/>
            <a:ext cx="8421688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Lige forbindelse 6"/>
          <p:cNvCxnSpPr/>
          <p:nvPr/>
        </p:nvCxnSpPr>
        <p:spPr>
          <a:xfrm>
            <a:off x="377825" y="101600"/>
            <a:ext cx="8421688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kstboks 9"/>
          <p:cNvSpPr txBox="1"/>
          <p:nvPr/>
        </p:nvSpPr>
        <p:spPr>
          <a:xfrm>
            <a:off x="377825" y="86301"/>
            <a:ext cx="842168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2400" dirty="0" smtClean="0">
                <a:solidFill>
                  <a:schemeClr val="tx2"/>
                </a:solidFill>
                <a:latin typeface="+mj-lt"/>
                <a:ea typeface="Palatino"/>
                <a:cs typeface="Palatino"/>
                <a:sym typeface="Palatino"/>
              </a:rPr>
              <a:t>Regnskab 2017</a:t>
            </a:r>
            <a:endParaRPr kumimoji="0" lang="da-DK" sz="2400" b="0" i="0" u="none" strike="noStrike" cap="none" spc="0" normalizeH="0" baseline="0" dirty="0" smtClean="0">
              <a:ln>
                <a:noFill/>
              </a:ln>
              <a:solidFill>
                <a:schemeClr val="tx2"/>
              </a:solidFill>
              <a:effectLst/>
              <a:uFillTx/>
              <a:latin typeface="+mj-lt"/>
              <a:ea typeface="Palatino"/>
              <a:cs typeface="Palatino"/>
              <a:sym typeface="Palatino"/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9173" y="661332"/>
            <a:ext cx="4712229" cy="2685372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9173" y="3706284"/>
            <a:ext cx="4736593" cy="266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56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Lige forbindelse 5"/>
          <p:cNvCxnSpPr/>
          <p:nvPr/>
        </p:nvCxnSpPr>
        <p:spPr>
          <a:xfrm>
            <a:off x="377825" y="542925"/>
            <a:ext cx="8421688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Lige forbindelse 6"/>
          <p:cNvCxnSpPr/>
          <p:nvPr/>
        </p:nvCxnSpPr>
        <p:spPr>
          <a:xfrm>
            <a:off x="377825" y="101600"/>
            <a:ext cx="8421688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kstboks 9"/>
          <p:cNvSpPr txBox="1"/>
          <p:nvPr/>
        </p:nvSpPr>
        <p:spPr>
          <a:xfrm>
            <a:off x="377825" y="86301"/>
            <a:ext cx="842168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2400" dirty="0" smtClean="0">
                <a:solidFill>
                  <a:schemeClr val="tx2"/>
                </a:solidFill>
                <a:latin typeface="+mj-lt"/>
                <a:ea typeface="Palatino"/>
                <a:cs typeface="Palatino"/>
                <a:sym typeface="Palatino"/>
              </a:rPr>
              <a:t>Regnskab 2017</a:t>
            </a:r>
            <a:endParaRPr kumimoji="0" lang="da-DK" sz="2400" b="0" i="0" u="none" strike="noStrike" cap="none" spc="0" normalizeH="0" baseline="0" dirty="0" smtClean="0">
              <a:ln>
                <a:noFill/>
              </a:ln>
              <a:solidFill>
                <a:schemeClr val="tx2"/>
              </a:solidFill>
              <a:effectLst/>
              <a:uFillTx/>
              <a:latin typeface="+mj-lt"/>
              <a:ea typeface="Palatino"/>
              <a:cs typeface="Palatino"/>
              <a:sym typeface="Palatino"/>
            </a:endParaRPr>
          </a:p>
        </p:txBody>
      </p:sp>
      <p:sp>
        <p:nvSpPr>
          <p:cNvPr id="2" name="Tekstfelt 1"/>
          <p:cNvSpPr txBox="1"/>
          <p:nvPr/>
        </p:nvSpPr>
        <p:spPr>
          <a:xfrm>
            <a:off x="1554480" y="2502666"/>
            <a:ext cx="646480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2400" b="0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+mn-lt"/>
                <a:ea typeface="Palatino"/>
                <a:cs typeface="Palatino"/>
                <a:sym typeface="Palatino"/>
              </a:rPr>
              <a:t>Er der tal</a:t>
            </a:r>
            <a:r>
              <a:rPr kumimoji="0" lang="da-DK" sz="2400" b="0" i="0" u="none" strike="noStrike" cap="none" spc="0" normalizeH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+mn-lt"/>
                <a:ea typeface="Palatino"/>
                <a:cs typeface="Palatino"/>
                <a:sym typeface="Palatino"/>
              </a:rPr>
              <a:t> mangler ????</a:t>
            </a:r>
            <a:endParaRPr kumimoji="0" lang="da-DK" sz="2400" b="0" i="0" u="none" strike="noStrike" cap="none" spc="0" normalizeH="0" baseline="0" dirty="0" smtClean="0">
              <a:ln>
                <a:noFill/>
              </a:ln>
              <a:solidFill>
                <a:srgbClr val="414141"/>
              </a:solidFill>
              <a:effectLst/>
              <a:uFillTx/>
              <a:latin typeface="+mn-lt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40060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Lige forbindelse 5"/>
          <p:cNvCxnSpPr/>
          <p:nvPr/>
        </p:nvCxnSpPr>
        <p:spPr>
          <a:xfrm>
            <a:off x="377825" y="542925"/>
            <a:ext cx="8421688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Lige forbindelse 6"/>
          <p:cNvCxnSpPr/>
          <p:nvPr/>
        </p:nvCxnSpPr>
        <p:spPr>
          <a:xfrm>
            <a:off x="377825" y="101600"/>
            <a:ext cx="8421688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kstboks 9"/>
          <p:cNvSpPr txBox="1"/>
          <p:nvPr/>
        </p:nvSpPr>
        <p:spPr>
          <a:xfrm>
            <a:off x="377825" y="86301"/>
            <a:ext cx="842168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2400" dirty="0" smtClean="0">
                <a:solidFill>
                  <a:schemeClr val="tx2"/>
                </a:solidFill>
                <a:latin typeface="+mj-lt"/>
                <a:ea typeface="Palatino"/>
                <a:cs typeface="Palatino"/>
                <a:sym typeface="Palatino"/>
              </a:rPr>
              <a:t>Regnskab 2017</a:t>
            </a:r>
            <a:endParaRPr kumimoji="0" lang="da-DK" sz="2400" b="0" i="0" u="none" strike="noStrike" cap="none" spc="0" normalizeH="0" baseline="0" dirty="0" smtClean="0">
              <a:ln>
                <a:noFill/>
              </a:ln>
              <a:solidFill>
                <a:schemeClr val="tx2"/>
              </a:solidFill>
              <a:effectLst/>
              <a:uFillTx/>
              <a:latin typeface="+mj-lt"/>
              <a:ea typeface="Palatino"/>
              <a:cs typeface="Palatino"/>
              <a:sym typeface="Palatino"/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88" y="834199"/>
            <a:ext cx="8429625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53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Lige forbindelse 5"/>
          <p:cNvCxnSpPr/>
          <p:nvPr/>
        </p:nvCxnSpPr>
        <p:spPr>
          <a:xfrm>
            <a:off x="377825" y="542925"/>
            <a:ext cx="8421688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Lige forbindelse 6"/>
          <p:cNvCxnSpPr/>
          <p:nvPr/>
        </p:nvCxnSpPr>
        <p:spPr>
          <a:xfrm>
            <a:off x="377825" y="101600"/>
            <a:ext cx="8421688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kstboks 9"/>
          <p:cNvSpPr txBox="1"/>
          <p:nvPr/>
        </p:nvSpPr>
        <p:spPr>
          <a:xfrm>
            <a:off x="377825" y="86301"/>
            <a:ext cx="842168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2400" dirty="0" smtClean="0">
                <a:solidFill>
                  <a:schemeClr val="tx2"/>
                </a:solidFill>
                <a:latin typeface="+mj-lt"/>
                <a:ea typeface="Palatino"/>
                <a:cs typeface="Palatino"/>
                <a:sym typeface="Palatino"/>
              </a:rPr>
              <a:t>Regnskab 2017</a:t>
            </a:r>
            <a:endParaRPr kumimoji="0" lang="da-DK" sz="2400" b="0" i="0" u="none" strike="noStrike" cap="none" spc="0" normalizeH="0" baseline="0" dirty="0" smtClean="0">
              <a:ln>
                <a:noFill/>
              </a:ln>
              <a:solidFill>
                <a:schemeClr val="tx2"/>
              </a:solidFill>
              <a:effectLst/>
              <a:uFillTx/>
              <a:latin typeface="+mj-lt"/>
              <a:ea typeface="Palatino"/>
              <a:cs typeface="Palatino"/>
              <a:sym typeface="Palatino"/>
            </a:endParaRPr>
          </a:p>
        </p:txBody>
      </p:sp>
      <p:pic>
        <p:nvPicPr>
          <p:cNvPr id="16" name="Billed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25" y="999549"/>
            <a:ext cx="842962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19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Lige forbindelse 5"/>
          <p:cNvCxnSpPr/>
          <p:nvPr/>
        </p:nvCxnSpPr>
        <p:spPr>
          <a:xfrm>
            <a:off x="377825" y="542925"/>
            <a:ext cx="8421688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Lige forbindelse 6"/>
          <p:cNvCxnSpPr/>
          <p:nvPr/>
        </p:nvCxnSpPr>
        <p:spPr>
          <a:xfrm>
            <a:off x="377825" y="101600"/>
            <a:ext cx="8421688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kstboks 9"/>
          <p:cNvSpPr txBox="1"/>
          <p:nvPr/>
        </p:nvSpPr>
        <p:spPr>
          <a:xfrm>
            <a:off x="377825" y="86301"/>
            <a:ext cx="842168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2400" dirty="0" smtClean="0">
                <a:solidFill>
                  <a:schemeClr val="tx2"/>
                </a:solidFill>
                <a:latin typeface="+mj-lt"/>
                <a:ea typeface="Palatino"/>
                <a:cs typeface="Palatino"/>
                <a:sym typeface="Palatino"/>
              </a:rPr>
              <a:t>Regnskab 2017</a:t>
            </a:r>
            <a:endParaRPr kumimoji="0" lang="da-DK" sz="2400" b="0" i="0" u="none" strike="noStrike" cap="none" spc="0" normalizeH="0" baseline="0" dirty="0" smtClean="0">
              <a:ln>
                <a:noFill/>
              </a:ln>
              <a:solidFill>
                <a:schemeClr val="tx2"/>
              </a:solidFill>
              <a:effectLst/>
              <a:uFillTx/>
              <a:latin typeface="+mj-lt"/>
              <a:ea typeface="Palatino"/>
              <a:cs typeface="Palatino"/>
              <a:sym typeface="Palatino"/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88" y="834199"/>
            <a:ext cx="8429625" cy="4695825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438" y="1645542"/>
            <a:ext cx="7458075" cy="3663416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1437" y="1653435"/>
            <a:ext cx="7458075" cy="3876589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825" y="1645542"/>
            <a:ext cx="847725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36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Lige forbindelse 5"/>
          <p:cNvCxnSpPr/>
          <p:nvPr/>
        </p:nvCxnSpPr>
        <p:spPr>
          <a:xfrm>
            <a:off x="377825" y="542925"/>
            <a:ext cx="8421688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Lige forbindelse 6"/>
          <p:cNvCxnSpPr/>
          <p:nvPr/>
        </p:nvCxnSpPr>
        <p:spPr>
          <a:xfrm>
            <a:off x="377825" y="101600"/>
            <a:ext cx="8421688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kstboks 9"/>
          <p:cNvSpPr txBox="1"/>
          <p:nvPr/>
        </p:nvSpPr>
        <p:spPr>
          <a:xfrm>
            <a:off x="377825" y="86301"/>
            <a:ext cx="842168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2400" dirty="0" smtClean="0">
                <a:solidFill>
                  <a:schemeClr val="tx2"/>
                </a:solidFill>
                <a:latin typeface="+mj-lt"/>
                <a:ea typeface="Palatino"/>
                <a:cs typeface="Palatino"/>
                <a:sym typeface="Palatino"/>
              </a:rPr>
              <a:t>Regnskab 2017</a:t>
            </a:r>
            <a:endParaRPr kumimoji="0" lang="da-DK" sz="2400" b="0" i="0" u="none" strike="noStrike" cap="none" spc="0" normalizeH="0" baseline="0" dirty="0" smtClean="0">
              <a:ln>
                <a:noFill/>
              </a:ln>
              <a:solidFill>
                <a:schemeClr val="tx2"/>
              </a:solidFill>
              <a:effectLst/>
              <a:uFillTx/>
              <a:latin typeface="+mj-lt"/>
              <a:ea typeface="Palatino"/>
              <a:cs typeface="Palatino"/>
              <a:sym typeface="Palatino"/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88" y="834199"/>
            <a:ext cx="8429625" cy="4695825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825" y="1909953"/>
            <a:ext cx="8467725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75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Lige forbindelse 5"/>
          <p:cNvCxnSpPr/>
          <p:nvPr/>
        </p:nvCxnSpPr>
        <p:spPr>
          <a:xfrm>
            <a:off x="377825" y="542925"/>
            <a:ext cx="8421688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Lige forbindelse 6"/>
          <p:cNvCxnSpPr/>
          <p:nvPr/>
        </p:nvCxnSpPr>
        <p:spPr>
          <a:xfrm>
            <a:off x="377825" y="101600"/>
            <a:ext cx="8421688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kstboks 9"/>
          <p:cNvSpPr txBox="1"/>
          <p:nvPr/>
        </p:nvSpPr>
        <p:spPr>
          <a:xfrm>
            <a:off x="377825" y="86301"/>
            <a:ext cx="842168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2400" dirty="0" smtClean="0">
                <a:solidFill>
                  <a:schemeClr val="tx2"/>
                </a:solidFill>
                <a:latin typeface="+mj-lt"/>
                <a:ea typeface="Palatino"/>
                <a:cs typeface="Palatino"/>
                <a:sym typeface="Palatino"/>
              </a:rPr>
              <a:t>Regnskab 2017</a:t>
            </a:r>
            <a:endParaRPr kumimoji="0" lang="da-DK" sz="2400" b="0" i="0" u="none" strike="noStrike" cap="none" spc="0" normalizeH="0" baseline="0" dirty="0" smtClean="0">
              <a:ln>
                <a:noFill/>
              </a:ln>
              <a:solidFill>
                <a:schemeClr val="tx2"/>
              </a:solidFill>
              <a:effectLst/>
              <a:uFillTx/>
              <a:latin typeface="+mj-lt"/>
              <a:ea typeface="Palatino"/>
              <a:cs typeface="Palatino"/>
              <a:sym typeface="Palatino"/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88" y="834199"/>
            <a:ext cx="8429625" cy="4695825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825" y="2186421"/>
            <a:ext cx="847725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9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Lige forbindelse 5"/>
          <p:cNvCxnSpPr/>
          <p:nvPr/>
        </p:nvCxnSpPr>
        <p:spPr>
          <a:xfrm>
            <a:off x="377825" y="542925"/>
            <a:ext cx="8421688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Lige forbindelse 6"/>
          <p:cNvCxnSpPr/>
          <p:nvPr/>
        </p:nvCxnSpPr>
        <p:spPr>
          <a:xfrm>
            <a:off x="377825" y="101600"/>
            <a:ext cx="8421688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kstboks 9"/>
          <p:cNvSpPr txBox="1"/>
          <p:nvPr/>
        </p:nvSpPr>
        <p:spPr>
          <a:xfrm>
            <a:off x="377825" y="86301"/>
            <a:ext cx="842168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2400" dirty="0" smtClean="0">
                <a:solidFill>
                  <a:schemeClr val="tx2"/>
                </a:solidFill>
                <a:latin typeface="+mj-lt"/>
                <a:ea typeface="Palatino"/>
                <a:cs typeface="Palatino"/>
                <a:sym typeface="Palatino"/>
              </a:rPr>
              <a:t>Regnskab 2017</a:t>
            </a:r>
            <a:endParaRPr kumimoji="0" lang="da-DK" sz="2400" b="0" i="0" u="none" strike="noStrike" cap="none" spc="0" normalizeH="0" baseline="0" dirty="0" smtClean="0">
              <a:ln>
                <a:noFill/>
              </a:ln>
              <a:solidFill>
                <a:schemeClr val="tx2"/>
              </a:solidFill>
              <a:effectLst/>
              <a:uFillTx/>
              <a:latin typeface="+mj-lt"/>
              <a:ea typeface="Palatino"/>
              <a:cs typeface="Palatino"/>
              <a:sym typeface="Palatino"/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88" y="834199"/>
            <a:ext cx="8429625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0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Lige forbindelse 5"/>
          <p:cNvCxnSpPr/>
          <p:nvPr/>
        </p:nvCxnSpPr>
        <p:spPr>
          <a:xfrm>
            <a:off x="377825" y="542925"/>
            <a:ext cx="8421688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Lige forbindelse 6"/>
          <p:cNvCxnSpPr/>
          <p:nvPr/>
        </p:nvCxnSpPr>
        <p:spPr>
          <a:xfrm>
            <a:off x="377825" y="101600"/>
            <a:ext cx="8421688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kstboks 9"/>
          <p:cNvSpPr txBox="1"/>
          <p:nvPr/>
        </p:nvSpPr>
        <p:spPr>
          <a:xfrm>
            <a:off x="377825" y="86301"/>
            <a:ext cx="842168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2400" dirty="0" smtClean="0">
                <a:solidFill>
                  <a:schemeClr val="tx2"/>
                </a:solidFill>
                <a:latin typeface="+mj-lt"/>
                <a:ea typeface="Palatino"/>
                <a:cs typeface="Palatino"/>
                <a:sym typeface="Palatino"/>
              </a:rPr>
              <a:t>Regnskab 2017</a:t>
            </a:r>
            <a:endParaRPr kumimoji="0" lang="da-DK" sz="2400" b="0" i="0" u="none" strike="noStrike" cap="none" spc="0" normalizeH="0" baseline="0" dirty="0" smtClean="0">
              <a:ln>
                <a:noFill/>
              </a:ln>
              <a:solidFill>
                <a:schemeClr val="tx2"/>
              </a:solidFill>
              <a:effectLst/>
              <a:uFillTx/>
              <a:latin typeface="+mj-lt"/>
              <a:ea typeface="Palatino"/>
              <a:cs typeface="Palatino"/>
              <a:sym typeface="Palatino"/>
            </a:endParaRPr>
          </a:p>
        </p:txBody>
      </p:sp>
      <p:pic>
        <p:nvPicPr>
          <p:cNvPr id="12" name="Billed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62" y="777157"/>
            <a:ext cx="4072274" cy="2332302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7664" y="777157"/>
            <a:ext cx="4111850" cy="2332302"/>
          </a:xfrm>
          <a:prstGeom prst="rect">
            <a:avLst/>
          </a:prstGeom>
        </p:spPr>
      </p:pic>
      <p:pic>
        <p:nvPicPr>
          <p:cNvPr id="15" name="Billed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862" y="3578272"/>
            <a:ext cx="4072274" cy="2506557"/>
          </a:xfrm>
          <a:prstGeom prst="rect">
            <a:avLst/>
          </a:prstGeom>
        </p:spPr>
      </p:pic>
      <p:pic>
        <p:nvPicPr>
          <p:cNvPr id="16" name="Billed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7664" y="3578273"/>
            <a:ext cx="4026568" cy="250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3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Ældre Sagen Powerpoint 2016">
  <a:themeElements>
    <a:clrScheme name="Ældresagen2016">
      <a:dk1>
        <a:srgbClr val="000000"/>
      </a:dk1>
      <a:lt1>
        <a:srgbClr val="FFFFFF"/>
      </a:lt1>
      <a:dk2>
        <a:srgbClr val="A91D1E"/>
      </a:dk2>
      <a:lt2>
        <a:srgbClr val="908979"/>
      </a:lt2>
      <a:accent1>
        <a:srgbClr val="C15F9C"/>
      </a:accent1>
      <a:accent2>
        <a:srgbClr val="9D1E65"/>
      </a:accent2>
      <a:accent3>
        <a:srgbClr val="6EA7AF"/>
      </a:accent3>
      <a:accent4>
        <a:srgbClr val="15494F"/>
      </a:accent4>
      <a:accent5>
        <a:srgbClr val="7281A4"/>
      </a:accent5>
      <a:accent6>
        <a:srgbClr val="111535"/>
      </a:accent6>
      <a:hlink>
        <a:srgbClr val="314C83"/>
      </a:hlink>
      <a:folHlink>
        <a:srgbClr val="5E22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solidFill>
            <a:schemeClr val="accent1">
              <a:lumMod val="50000"/>
            </a:schemeClr>
          </a:solidFill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<a:prstTxWarp prst="textNoShape">
          <a:avLst/>
        </a:prstTxWarp>
        <a:spAutoFit/>
      </a:bodyPr>
      <a:lstStyle>
        <a:defPPr defTabSz="584200" latinLnBrk="1" hangingPunct="0">
          <a:defRPr sz="3200" dirty="0" smtClean="0">
            <a:ea typeface="Palatino"/>
            <a:cs typeface="Palatino"/>
            <a:sym typeface="Palatino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 dirty="0" err="1" smtClean="0">
            <a:ln>
              <a:noFill/>
            </a:ln>
            <a:solidFill>
              <a:srgbClr val="414141"/>
            </a:solidFill>
            <a:effectLst/>
            <a:uFillTx/>
            <a:latin typeface="+mn-lt"/>
            <a:ea typeface="Palatino"/>
            <a:cs typeface="Palatino"/>
            <a:sym typeface="Palatino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Ældre sagen 2016.potx" id="{F3E023E6-3C04-44FD-A804-D3B1BB0A449F}" vid="{10D01434-3692-46DD-87DE-F5FB86AA1C2D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Ældre Sagen Powerpoint 2016</Template>
  <TotalTime>2416</TotalTime>
  <Words>79</Words>
  <Application>Microsoft Office PowerPoint</Application>
  <PresentationFormat>Skærmshow (4:3)</PresentationFormat>
  <Paragraphs>46</Paragraphs>
  <Slides>22</Slides>
  <Notes>21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22</vt:i4>
      </vt:variant>
    </vt:vector>
  </HeadingPairs>
  <TitlesOfParts>
    <vt:vector size="28" baseType="lpstr">
      <vt:lpstr>Arial</vt:lpstr>
      <vt:lpstr>Calibri</vt:lpstr>
      <vt:lpstr>Georgia</vt:lpstr>
      <vt:lpstr>Helvetica</vt:lpstr>
      <vt:lpstr>Palatino</vt:lpstr>
      <vt:lpstr>Ældre Sagen Powerpoint 2016</vt:lpstr>
      <vt:lpstr>Midtfyn lokalafdeling Regnskab 2017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Ældre Sagen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Ældre Sagens strategiske barometer</dc:title>
  <dc:creator>Anne Køhn</dc:creator>
  <cp:lastModifiedBy>Jens Søndergaard</cp:lastModifiedBy>
  <cp:revision>254</cp:revision>
  <cp:lastPrinted>2018-04-26T13:33:39Z</cp:lastPrinted>
  <dcterms:created xsi:type="dcterms:W3CDTF">2016-10-05T07:38:33Z</dcterms:created>
  <dcterms:modified xsi:type="dcterms:W3CDTF">2018-10-03T09:48:56Z</dcterms:modified>
</cp:coreProperties>
</file>