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6" r:id="rId4"/>
    <p:sldMasterId id="2147483693" r:id="rId5"/>
  </p:sldMasterIdLst>
  <p:notesMasterIdLst>
    <p:notesMasterId r:id="rId16"/>
  </p:notesMasterIdLst>
  <p:handoutMasterIdLst>
    <p:handoutMasterId r:id="rId17"/>
  </p:handoutMasterIdLst>
  <p:sldIdLst>
    <p:sldId id="264" r:id="rId6"/>
    <p:sldId id="1059" r:id="rId7"/>
    <p:sldId id="1030" r:id="rId8"/>
    <p:sldId id="1028" r:id="rId9"/>
    <p:sldId id="256" r:id="rId10"/>
    <p:sldId id="1062" r:id="rId11"/>
    <p:sldId id="1060" r:id="rId12"/>
    <p:sldId id="1049" r:id="rId13"/>
    <p:sldId id="1064" r:id="rId14"/>
    <p:sldId id="1039" r:id="rId15"/>
  </p:sldIdLst>
  <p:sldSz cx="12192000" cy="6858000"/>
  <p:notesSz cx="6858000" cy="9144000"/>
  <p:embeddedFontLst>
    <p:embeddedFont>
      <p:font typeface="IBM Plex Sans" panose="020B0503050203000203" pitchFamily="34" charset="0"/>
      <p:regular r:id="rId18"/>
      <p:bold r:id="rId19"/>
      <p:italic r:id="rId20"/>
      <p:boldItalic r:id="rId21"/>
    </p:embeddedFont>
    <p:embeddedFont>
      <p:font typeface="IBM Plex Sans Medium" panose="020B0603050203000203" pitchFamily="34" charset="0"/>
      <p:regular r:id="rId22"/>
      <p: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3E943EA1-0AA3-4AFF-9AA7-CC7EF17DF453}">
          <p14:sldIdLst>
            <p14:sldId id="264"/>
            <p14:sldId id="1059"/>
            <p14:sldId id="1030"/>
            <p14:sldId id="1028"/>
            <p14:sldId id="256"/>
            <p14:sldId id="1062"/>
            <p14:sldId id="1060"/>
            <p14:sldId id="1049"/>
            <p14:sldId id="1064"/>
            <p14:sldId id="1039"/>
          </p14:sldIdLst>
        </p14:section>
        <p14:section name="Tools" id="{13298FAA-B0CE-4181-B38D-E38972434BCB}">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2D1523-35AB-876B-DDC7-768AC3967519}" name="Lars Chrois" initials="LC" userId="S::lc@prsnt.dk::0d5694f9-aae2-45f6-b917-66606c9d227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B2BA"/>
    <a:srgbClr val="DEE2E4"/>
    <a:srgbClr val="FFFFFF"/>
    <a:srgbClr val="B2B2B2"/>
    <a:srgbClr val="AB2026"/>
    <a:srgbClr val="9B1D23"/>
    <a:srgbClr val="B94335"/>
    <a:srgbClr val="EC8618"/>
    <a:srgbClr val="D6702F"/>
    <a:srgbClr val="4E9E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p:cViewPr varScale="1">
        <p:scale>
          <a:sx n="110" d="100"/>
          <a:sy n="110" d="100"/>
        </p:scale>
        <p:origin x="606"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6.fntdata"/><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5.fntdata"/><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69EF1B-DB04-4350-A742-98595084F0B3}" type="doc">
      <dgm:prSet loTypeId="urn:microsoft.com/office/officeart/2008/layout/LinedList" loCatId="list" qsTypeId="urn:microsoft.com/office/officeart/2005/8/quickstyle/simple5" qsCatId="simple" csTypeId="urn:microsoft.com/office/officeart/2005/8/colors/accent1_2" csCatId="accent1"/>
      <dgm:spPr/>
      <dgm:t>
        <a:bodyPr/>
        <a:lstStyle/>
        <a:p>
          <a:endParaRPr lang="en-US"/>
        </a:p>
      </dgm:t>
    </dgm:pt>
    <dgm:pt modelId="{68824D2B-8FC4-42B5-AD1E-CF3BC5C238E2}">
      <dgm:prSet/>
      <dgm:spPr/>
      <dgm:t>
        <a:bodyPr/>
        <a:lstStyle/>
        <a:p>
          <a:r>
            <a:rPr lang="da-DK" b="1"/>
            <a:t>Vi arbejder videre med:</a:t>
          </a:r>
          <a:endParaRPr lang="en-US"/>
        </a:p>
      </dgm:t>
    </dgm:pt>
    <dgm:pt modelId="{8E58E6DA-8824-47D4-B6F7-9E06495DC03B}" type="parTrans" cxnId="{9C95199C-2B45-4BFA-8F0E-4DBE6FFEC0A3}">
      <dgm:prSet/>
      <dgm:spPr/>
      <dgm:t>
        <a:bodyPr/>
        <a:lstStyle/>
        <a:p>
          <a:endParaRPr lang="en-US"/>
        </a:p>
      </dgm:t>
    </dgm:pt>
    <dgm:pt modelId="{C472B9E3-E3E8-4432-9A11-E8388B5D9B29}" type="sibTrans" cxnId="{9C95199C-2B45-4BFA-8F0E-4DBE6FFEC0A3}">
      <dgm:prSet/>
      <dgm:spPr/>
      <dgm:t>
        <a:bodyPr/>
        <a:lstStyle/>
        <a:p>
          <a:endParaRPr lang="en-US"/>
        </a:p>
      </dgm:t>
    </dgm:pt>
    <dgm:pt modelId="{1904B92A-91D8-4AE4-91A5-24F9988C890E}">
      <dgm:prSet/>
      <dgm:spPr/>
      <dgm:t>
        <a:bodyPr/>
        <a:lstStyle/>
        <a:p>
          <a:r>
            <a:rPr lang="da-DK"/>
            <a:t>Hyggeklubber for førtidspensionister 40 – 55 år</a:t>
          </a:r>
          <a:endParaRPr lang="en-US"/>
        </a:p>
      </dgm:t>
    </dgm:pt>
    <dgm:pt modelId="{F873FE04-71B2-4DDA-8F39-311E8FF12D69}" type="parTrans" cxnId="{DDB0E404-0E9D-400A-8896-82418D601114}">
      <dgm:prSet/>
      <dgm:spPr/>
      <dgm:t>
        <a:bodyPr/>
        <a:lstStyle/>
        <a:p>
          <a:endParaRPr lang="en-US"/>
        </a:p>
      </dgm:t>
    </dgm:pt>
    <dgm:pt modelId="{94D9B875-48C3-400A-AA10-647F835AEBF3}" type="sibTrans" cxnId="{DDB0E404-0E9D-400A-8896-82418D601114}">
      <dgm:prSet/>
      <dgm:spPr/>
      <dgm:t>
        <a:bodyPr/>
        <a:lstStyle/>
        <a:p>
          <a:endParaRPr lang="en-US"/>
        </a:p>
      </dgm:t>
    </dgm:pt>
    <dgm:pt modelId="{33279348-C268-4AE3-A735-40280D1EC01F}">
      <dgm:prSet/>
      <dgm:spPr/>
      <dgm:t>
        <a:bodyPr/>
        <a:lstStyle/>
        <a:p>
          <a:r>
            <a:rPr lang="da-DK"/>
            <a:t>Noget for de unge på 30+ førtidspensionister</a:t>
          </a:r>
          <a:endParaRPr lang="en-US"/>
        </a:p>
      </dgm:t>
    </dgm:pt>
    <dgm:pt modelId="{8C453359-9A29-4BE7-80F0-068B383E86E1}" type="parTrans" cxnId="{0336D01F-DE40-4D8E-9380-E01FA3837508}">
      <dgm:prSet/>
      <dgm:spPr/>
      <dgm:t>
        <a:bodyPr/>
        <a:lstStyle/>
        <a:p>
          <a:endParaRPr lang="en-US"/>
        </a:p>
      </dgm:t>
    </dgm:pt>
    <dgm:pt modelId="{FC32E652-0A9E-4914-A5BC-247A1778E1B2}" type="sibTrans" cxnId="{0336D01F-DE40-4D8E-9380-E01FA3837508}">
      <dgm:prSet/>
      <dgm:spPr/>
      <dgm:t>
        <a:bodyPr/>
        <a:lstStyle/>
        <a:p>
          <a:endParaRPr lang="en-US"/>
        </a:p>
      </dgm:t>
    </dgm:pt>
    <dgm:pt modelId="{77EB874E-974D-49C0-875F-5A854904AADA}">
      <dgm:prSet/>
      <dgm:spPr/>
      <dgm:t>
        <a:bodyPr/>
        <a:lstStyle/>
        <a:p>
          <a:r>
            <a:rPr lang="da-DK"/>
            <a:t>Fællessang</a:t>
          </a:r>
          <a:endParaRPr lang="en-US"/>
        </a:p>
      </dgm:t>
    </dgm:pt>
    <dgm:pt modelId="{F4FC6745-9229-451B-9893-82D800F0B735}" type="parTrans" cxnId="{D8D241AC-A47F-4247-B7CB-DE2A89574232}">
      <dgm:prSet/>
      <dgm:spPr/>
      <dgm:t>
        <a:bodyPr/>
        <a:lstStyle/>
        <a:p>
          <a:endParaRPr lang="en-US"/>
        </a:p>
      </dgm:t>
    </dgm:pt>
    <dgm:pt modelId="{728F73A8-8305-412A-B242-0823FAD52EF1}" type="sibTrans" cxnId="{D8D241AC-A47F-4247-B7CB-DE2A89574232}">
      <dgm:prSet/>
      <dgm:spPr/>
      <dgm:t>
        <a:bodyPr/>
        <a:lstStyle/>
        <a:p>
          <a:endParaRPr lang="en-US"/>
        </a:p>
      </dgm:t>
    </dgm:pt>
    <dgm:pt modelId="{C3CCDEDD-69D5-4FA5-A43F-16871732ED98}">
      <dgm:prSet/>
      <dgm:spPr/>
      <dgm:t>
        <a:bodyPr/>
        <a:lstStyle/>
        <a:p>
          <a:r>
            <a:rPr lang="da-DK"/>
            <a:t>En månedlig sangaften måske med fortælling om sangens historie.</a:t>
          </a:r>
          <a:br>
            <a:rPr lang="da-DK"/>
          </a:br>
          <a:r>
            <a:rPr lang="da-DK"/>
            <a:t>Vi mangler frivillige!!!</a:t>
          </a:r>
          <a:endParaRPr lang="en-US"/>
        </a:p>
      </dgm:t>
    </dgm:pt>
    <dgm:pt modelId="{35A44E82-FEBC-4E91-B43D-C96ABAF7A0E0}" type="parTrans" cxnId="{F2BA2B7A-2315-4D30-BFFA-9D068F05D5B7}">
      <dgm:prSet/>
      <dgm:spPr/>
      <dgm:t>
        <a:bodyPr/>
        <a:lstStyle/>
        <a:p>
          <a:endParaRPr lang="en-US"/>
        </a:p>
      </dgm:t>
    </dgm:pt>
    <dgm:pt modelId="{7101314F-A13B-4E52-8C06-27378ED5E997}" type="sibTrans" cxnId="{F2BA2B7A-2315-4D30-BFFA-9D068F05D5B7}">
      <dgm:prSet/>
      <dgm:spPr/>
      <dgm:t>
        <a:bodyPr/>
        <a:lstStyle/>
        <a:p>
          <a:endParaRPr lang="en-US"/>
        </a:p>
      </dgm:t>
    </dgm:pt>
    <dgm:pt modelId="{F8FB6C6F-CE43-4B93-8F88-F01292DEC5A8}">
      <dgm:prSet/>
      <dgm:spPr/>
      <dgm:t>
        <a:bodyPr/>
        <a:lstStyle/>
        <a:p>
          <a:r>
            <a:rPr lang="da-DK"/>
            <a:t>Madlavning for mænd.</a:t>
          </a:r>
          <a:br>
            <a:rPr lang="da-DK"/>
          </a:br>
          <a:r>
            <a:rPr lang="da-DK"/>
            <a:t>Der findes allerede en aktivitet i AFC</a:t>
          </a:r>
          <a:br>
            <a:rPr lang="da-DK"/>
          </a:br>
          <a:endParaRPr lang="en-US"/>
        </a:p>
      </dgm:t>
    </dgm:pt>
    <dgm:pt modelId="{6AB0B337-DA96-4A63-ACB4-2CCC9B512B87}" type="parTrans" cxnId="{42DC8360-7B44-4337-8CC1-0CA472B0546D}">
      <dgm:prSet/>
      <dgm:spPr/>
      <dgm:t>
        <a:bodyPr/>
        <a:lstStyle/>
        <a:p>
          <a:endParaRPr lang="en-US"/>
        </a:p>
      </dgm:t>
    </dgm:pt>
    <dgm:pt modelId="{E54DEAFF-36F5-4E50-9E79-0BC645FE55E0}" type="sibTrans" cxnId="{42DC8360-7B44-4337-8CC1-0CA472B0546D}">
      <dgm:prSet/>
      <dgm:spPr/>
      <dgm:t>
        <a:bodyPr/>
        <a:lstStyle/>
        <a:p>
          <a:endParaRPr lang="en-US"/>
        </a:p>
      </dgm:t>
    </dgm:pt>
    <dgm:pt modelId="{866FFA8B-A56B-4AAC-B4AF-68865030F898}">
      <dgm:prSet/>
      <dgm:spPr/>
      <dgm:t>
        <a:bodyPr/>
        <a:lstStyle/>
        <a:p>
          <a:r>
            <a:rPr lang="da-DK"/>
            <a:t>Foredrag om ”syg i hjemmet” og støtte/pleje muligheder.</a:t>
          </a:r>
          <a:br>
            <a:rPr lang="da-DK"/>
          </a:br>
          <a:r>
            <a:rPr lang="da-DK"/>
            <a:t>Det er et kompliceret emne, men vi har ikke opgivet.</a:t>
          </a:r>
          <a:br>
            <a:rPr lang="da-DK" i="1"/>
          </a:br>
          <a:endParaRPr lang="en-US"/>
        </a:p>
      </dgm:t>
    </dgm:pt>
    <dgm:pt modelId="{7D6665E5-C333-4C1F-ACD0-0CA5DA73A17B}" type="parTrans" cxnId="{0E5D4CF1-D87D-4C7C-9150-918C623D2F03}">
      <dgm:prSet/>
      <dgm:spPr/>
      <dgm:t>
        <a:bodyPr/>
        <a:lstStyle/>
        <a:p>
          <a:endParaRPr lang="en-US"/>
        </a:p>
      </dgm:t>
    </dgm:pt>
    <dgm:pt modelId="{9E517EC7-22B8-4657-8865-68A96BE26CB8}" type="sibTrans" cxnId="{0E5D4CF1-D87D-4C7C-9150-918C623D2F03}">
      <dgm:prSet/>
      <dgm:spPr/>
      <dgm:t>
        <a:bodyPr/>
        <a:lstStyle/>
        <a:p>
          <a:endParaRPr lang="en-US"/>
        </a:p>
      </dgm:t>
    </dgm:pt>
    <dgm:pt modelId="{DEBE5F90-B05D-4F5F-BEE5-458AA9E7D189}" type="pres">
      <dgm:prSet presAssocID="{DD69EF1B-DB04-4350-A742-98595084F0B3}" presName="vert0" presStyleCnt="0">
        <dgm:presLayoutVars>
          <dgm:dir/>
          <dgm:animOne val="branch"/>
          <dgm:animLvl val="lvl"/>
        </dgm:presLayoutVars>
      </dgm:prSet>
      <dgm:spPr/>
    </dgm:pt>
    <dgm:pt modelId="{A65D03BD-C4DD-47CC-B4C1-B453A0D59F71}" type="pres">
      <dgm:prSet presAssocID="{68824D2B-8FC4-42B5-AD1E-CF3BC5C238E2}" presName="thickLine" presStyleLbl="alignNode1" presStyleIdx="0" presStyleCnt="3"/>
      <dgm:spPr/>
    </dgm:pt>
    <dgm:pt modelId="{B63F3C17-FCC8-42AB-86E6-3610452FB59F}" type="pres">
      <dgm:prSet presAssocID="{68824D2B-8FC4-42B5-AD1E-CF3BC5C238E2}" presName="horz1" presStyleCnt="0"/>
      <dgm:spPr/>
    </dgm:pt>
    <dgm:pt modelId="{07E16115-AC9F-421D-9839-AC541545D918}" type="pres">
      <dgm:prSet presAssocID="{68824D2B-8FC4-42B5-AD1E-CF3BC5C238E2}" presName="tx1" presStyleLbl="revTx" presStyleIdx="0" presStyleCnt="7"/>
      <dgm:spPr/>
    </dgm:pt>
    <dgm:pt modelId="{614213E5-68C5-4006-9462-C01852AD2544}" type="pres">
      <dgm:prSet presAssocID="{68824D2B-8FC4-42B5-AD1E-CF3BC5C238E2}" presName="vert1" presStyleCnt="0"/>
      <dgm:spPr/>
    </dgm:pt>
    <dgm:pt modelId="{22124DE2-6E92-48B6-987B-ED19CFF914E6}" type="pres">
      <dgm:prSet presAssocID="{1904B92A-91D8-4AE4-91A5-24F9988C890E}" presName="vertSpace2a" presStyleCnt="0"/>
      <dgm:spPr/>
    </dgm:pt>
    <dgm:pt modelId="{F2E846EF-C912-4505-86B1-448DEF66ED18}" type="pres">
      <dgm:prSet presAssocID="{1904B92A-91D8-4AE4-91A5-24F9988C890E}" presName="horz2" presStyleCnt="0"/>
      <dgm:spPr/>
    </dgm:pt>
    <dgm:pt modelId="{9EDF69F8-795A-466F-90A9-5D7C315468E5}" type="pres">
      <dgm:prSet presAssocID="{1904B92A-91D8-4AE4-91A5-24F9988C890E}" presName="horzSpace2" presStyleCnt="0"/>
      <dgm:spPr/>
    </dgm:pt>
    <dgm:pt modelId="{78BAFDBB-7463-45BA-9570-991D3AAB1D53}" type="pres">
      <dgm:prSet presAssocID="{1904B92A-91D8-4AE4-91A5-24F9988C890E}" presName="tx2" presStyleLbl="revTx" presStyleIdx="1" presStyleCnt="7"/>
      <dgm:spPr/>
    </dgm:pt>
    <dgm:pt modelId="{8C6A740E-DBEB-41D7-96CB-0DDCA27E399D}" type="pres">
      <dgm:prSet presAssocID="{1904B92A-91D8-4AE4-91A5-24F9988C890E}" presName="vert2" presStyleCnt="0"/>
      <dgm:spPr/>
    </dgm:pt>
    <dgm:pt modelId="{CCB7A2C8-0E00-4254-9548-4A0178B70F6B}" type="pres">
      <dgm:prSet presAssocID="{1904B92A-91D8-4AE4-91A5-24F9988C890E}" presName="thinLine2b" presStyleLbl="callout" presStyleIdx="0" presStyleCnt="4"/>
      <dgm:spPr/>
    </dgm:pt>
    <dgm:pt modelId="{9CB896EF-3C38-4D2C-96B7-3940593C607F}" type="pres">
      <dgm:prSet presAssocID="{1904B92A-91D8-4AE4-91A5-24F9988C890E}" presName="vertSpace2b" presStyleCnt="0"/>
      <dgm:spPr/>
    </dgm:pt>
    <dgm:pt modelId="{D41E70D2-EDD2-4735-9537-19B7C7E9AB9A}" type="pres">
      <dgm:prSet presAssocID="{33279348-C268-4AE3-A735-40280D1EC01F}" presName="horz2" presStyleCnt="0"/>
      <dgm:spPr/>
    </dgm:pt>
    <dgm:pt modelId="{D9B7573F-4249-4232-8C10-979ADF766E68}" type="pres">
      <dgm:prSet presAssocID="{33279348-C268-4AE3-A735-40280D1EC01F}" presName="horzSpace2" presStyleCnt="0"/>
      <dgm:spPr/>
    </dgm:pt>
    <dgm:pt modelId="{CE7F3145-D876-4C94-92E5-47082A529224}" type="pres">
      <dgm:prSet presAssocID="{33279348-C268-4AE3-A735-40280D1EC01F}" presName="tx2" presStyleLbl="revTx" presStyleIdx="2" presStyleCnt="7"/>
      <dgm:spPr/>
    </dgm:pt>
    <dgm:pt modelId="{44AF7F66-ACB2-4E9B-AE7E-3B6F3D24E574}" type="pres">
      <dgm:prSet presAssocID="{33279348-C268-4AE3-A735-40280D1EC01F}" presName="vert2" presStyleCnt="0"/>
      <dgm:spPr/>
    </dgm:pt>
    <dgm:pt modelId="{69B13787-282E-45FC-9917-305539C0DBE8}" type="pres">
      <dgm:prSet presAssocID="{33279348-C268-4AE3-A735-40280D1EC01F}" presName="thinLine2b" presStyleLbl="callout" presStyleIdx="1" presStyleCnt="4"/>
      <dgm:spPr/>
    </dgm:pt>
    <dgm:pt modelId="{160B7130-E2BA-4AF1-A7FA-EFAFEC64FB3C}" type="pres">
      <dgm:prSet presAssocID="{33279348-C268-4AE3-A735-40280D1EC01F}" presName="vertSpace2b" presStyleCnt="0"/>
      <dgm:spPr/>
    </dgm:pt>
    <dgm:pt modelId="{5DC90BF3-93CC-465E-BEBE-D255A2918074}" type="pres">
      <dgm:prSet presAssocID="{77EB874E-974D-49C0-875F-5A854904AADA}" presName="horz2" presStyleCnt="0"/>
      <dgm:spPr/>
    </dgm:pt>
    <dgm:pt modelId="{E18B3640-4438-42A9-A07E-1DD7705BC9D5}" type="pres">
      <dgm:prSet presAssocID="{77EB874E-974D-49C0-875F-5A854904AADA}" presName="horzSpace2" presStyleCnt="0"/>
      <dgm:spPr/>
    </dgm:pt>
    <dgm:pt modelId="{7E79E430-6D39-4C6E-AE71-93C3E4E69B79}" type="pres">
      <dgm:prSet presAssocID="{77EB874E-974D-49C0-875F-5A854904AADA}" presName="tx2" presStyleLbl="revTx" presStyleIdx="3" presStyleCnt="7"/>
      <dgm:spPr/>
    </dgm:pt>
    <dgm:pt modelId="{8016AB14-D14E-4DEA-9F2F-92C6C3F8BE03}" type="pres">
      <dgm:prSet presAssocID="{77EB874E-974D-49C0-875F-5A854904AADA}" presName="vert2" presStyleCnt="0"/>
      <dgm:spPr/>
    </dgm:pt>
    <dgm:pt modelId="{4BFDBF1E-BFCC-4C9D-8795-E6991D015B20}" type="pres">
      <dgm:prSet presAssocID="{77EB874E-974D-49C0-875F-5A854904AADA}" presName="thinLine2b" presStyleLbl="callout" presStyleIdx="2" presStyleCnt="4"/>
      <dgm:spPr/>
    </dgm:pt>
    <dgm:pt modelId="{33A35ADA-4C5D-4D5C-B7B9-77C3B199069C}" type="pres">
      <dgm:prSet presAssocID="{77EB874E-974D-49C0-875F-5A854904AADA}" presName="vertSpace2b" presStyleCnt="0"/>
      <dgm:spPr/>
    </dgm:pt>
    <dgm:pt modelId="{714BF46E-19B4-48CD-B8CF-D86A6B8A218E}" type="pres">
      <dgm:prSet presAssocID="{C3CCDEDD-69D5-4FA5-A43F-16871732ED98}" presName="horz2" presStyleCnt="0"/>
      <dgm:spPr/>
    </dgm:pt>
    <dgm:pt modelId="{53396EFB-4FA4-41A0-AB09-2A85496A02E7}" type="pres">
      <dgm:prSet presAssocID="{C3CCDEDD-69D5-4FA5-A43F-16871732ED98}" presName="horzSpace2" presStyleCnt="0"/>
      <dgm:spPr/>
    </dgm:pt>
    <dgm:pt modelId="{23723AA6-6FEB-475A-817A-553E94E1F2FE}" type="pres">
      <dgm:prSet presAssocID="{C3CCDEDD-69D5-4FA5-A43F-16871732ED98}" presName="tx2" presStyleLbl="revTx" presStyleIdx="4" presStyleCnt="7"/>
      <dgm:spPr/>
    </dgm:pt>
    <dgm:pt modelId="{15A57408-0B8C-45F4-BCD9-A2A02AEF453D}" type="pres">
      <dgm:prSet presAssocID="{C3CCDEDD-69D5-4FA5-A43F-16871732ED98}" presName="vert2" presStyleCnt="0"/>
      <dgm:spPr/>
    </dgm:pt>
    <dgm:pt modelId="{1920E401-4DC4-499E-AD85-65F30C754A5B}" type="pres">
      <dgm:prSet presAssocID="{C3CCDEDD-69D5-4FA5-A43F-16871732ED98}" presName="thinLine2b" presStyleLbl="callout" presStyleIdx="3" presStyleCnt="4"/>
      <dgm:spPr/>
    </dgm:pt>
    <dgm:pt modelId="{CFBA02CF-B5A5-4E97-9EF5-8181EDC99D38}" type="pres">
      <dgm:prSet presAssocID="{C3CCDEDD-69D5-4FA5-A43F-16871732ED98}" presName="vertSpace2b" presStyleCnt="0"/>
      <dgm:spPr/>
    </dgm:pt>
    <dgm:pt modelId="{8965E24B-0970-4747-8B4F-F34E08B234A0}" type="pres">
      <dgm:prSet presAssocID="{F8FB6C6F-CE43-4B93-8F88-F01292DEC5A8}" presName="thickLine" presStyleLbl="alignNode1" presStyleIdx="1" presStyleCnt="3"/>
      <dgm:spPr/>
    </dgm:pt>
    <dgm:pt modelId="{0E2B1076-35B1-4182-8186-468F1A288B01}" type="pres">
      <dgm:prSet presAssocID="{F8FB6C6F-CE43-4B93-8F88-F01292DEC5A8}" presName="horz1" presStyleCnt="0"/>
      <dgm:spPr/>
    </dgm:pt>
    <dgm:pt modelId="{A0B058FC-CE4E-4096-8E41-4D4D286A86B4}" type="pres">
      <dgm:prSet presAssocID="{F8FB6C6F-CE43-4B93-8F88-F01292DEC5A8}" presName="tx1" presStyleLbl="revTx" presStyleIdx="5" presStyleCnt="7"/>
      <dgm:spPr/>
    </dgm:pt>
    <dgm:pt modelId="{BF31B42B-C719-485D-A2AB-0D3FC054DCD5}" type="pres">
      <dgm:prSet presAssocID="{F8FB6C6F-CE43-4B93-8F88-F01292DEC5A8}" presName="vert1" presStyleCnt="0"/>
      <dgm:spPr/>
    </dgm:pt>
    <dgm:pt modelId="{257D985C-425A-4609-8896-2868236A47BD}" type="pres">
      <dgm:prSet presAssocID="{866FFA8B-A56B-4AAC-B4AF-68865030F898}" presName="thickLine" presStyleLbl="alignNode1" presStyleIdx="2" presStyleCnt="3"/>
      <dgm:spPr/>
    </dgm:pt>
    <dgm:pt modelId="{A171B04E-F6C0-4861-BA76-6713DC693FF0}" type="pres">
      <dgm:prSet presAssocID="{866FFA8B-A56B-4AAC-B4AF-68865030F898}" presName="horz1" presStyleCnt="0"/>
      <dgm:spPr/>
    </dgm:pt>
    <dgm:pt modelId="{7A268D6D-0D63-456E-B6B4-77B18DA0B9D5}" type="pres">
      <dgm:prSet presAssocID="{866FFA8B-A56B-4AAC-B4AF-68865030F898}" presName="tx1" presStyleLbl="revTx" presStyleIdx="6" presStyleCnt="7"/>
      <dgm:spPr/>
    </dgm:pt>
    <dgm:pt modelId="{FB054272-C19E-4894-924E-AEB1CB424C2B}" type="pres">
      <dgm:prSet presAssocID="{866FFA8B-A56B-4AAC-B4AF-68865030F898}" presName="vert1" presStyleCnt="0"/>
      <dgm:spPr/>
    </dgm:pt>
  </dgm:ptLst>
  <dgm:cxnLst>
    <dgm:cxn modelId="{DDB0E404-0E9D-400A-8896-82418D601114}" srcId="{68824D2B-8FC4-42B5-AD1E-CF3BC5C238E2}" destId="{1904B92A-91D8-4AE4-91A5-24F9988C890E}" srcOrd="0" destOrd="0" parTransId="{F873FE04-71B2-4DDA-8F39-311E8FF12D69}" sibTransId="{94D9B875-48C3-400A-AA10-647F835AEBF3}"/>
    <dgm:cxn modelId="{0336D01F-DE40-4D8E-9380-E01FA3837508}" srcId="{68824D2B-8FC4-42B5-AD1E-CF3BC5C238E2}" destId="{33279348-C268-4AE3-A735-40280D1EC01F}" srcOrd="1" destOrd="0" parTransId="{8C453359-9A29-4BE7-80F0-068B383E86E1}" sibTransId="{FC32E652-0A9E-4914-A5BC-247A1778E1B2}"/>
    <dgm:cxn modelId="{42DC8360-7B44-4337-8CC1-0CA472B0546D}" srcId="{DD69EF1B-DB04-4350-A742-98595084F0B3}" destId="{F8FB6C6F-CE43-4B93-8F88-F01292DEC5A8}" srcOrd="1" destOrd="0" parTransId="{6AB0B337-DA96-4A63-ACB4-2CCC9B512B87}" sibTransId="{E54DEAFF-36F5-4E50-9E79-0BC645FE55E0}"/>
    <dgm:cxn modelId="{5DBF6E4A-A0D1-4E4A-82D0-38BA4B5764D0}" type="presOf" srcId="{DD69EF1B-DB04-4350-A742-98595084F0B3}" destId="{DEBE5F90-B05D-4F5F-BEE5-458AA9E7D189}" srcOrd="0" destOrd="0" presId="urn:microsoft.com/office/officeart/2008/layout/LinedList"/>
    <dgm:cxn modelId="{C6BE3957-E46E-42C8-9A4F-D7BBA481F4DA}" type="presOf" srcId="{F8FB6C6F-CE43-4B93-8F88-F01292DEC5A8}" destId="{A0B058FC-CE4E-4096-8E41-4D4D286A86B4}" srcOrd="0" destOrd="0" presId="urn:microsoft.com/office/officeart/2008/layout/LinedList"/>
    <dgm:cxn modelId="{F2BA2B7A-2315-4D30-BFFA-9D068F05D5B7}" srcId="{68824D2B-8FC4-42B5-AD1E-CF3BC5C238E2}" destId="{C3CCDEDD-69D5-4FA5-A43F-16871732ED98}" srcOrd="3" destOrd="0" parTransId="{35A44E82-FEBC-4E91-B43D-C96ABAF7A0E0}" sibTransId="{7101314F-A13B-4E52-8C06-27378ED5E997}"/>
    <dgm:cxn modelId="{9C95199C-2B45-4BFA-8F0E-4DBE6FFEC0A3}" srcId="{DD69EF1B-DB04-4350-A742-98595084F0B3}" destId="{68824D2B-8FC4-42B5-AD1E-CF3BC5C238E2}" srcOrd="0" destOrd="0" parTransId="{8E58E6DA-8824-47D4-B6F7-9E06495DC03B}" sibTransId="{C472B9E3-E3E8-4432-9A11-E8388B5D9B29}"/>
    <dgm:cxn modelId="{C08F6C9F-43D7-4373-95EE-A47A849039DD}" type="presOf" srcId="{1904B92A-91D8-4AE4-91A5-24F9988C890E}" destId="{78BAFDBB-7463-45BA-9570-991D3AAB1D53}" srcOrd="0" destOrd="0" presId="urn:microsoft.com/office/officeart/2008/layout/LinedList"/>
    <dgm:cxn modelId="{B20C06A0-858A-40AD-B923-687E504D8AD9}" type="presOf" srcId="{866FFA8B-A56B-4AAC-B4AF-68865030F898}" destId="{7A268D6D-0D63-456E-B6B4-77B18DA0B9D5}" srcOrd="0" destOrd="0" presId="urn:microsoft.com/office/officeart/2008/layout/LinedList"/>
    <dgm:cxn modelId="{D8D241AC-A47F-4247-B7CB-DE2A89574232}" srcId="{68824D2B-8FC4-42B5-AD1E-CF3BC5C238E2}" destId="{77EB874E-974D-49C0-875F-5A854904AADA}" srcOrd="2" destOrd="0" parTransId="{F4FC6745-9229-451B-9893-82D800F0B735}" sibTransId="{728F73A8-8305-412A-B242-0823FAD52EF1}"/>
    <dgm:cxn modelId="{88BCB8B0-8917-4DEE-B6B4-61173079D166}" type="presOf" srcId="{33279348-C268-4AE3-A735-40280D1EC01F}" destId="{CE7F3145-D876-4C94-92E5-47082A529224}" srcOrd="0" destOrd="0" presId="urn:microsoft.com/office/officeart/2008/layout/LinedList"/>
    <dgm:cxn modelId="{DC382DBF-7EC1-49BB-96DA-BDF488CE550F}" type="presOf" srcId="{68824D2B-8FC4-42B5-AD1E-CF3BC5C238E2}" destId="{07E16115-AC9F-421D-9839-AC541545D918}" srcOrd="0" destOrd="0" presId="urn:microsoft.com/office/officeart/2008/layout/LinedList"/>
    <dgm:cxn modelId="{B7941CDB-E3E5-4B98-B630-268AEC44BD03}" type="presOf" srcId="{77EB874E-974D-49C0-875F-5A854904AADA}" destId="{7E79E430-6D39-4C6E-AE71-93C3E4E69B79}" srcOrd="0" destOrd="0" presId="urn:microsoft.com/office/officeart/2008/layout/LinedList"/>
    <dgm:cxn modelId="{F4D38FE6-D088-4BA6-9B9A-0A4E9FFAE462}" type="presOf" srcId="{C3CCDEDD-69D5-4FA5-A43F-16871732ED98}" destId="{23723AA6-6FEB-475A-817A-553E94E1F2FE}" srcOrd="0" destOrd="0" presId="urn:microsoft.com/office/officeart/2008/layout/LinedList"/>
    <dgm:cxn modelId="{0E5D4CF1-D87D-4C7C-9150-918C623D2F03}" srcId="{DD69EF1B-DB04-4350-A742-98595084F0B3}" destId="{866FFA8B-A56B-4AAC-B4AF-68865030F898}" srcOrd="2" destOrd="0" parTransId="{7D6665E5-C333-4C1F-ACD0-0CA5DA73A17B}" sibTransId="{9E517EC7-22B8-4657-8865-68A96BE26CB8}"/>
    <dgm:cxn modelId="{E12068DC-EE0E-4DE3-86DD-EBB6E66E63CC}" type="presParOf" srcId="{DEBE5F90-B05D-4F5F-BEE5-458AA9E7D189}" destId="{A65D03BD-C4DD-47CC-B4C1-B453A0D59F71}" srcOrd="0" destOrd="0" presId="urn:microsoft.com/office/officeart/2008/layout/LinedList"/>
    <dgm:cxn modelId="{6DF68AF3-D3F3-4D31-B314-2AA1866ED0F9}" type="presParOf" srcId="{DEBE5F90-B05D-4F5F-BEE5-458AA9E7D189}" destId="{B63F3C17-FCC8-42AB-86E6-3610452FB59F}" srcOrd="1" destOrd="0" presId="urn:microsoft.com/office/officeart/2008/layout/LinedList"/>
    <dgm:cxn modelId="{F4F2F42C-04BF-40A4-9CAE-007D774B9C06}" type="presParOf" srcId="{B63F3C17-FCC8-42AB-86E6-3610452FB59F}" destId="{07E16115-AC9F-421D-9839-AC541545D918}" srcOrd="0" destOrd="0" presId="urn:microsoft.com/office/officeart/2008/layout/LinedList"/>
    <dgm:cxn modelId="{AAD61B80-D538-4DF8-BD7D-BE6F1FA829BC}" type="presParOf" srcId="{B63F3C17-FCC8-42AB-86E6-3610452FB59F}" destId="{614213E5-68C5-4006-9462-C01852AD2544}" srcOrd="1" destOrd="0" presId="urn:microsoft.com/office/officeart/2008/layout/LinedList"/>
    <dgm:cxn modelId="{F8E82D09-52B5-4F01-B4AB-01293C7C2420}" type="presParOf" srcId="{614213E5-68C5-4006-9462-C01852AD2544}" destId="{22124DE2-6E92-48B6-987B-ED19CFF914E6}" srcOrd="0" destOrd="0" presId="urn:microsoft.com/office/officeart/2008/layout/LinedList"/>
    <dgm:cxn modelId="{243277CA-F1D4-42FC-B612-638C9EDEE48E}" type="presParOf" srcId="{614213E5-68C5-4006-9462-C01852AD2544}" destId="{F2E846EF-C912-4505-86B1-448DEF66ED18}" srcOrd="1" destOrd="0" presId="urn:microsoft.com/office/officeart/2008/layout/LinedList"/>
    <dgm:cxn modelId="{B30F82EB-1AD3-41C0-B844-68CF4EA04115}" type="presParOf" srcId="{F2E846EF-C912-4505-86B1-448DEF66ED18}" destId="{9EDF69F8-795A-466F-90A9-5D7C315468E5}" srcOrd="0" destOrd="0" presId="urn:microsoft.com/office/officeart/2008/layout/LinedList"/>
    <dgm:cxn modelId="{0A7CE724-E717-4BB3-95FC-80676968083D}" type="presParOf" srcId="{F2E846EF-C912-4505-86B1-448DEF66ED18}" destId="{78BAFDBB-7463-45BA-9570-991D3AAB1D53}" srcOrd="1" destOrd="0" presId="urn:microsoft.com/office/officeart/2008/layout/LinedList"/>
    <dgm:cxn modelId="{D025E59B-30C6-43EF-B14C-D21947BAA8D9}" type="presParOf" srcId="{F2E846EF-C912-4505-86B1-448DEF66ED18}" destId="{8C6A740E-DBEB-41D7-96CB-0DDCA27E399D}" srcOrd="2" destOrd="0" presId="urn:microsoft.com/office/officeart/2008/layout/LinedList"/>
    <dgm:cxn modelId="{7DC0D12D-5896-4E25-8C39-F6EB62FF9AA5}" type="presParOf" srcId="{614213E5-68C5-4006-9462-C01852AD2544}" destId="{CCB7A2C8-0E00-4254-9548-4A0178B70F6B}" srcOrd="2" destOrd="0" presId="urn:microsoft.com/office/officeart/2008/layout/LinedList"/>
    <dgm:cxn modelId="{62A44B19-DD44-4B86-8A10-E37282D53B63}" type="presParOf" srcId="{614213E5-68C5-4006-9462-C01852AD2544}" destId="{9CB896EF-3C38-4D2C-96B7-3940593C607F}" srcOrd="3" destOrd="0" presId="urn:microsoft.com/office/officeart/2008/layout/LinedList"/>
    <dgm:cxn modelId="{38443C96-78D9-49ED-BC5D-CE7D5DE406FD}" type="presParOf" srcId="{614213E5-68C5-4006-9462-C01852AD2544}" destId="{D41E70D2-EDD2-4735-9537-19B7C7E9AB9A}" srcOrd="4" destOrd="0" presId="urn:microsoft.com/office/officeart/2008/layout/LinedList"/>
    <dgm:cxn modelId="{05C42E04-1581-44DF-8346-6D23187894AA}" type="presParOf" srcId="{D41E70D2-EDD2-4735-9537-19B7C7E9AB9A}" destId="{D9B7573F-4249-4232-8C10-979ADF766E68}" srcOrd="0" destOrd="0" presId="urn:microsoft.com/office/officeart/2008/layout/LinedList"/>
    <dgm:cxn modelId="{E8BF1DF5-AF5B-4C68-BF8A-E544915BC728}" type="presParOf" srcId="{D41E70D2-EDD2-4735-9537-19B7C7E9AB9A}" destId="{CE7F3145-D876-4C94-92E5-47082A529224}" srcOrd="1" destOrd="0" presId="urn:microsoft.com/office/officeart/2008/layout/LinedList"/>
    <dgm:cxn modelId="{763DBB34-FBE7-419A-B0C9-1694E3F6F758}" type="presParOf" srcId="{D41E70D2-EDD2-4735-9537-19B7C7E9AB9A}" destId="{44AF7F66-ACB2-4E9B-AE7E-3B6F3D24E574}" srcOrd="2" destOrd="0" presId="urn:microsoft.com/office/officeart/2008/layout/LinedList"/>
    <dgm:cxn modelId="{062BEA6E-84CE-4C25-B84A-D9DDCB799DCB}" type="presParOf" srcId="{614213E5-68C5-4006-9462-C01852AD2544}" destId="{69B13787-282E-45FC-9917-305539C0DBE8}" srcOrd="5" destOrd="0" presId="urn:microsoft.com/office/officeart/2008/layout/LinedList"/>
    <dgm:cxn modelId="{D3BD6956-E00E-49EB-A633-3120D0BDE43F}" type="presParOf" srcId="{614213E5-68C5-4006-9462-C01852AD2544}" destId="{160B7130-E2BA-4AF1-A7FA-EFAFEC64FB3C}" srcOrd="6" destOrd="0" presId="urn:microsoft.com/office/officeart/2008/layout/LinedList"/>
    <dgm:cxn modelId="{DCA276A6-4D93-4E4F-B8AF-5CBC06C28972}" type="presParOf" srcId="{614213E5-68C5-4006-9462-C01852AD2544}" destId="{5DC90BF3-93CC-465E-BEBE-D255A2918074}" srcOrd="7" destOrd="0" presId="urn:microsoft.com/office/officeart/2008/layout/LinedList"/>
    <dgm:cxn modelId="{CD192C9C-2310-4BA8-86C1-AF510B18E0A0}" type="presParOf" srcId="{5DC90BF3-93CC-465E-BEBE-D255A2918074}" destId="{E18B3640-4438-42A9-A07E-1DD7705BC9D5}" srcOrd="0" destOrd="0" presId="urn:microsoft.com/office/officeart/2008/layout/LinedList"/>
    <dgm:cxn modelId="{14762E4B-3626-442D-8577-978C0DA0428A}" type="presParOf" srcId="{5DC90BF3-93CC-465E-BEBE-D255A2918074}" destId="{7E79E430-6D39-4C6E-AE71-93C3E4E69B79}" srcOrd="1" destOrd="0" presId="urn:microsoft.com/office/officeart/2008/layout/LinedList"/>
    <dgm:cxn modelId="{0B564DC4-39BD-43DA-82E5-357DA270C9EC}" type="presParOf" srcId="{5DC90BF3-93CC-465E-BEBE-D255A2918074}" destId="{8016AB14-D14E-4DEA-9F2F-92C6C3F8BE03}" srcOrd="2" destOrd="0" presId="urn:microsoft.com/office/officeart/2008/layout/LinedList"/>
    <dgm:cxn modelId="{4A759334-4C8A-4851-939F-E33F42565546}" type="presParOf" srcId="{614213E5-68C5-4006-9462-C01852AD2544}" destId="{4BFDBF1E-BFCC-4C9D-8795-E6991D015B20}" srcOrd="8" destOrd="0" presId="urn:microsoft.com/office/officeart/2008/layout/LinedList"/>
    <dgm:cxn modelId="{24ADDD93-E378-4FE7-88C9-337DF8B3A77A}" type="presParOf" srcId="{614213E5-68C5-4006-9462-C01852AD2544}" destId="{33A35ADA-4C5D-4D5C-B7B9-77C3B199069C}" srcOrd="9" destOrd="0" presId="urn:microsoft.com/office/officeart/2008/layout/LinedList"/>
    <dgm:cxn modelId="{DC694949-84E1-4301-BA7F-3465DD661B50}" type="presParOf" srcId="{614213E5-68C5-4006-9462-C01852AD2544}" destId="{714BF46E-19B4-48CD-B8CF-D86A6B8A218E}" srcOrd="10" destOrd="0" presId="urn:microsoft.com/office/officeart/2008/layout/LinedList"/>
    <dgm:cxn modelId="{5A0B2C88-0865-4D8D-A3BF-306211C3D7EA}" type="presParOf" srcId="{714BF46E-19B4-48CD-B8CF-D86A6B8A218E}" destId="{53396EFB-4FA4-41A0-AB09-2A85496A02E7}" srcOrd="0" destOrd="0" presId="urn:microsoft.com/office/officeart/2008/layout/LinedList"/>
    <dgm:cxn modelId="{0808D6AC-9D81-4FC9-969B-CC685A914A13}" type="presParOf" srcId="{714BF46E-19B4-48CD-B8CF-D86A6B8A218E}" destId="{23723AA6-6FEB-475A-817A-553E94E1F2FE}" srcOrd="1" destOrd="0" presId="urn:microsoft.com/office/officeart/2008/layout/LinedList"/>
    <dgm:cxn modelId="{6765D7D6-84FC-4CD6-85C9-1AD0B282B1A2}" type="presParOf" srcId="{714BF46E-19B4-48CD-B8CF-D86A6B8A218E}" destId="{15A57408-0B8C-45F4-BCD9-A2A02AEF453D}" srcOrd="2" destOrd="0" presId="urn:microsoft.com/office/officeart/2008/layout/LinedList"/>
    <dgm:cxn modelId="{6031A3AB-6F9C-4C35-BCCE-15A462C5F9BF}" type="presParOf" srcId="{614213E5-68C5-4006-9462-C01852AD2544}" destId="{1920E401-4DC4-499E-AD85-65F30C754A5B}" srcOrd="11" destOrd="0" presId="urn:microsoft.com/office/officeart/2008/layout/LinedList"/>
    <dgm:cxn modelId="{F7C84EB6-342D-4C13-B860-C26DC07F393E}" type="presParOf" srcId="{614213E5-68C5-4006-9462-C01852AD2544}" destId="{CFBA02CF-B5A5-4E97-9EF5-8181EDC99D38}" srcOrd="12" destOrd="0" presId="urn:microsoft.com/office/officeart/2008/layout/LinedList"/>
    <dgm:cxn modelId="{527CE0BA-09D4-40A1-8F05-AD80DB39007A}" type="presParOf" srcId="{DEBE5F90-B05D-4F5F-BEE5-458AA9E7D189}" destId="{8965E24B-0970-4747-8B4F-F34E08B234A0}" srcOrd="2" destOrd="0" presId="urn:microsoft.com/office/officeart/2008/layout/LinedList"/>
    <dgm:cxn modelId="{8D82E479-BE66-479D-AD5F-D3BB9F93A973}" type="presParOf" srcId="{DEBE5F90-B05D-4F5F-BEE5-458AA9E7D189}" destId="{0E2B1076-35B1-4182-8186-468F1A288B01}" srcOrd="3" destOrd="0" presId="urn:microsoft.com/office/officeart/2008/layout/LinedList"/>
    <dgm:cxn modelId="{53E72230-B684-4AD1-936C-C8764178002A}" type="presParOf" srcId="{0E2B1076-35B1-4182-8186-468F1A288B01}" destId="{A0B058FC-CE4E-4096-8E41-4D4D286A86B4}" srcOrd="0" destOrd="0" presId="urn:microsoft.com/office/officeart/2008/layout/LinedList"/>
    <dgm:cxn modelId="{0ED13B00-88D2-4140-A6F7-FC3373E8E9FD}" type="presParOf" srcId="{0E2B1076-35B1-4182-8186-468F1A288B01}" destId="{BF31B42B-C719-485D-A2AB-0D3FC054DCD5}" srcOrd="1" destOrd="0" presId="urn:microsoft.com/office/officeart/2008/layout/LinedList"/>
    <dgm:cxn modelId="{5F1F4F60-25D9-480A-A170-CA56E9279B4B}" type="presParOf" srcId="{DEBE5F90-B05D-4F5F-BEE5-458AA9E7D189}" destId="{257D985C-425A-4609-8896-2868236A47BD}" srcOrd="4" destOrd="0" presId="urn:microsoft.com/office/officeart/2008/layout/LinedList"/>
    <dgm:cxn modelId="{A9891A81-071D-42C3-A8D9-0DA1F1E90D3F}" type="presParOf" srcId="{DEBE5F90-B05D-4F5F-BEE5-458AA9E7D189}" destId="{A171B04E-F6C0-4861-BA76-6713DC693FF0}" srcOrd="5" destOrd="0" presId="urn:microsoft.com/office/officeart/2008/layout/LinedList"/>
    <dgm:cxn modelId="{AD3DC5ED-BB92-4407-B72C-A306EFA786B9}" type="presParOf" srcId="{A171B04E-F6C0-4861-BA76-6713DC693FF0}" destId="{7A268D6D-0D63-456E-B6B4-77B18DA0B9D5}" srcOrd="0" destOrd="0" presId="urn:microsoft.com/office/officeart/2008/layout/LinedList"/>
    <dgm:cxn modelId="{FB9114E5-DCE0-48C1-A2E3-E3EC7D08C9DB}" type="presParOf" srcId="{A171B04E-F6C0-4861-BA76-6713DC693FF0}" destId="{FB054272-C19E-4894-924E-AEB1CB424C2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D03BD-C4DD-47CC-B4C1-B453A0D59F71}">
      <dsp:nvSpPr>
        <dsp:cNvPr id="0" name=""/>
        <dsp:cNvSpPr/>
      </dsp:nvSpPr>
      <dsp:spPr>
        <a:xfrm>
          <a:off x="0" y="2187"/>
          <a:ext cx="554196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7E16115-AC9F-421D-9839-AC541545D918}">
      <dsp:nvSpPr>
        <dsp:cNvPr id="0" name=""/>
        <dsp:cNvSpPr/>
      </dsp:nvSpPr>
      <dsp:spPr>
        <a:xfrm>
          <a:off x="0" y="2187"/>
          <a:ext cx="1108392" cy="149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da-DK" sz="1000" b="1" kern="1200"/>
            <a:t>Vi arbejder videre med:</a:t>
          </a:r>
          <a:endParaRPr lang="en-US" sz="1000" kern="1200"/>
        </a:p>
      </dsp:txBody>
      <dsp:txXfrm>
        <a:off x="0" y="2187"/>
        <a:ext cx="1108392" cy="1491850"/>
      </dsp:txXfrm>
    </dsp:sp>
    <dsp:sp modelId="{78BAFDBB-7463-45BA-9570-991D3AAB1D53}">
      <dsp:nvSpPr>
        <dsp:cNvPr id="0" name=""/>
        <dsp:cNvSpPr/>
      </dsp:nvSpPr>
      <dsp:spPr>
        <a:xfrm>
          <a:off x="1191522" y="19724"/>
          <a:ext cx="4350440" cy="350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da-DK" sz="900" kern="1200"/>
            <a:t>Hyggeklubber for førtidspensionister 40 – 55 år</a:t>
          </a:r>
          <a:endParaRPr lang="en-US" sz="900" kern="1200"/>
        </a:p>
      </dsp:txBody>
      <dsp:txXfrm>
        <a:off x="1191522" y="19724"/>
        <a:ext cx="4350440" cy="350745"/>
      </dsp:txXfrm>
    </dsp:sp>
    <dsp:sp modelId="{CCB7A2C8-0E00-4254-9548-4A0178B70F6B}">
      <dsp:nvSpPr>
        <dsp:cNvPr id="0" name=""/>
        <dsp:cNvSpPr/>
      </dsp:nvSpPr>
      <dsp:spPr>
        <a:xfrm>
          <a:off x="1108392" y="370469"/>
          <a:ext cx="4433570" cy="0"/>
        </a:xfrm>
        <a:prstGeom prst="line">
          <a:avLst/>
        </a:prstGeom>
        <a:noFill/>
        <a:ln w="1270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CE7F3145-D876-4C94-92E5-47082A529224}">
      <dsp:nvSpPr>
        <dsp:cNvPr id="0" name=""/>
        <dsp:cNvSpPr/>
      </dsp:nvSpPr>
      <dsp:spPr>
        <a:xfrm>
          <a:off x="1191522" y="388006"/>
          <a:ext cx="4350440" cy="350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da-DK" sz="900" kern="1200"/>
            <a:t>Noget for de unge på 30+ førtidspensionister</a:t>
          </a:r>
          <a:endParaRPr lang="en-US" sz="900" kern="1200"/>
        </a:p>
      </dsp:txBody>
      <dsp:txXfrm>
        <a:off x="1191522" y="388006"/>
        <a:ext cx="4350440" cy="350745"/>
      </dsp:txXfrm>
    </dsp:sp>
    <dsp:sp modelId="{69B13787-282E-45FC-9917-305539C0DBE8}">
      <dsp:nvSpPr>
        <dsp:cNvPr id="0" name=""/>
        <dsp:cNvSpPr/>
      </dsp:nvSpPr>
      <dsp:spPr>
        <a:xfrm>
          <a:off x="1108392" y="738751"/>
          <a:ext cx="4433570" cy="0"/>
        </a:xfrm>
        <a:prstGeom prst="line">
          <a:avLst/>
        </a:prstGeom>
        <a:noFill/>
        <a:ln w="1270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7E79E430-6D39-4C6E-AE71-93C3E4E69B79}">
      <dsp:nvSpPr>
        <dsp:cNvPr id="0" name=""/>
        <dsp:cNvSpPr/>
      </dsp:nvSpPr>
      <dsp:spPr>
        <a:xfrm>
          <a:off x="1191522" y="756289"/>
          <a:ext cx="4350440" cy="350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da-DK" sz="900" kern="1200"/>
            <a:t>Fællessang</a:t>
          </a:r>
          <a:endParaRPr lang="en-US" sz="900" kern="1200"/>
        </a:p>
      </dsp:txBody>
      <dsp:txXfrm>
        <a:off x="1191522" y="756289"/>
        <a:ext cx="4350440" cy="350745"/>
      </dsp:txXfrm>
    </dsp:sp>
    <dsp:sp modelId="{4BFDBF1E-BFCC-4C9D-8795-E6991D015B20}">
      <dsp:nvSpPr>
        <dsp:cNvPr id="0" name=""/>
        <dsp:cNvSpPr/>
      </dsp:nvSpPr>
      <dsp:spPr>
        <a:xfrm>
          <a:off x="1108392" y="1107034"/>
          <a:ext cx="4433570" cy="0"/>
        </a:xfrm>
        <a:prstGeom prst="line">
          <a:avLst/>
        </a:prstGeom>
        <a:noFill/>
        <a:ln w="1270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23723AA6-6FEB-475A-817A-553E94E1F2FE}">
      <dsp:nvSpPr>
        <dsp:cNvPr id="0" name=""/>
        <dsp:cNvSpPr/>
      </dsp:nvSpPr>
      <dsp:spPr>
        <a:xfrm>
          <a:off x="1191522" y="1124571"/>
          <a:ext cx="4350440" cy="350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da-DK" sz="900" kern="1200"/>
            <a:t>En månedlig sangaften måske med fortælling om sangens historie.</a:t>
          </a:r>
          <a:br>
            <a:rPr lang="da-DK" sz="900" kern="1200"/>
          </a:br>
          <a:r>
            <a:rPr lang="da-DK" sz="900" kern="1200"/>
            <a:t>Vi mangler frivillige!!!</a:t>
          </a:r>
          <a:endParaRPr lang="en-US" sz="900" kern="1200"/>
        </a:p>
      </dsp:txBody>
      <dsp:txXfrm>
        <a:off x="1191522" y="1124571"/>
        <a:ext cx="4350440" cy="350745"/>
      </dsp:txXfrm>
    </dsp:sp>
    <dsp:sp modelId="{1920E401-4DC4-499E-AD85-65F30C754A5B}">
      <dsp:nvSpPr>
        <dsp:cNvPr id="0" name=""/>
        <dsp:cNvSpPr/>
      </dsp:nvSpPr>
      <dsp:spPr>
        <a:xfrm>
          <a:off x="1108392" y="1475316"/>
          <a:ext cx="4433570" cy="0"/>
        </a:xfrm>
        <a:prstGeom prst="line">
          <a:avLst/>
        </a:prstGeom>
        <a:noFill/>
        <a:ln w="1270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8965E24B-0970-4747-8B4F-F34E08B234A0}">
      <dsp:nvSpPr>
        <dsp:cNvPr id="0" name=""/>
        <dsp:cNvSpPr/>
      </dsp:nvSpPr>
      <dsp:spPr>
        <a:xfrm>
          <a:off x="0" y="1494037"/>
          <a:ext cx="554196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0B058FC-CE4E-4096-8E41-4D4D286A86B4}">
      <dsp:nvSpPr>
        <dsp:cNvPr id="0" name=""/>
        <dsp:cNvSpPr/>
      </dsp:nvSpPr>
      <dsp:spPr>
        <a:xfrm>
          <a:off x="0" y="1494037"/>
          <a:ext cx="1108392" cy="149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da-DK" sz="1000" kern="1200"/>
            <a:t>Madlavning for mænd.</a:t>
          </a:r>
          <a:br>
            <a:rPr lang="da-DK" sz="1000" kern="1200"/>
          </a:br>
          <a:r>
            <a:rPr lang="da-DK" sz="1000" kern="1200"/>
            <a:t>Der findes allerede en aktivitet i AFC</a:t>
          </a:r>
          <a:br>
            <a:rPr lang="da-DK" sz="1000" kern="1200"/>
          </a:br>
          <a:endParaRPr lang="en-US" sz="1000" kern="1200"/>
        </a:p>
      </dsp:txBody>
      <dsp:txXfrm>
        <a:off x="0" y="1494037"/>
        <a:ext cx="1108392" cy="1491850"/>
      </dsp:txXfrm>
    </dsp:sp>
    <dsp:sp modelId="{257D985C-425A-4609-8896-2868236A47BD}">
      <dsp:nvSpPr>
        <dsp:cNvPr id="0" name=""/>
        <dsp:cNvSpPr/>
      </dsp:nvSpPr>
      <dsp:spPr>
        <a:xfrm>
          <a:off x="0" y="2985887"/>
          <a:ext cx="554196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A268D6D-0D63-456E-B6B4-77B18DA0B9D5}">
      <dsp:nvSpPr>
        <dsp:cNvPr id="0" name=""/>
        <dsp:cNvSpPr/>
      </dsp:nvSpPr>
      <dsp:spPr>
        <a:xfrm>
          <a:off x="0" y="2985887"/>
          <a:ext cx="1108392" cy="149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da-DK" sz="1000" kern="1200"/>
            <a:t>Foredrag om ”syg i hjemmet” og støtte/pleje muligheder.</a:t>
          </a:r>
          <a:br>
            <a:rPr lang="da-DK" sz="1000" kern="1200"/>
          </a:br>
          <a:r>
            <a:rPr lang="da-DK" sz="1000" kern="1200"/>
            <a:t>Det er et kompliceret emne, men vi har ikke opgivet.</a:t>
          </a:r>
          <a:br>
            <a:rPr lang="da-DK" sz="1000" i="1" kern="1200"/>
          </a:br>
          <a:endParaRPr lang="en-US" sz="1000" kern="1200"/>
        </a:p>
      </dsp:txBody>
      <dsp:txXfrm>
        <a:off x="0" y="2985887"/>
        <a:ext cx="1108392" cy="149185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9C2857-73BC-593D-2C40-099C41A940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a:extLst>
              <a:ext uri="{FF2B5EF4-FFF2-40B4-BE49-F238E27FC236}">
                <a16:creationId xmlns:a16="http://schemas.microsoft.com/office/drawing/2014/main" id="{59FA7C80-1329-E8B3-B39F-BF224CF07A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2CEE5B-347F-47FB-8CC6-ED92E591A094}" type="datetimeFigureOut">
              <a:rPr lang="da-DK" smtClean="0"/>
              <a:t>19-03-2026</a:t>
            </a:fld>
            <a:endParaRPr lang="da-DK"/>
          </a:p>
        </p:txBody>
      </p:sp>
      <p:sp>
        <p:nvSpPr>
          <p:cNvPr id="4" name="Footer Placeholder 3">
            <a:extLst>
              <a:ext uri="{FF2B5EF4-FFF2-40B4-BE49-F238E27FC236}">
                <a16:creationId xmlns:a16="http://schemas.microsoft.com/office/drawing/2014/main" id="{3D661767-1E81-E5AE-EC9E-C707EC9834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Slide Number Placeholder 4">
            <a:extLst>
              <a:ext uri="{FF2B5EF4-FFF2-40B4-BE49-F238E27FC236}">
                <a16:creationId xmlns:a16="http://schemas.microsoft.com/office/drawing/2014/main" id="{F1BA1E28-18E5-FBE6-D240-0DEE07F4B7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67C296-5963-42E1-B2FA-C9D49A93C407}" type="slidenum">
              <a:rPr lang="da-DK" smtClean="0"/>
              <a:t>‹nr.›</a:t>
            </a:fld>
            <a:endParaRPr lang="da-DK"/>
          </a:p>
        </p:txBody>
      </p:sp>
    </p:spTree>
    <p:extLst>
      <p:ext uri="{BB962C8B-B14F-4D97-AF65-F5344CB8AC3E}">
        <p14:creationId xmlns:p14="http://schemas.microsoft.com/office/powerpoint/2010/main" val="3191193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68F99-3EEE-4C51-AA7D-B7E93004C727}" type="datetimeFigureOut">
              <a:rPr lang="da-DK" smtClean="0"/>
              <a:t>19-03-2026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98BBF-BBF0-4DE9-8547-883D9E224976}" type="slidenum">
              <a:rPr lang="da-DK" smtClean="0"/>
              <a:t>‹nr.›</a:t>
            </a:fld>
            <a:endParaRPr lang="da-DK"/>
          </a:p>
        </p:txBody>
      </p:sp>
    </p:spTree>
    <p:extLst>
      <p:ext uri="{BB962C8B-B14F-4D97-AF65-F5344CB8AC3E}">
        <p14:creationId xmlns:p14="http://schemas.microsoft.com/office/powerpoint/2010/main" val="4127899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C2C98BBF-BBF0-4DE9-8547-883D9E224976}" type="slidenum">
              <a:rPr lang="da-DK" smtClean="0"/>
              <a:t>1</a:t>
            </a:fld>
            <a:endParaRPr lang="da-DK"/>
          </a:p>
        </p:txBody>
      </p:sp>
    </p:spTree>
    <p:extLst>
      <p:ext uri="{BB962C8B-B14F-4D97-AF65-F5344CB8AC3E}">
        <p14:creationId xmlns:p14="http://schemas.microsoft.com/office/powerpoint/2010/main" val="1832474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C2C98BBF-BBF0-4DE9-8547-883D9E224976}" type="slidenum">
              <a:rPr lang="da-DK" smtClean="0"/>
              <a:t>3</a:t>
            </a:fld>
            <a:endParaRPr lang="da-DK"/>
          </a:p>
        </p:txBody>
      </p:sp>
    </p:spTree>
    <p:extLst>
      <p:ext uri="{BB962C8B-B14F-4D97-AF65-F5344CB8AC3E}">
        <p14:creationId xmlns:p14="http://schemas.microsoft.com/office/powerpoint/2010/main" val="2397740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C2C98BBF-BBF0-4DE9-8547-883D9E224976}" type="slidenum">
              <a:rPr lang="da-DK" smtClean="0"/>
              <a:t>4</a:t>
            </a:fld>
            <a:endParaRPr lang="da-DK"/>
          </a:p>
        </p:txBody>
      </p:sp>
    </p:spTree>
    <p:extLst>
      <p:ext uri="{BB962C8B-B14F-4D97-AF65-F5344CB8AC3E}">
        <p14:creationId xmlns:p14="http://schemas.microsoft.com/office/powerpoint/2010/main" val="1619475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C2C98BBF-BBF0-4DE9-8547-883D9E224976}" type="slidenum">
              <a:rPr lang="da-DK" smtClean="0"/>
              <a:t>8</a:t>
            </a:fld>
            <a:endParaRPr lang="da-DK"/>
          </a:p>
        </p:txBody>
      </p:sp>
    </p:spTree>
    <p:extLst>
      <p:ext uri="{BB962C8B-B14F-4D97-AF65-F5344CB8AC3E}">
        <p14:creationId xmlns:p14="http://schemas.microsoft.com/office/powerpoint/2010/main" val="1515926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DEE2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2C6E8-63BD-9AF0-C249-1557AAB880AF}"/>
              </a:ext>
            </a:extLst>
          </p:cNvPr>
          <p:cNvSpPr>
            <a:spLocks noGrp="1"/>
          </p:cNvSpPr>
          <p:nvPr>
            <p:ph type="ctrTitle" hasCustomPrompt="1"/>
          </p:nvPr>
        </p:nvSpPr>
        <p:spPr>
          <a:xfrm>
            <a:off x="830263" y="2091640"/>
            <a:ext cx="4433887" cy="2519363"/>
          </a:xfrm>
        </p:spPr>
        <p:txBody>
          <a:bodyPr anchor="b"/>
          <a:lstStyle>
            <a:lvl1pPr algn="l">
              <a:defRPr sz="4200"/>
            </a:lvl1pPr>
          </a:lstStyle>
          <a:p>
            <a:r>
              <a:rPr lang="da-DK"/>
              <a:t>Klik for at redigere titeltypografien i masteren</a:t>
            </a:r>
          </a:p>
        </p:txBody>
      </p:sp>
      <p:sp>
        <p:nvSpPr>
          <p:cNvPr id="3" name="Subtitle 2">
            <a:extLst>
              <a:ext uri="{FF2B5EF4-FFF2-40B4-BE49-F238E27FC236}">
                <a16:creationId xmlns:a16="http://schemas.microsoft.com/office/drawing/2014/main" id="{07105BED-AEC6-7489-627D-C4BD36A60476}"/>
              </a:ext>
            </a:extLst>
          </p:cNvPr>
          <p:cNvSpPr>
            <a:spLocks noGrp="1"/>
          </p:cNvSpPr>
          <p:nvPr>
            <p:ph type="subTitle" idx="1" hasCustomPrompt="1"/>
          </p:nvPr>
        </p:nvSpPr>
        <p:spPr>
          <a:xfrm>
            <a:off x="830263" y="4891991"/>
            <a:ext cx="4433887" cy="558799"/>
          </a:xfrm>
          <a:prstGeom prst="rect">
            <a:avLst/>
          </a:prstGeom>
        </p:spPr>
        <p:txBody>
          <a:bodyPr/>
          <a:lstStyle>
            <a:lvl1pPr marL="0" indent="0" algn="l">
              <a:buNone/>
              <a:defRPr sz="2200">
                <a:latin typeface="IBM Plex Sans Medium" panose="020B06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41" name="ÆS_logo_POS_CMYK.pdf">
            <a:extLst>
              <a:ext uri="{FF2B5EF4-FFF2-40B4-BE49-F238E27FC236}">
                <a16:creationId xmlns:a16="http://schemas.microsoft.com/office/drawing/2014/main" id="{A5CC1B76-24ED-ABAE-B38B-EF2B5A0F547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30564" y="778110"/>
            <a:ext cx="1663699" cy="286017"/>
          </a:xfrm>
          <a:prstGeom prst="rect">
            <a:avLst/>
          </a:prstGeom>
          <a:ln w="12700">
            <a:miter lim="400000"/>
          </a:ln>
        </p:spPr>
      </p:pic>
      <p:pic>
        <p:nvPicPr>
          <p:cNvPr id="4" name="ÆS_logo_POS_CMYK.pdf">
            <a:extLst>
              <a:ext uri="{FF2B5EF4-FFF2-40B4-BE49-F238E27FC236}">
                <a16:creationId xmlns:a16="http://schemas.microsoft.com/office/drawing/2014/main" id="{A5F93397-A5E6-2F20-FA54-23E0A9E4517D}"/>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830564" y="778110"/>
            <a:ext cx="1663699" cy="286017"/>
          </a:xfrm>
          <a:prstGeom prst="rect">
            <a:avLst/>
          </a:prstGeom>
          <a:ln w="12700">
            <a:miter lim="400000"/>
          </a:ln>
        </p:spPr>
      </p:pic>
      <p:sp>
        <p:nvSpPr>
          <p:cNvPr id="10" name="Pladsholder til billede 9">
            <a:extLst>
              <a:ext uri="{FF2B5EF4-FFF2-40B4-BE49-F238E27FC236}">
                <a16:creationId xmlns:a16="http://schemas.microsoft.com/office/drawing/2014/main" id="{9F211235-3CF8-607C-8C75-5C8B6F0BFE45}"/>
              </a:ext>
            </a:extLst>
          </p:cNvPr>
          <p:cNvSpPr>
            <a:spLocks noGrp="1"/>
          </p:cNvSpPr>
          <p:nvPr>
            <p:ph type="pic" sz="quarter" idx="10"/>
          </p:nvPr>
        </p:nvSpPr>
        <p:spPr>
          <a:xfrm>
            <a:off x="6076524" y="0"/>
            <a:ext cx="6115477" cy="6858000"/>
          </a:xfrm>
          <a:custGeom>
            <a:avLst/>
            <a:gdLst>
              <a:gd name="connsiteX0" fmla="*/ 3097942 w 6115477"/>
              <a:gd name="connsiteY0" fmla="*/ 360991 h 6858000"/>
              <a:gd name="connsiteX1" fmla="*/ 5048086 w 6115477"/>
              <a:gd name="connsiteY1" fmla="*/ 1133487 h 6858000"/>
              <a:gd name="connsiteX2" fmla="*/ 4484764 w 6115477"/>
              <a:gd name="connsiteY2" fmla="*/ 4212194 h 6858000"/>
              <a:gd name="connsiteX3" fmla="*/ 4387400 w 6115477"/>
              <a:gd name="connsiteY3" fmla="*/ 4226220 h 6858000"/>
              <a:gd name="connsiteX4" fmla="*/ 3796261 w 6115477"/>
              <a:gd name="connsiteY4" fmla="*/ 3903622 h 6858000"/>
              <a:gd name="connsiteX5" fmla="*/ 3754534 w 6115477"/>
              <a:gd name="connsiteY5" fmla="*/ 3763362 h 6858000"/>
              <a:gd name="connsiteX6" fmla="*/ 3726715 w 6115477"/>
              <a:gd name="connsiteY6" fmla="*/ 3742323 h 6858000"/>
              <a:gd name="connsiteX7" fmla="*/ 3719760 w 6115477"/>
              <a:gd name="connsiteY7" fmla="*/ 3749336 h 6858000"/>
              <a:gd name="connsiteX8" fmla="*/ 3712806 w 6115477"/>
              <a:gd name="connsiteY8" fmla="*/ 3756349 h 6858000"/>
              <a:gd name="connsiteX9" fmla="*/ 3698897 w 6115477"/>
              <a:gd name="connsiteY9" fmla="*/ 3791414 h 6858000"/>
              <a:gd name="connsiteX10" fmla="*/ 4867266 w 6115477"/>
              <a:gd name="connsiteY10" fmla="*/ 4639987 h 6858000"/>
              <a:gd name="connsiteX11" fmla="*/ 6068128 w 6115477"/>
              <a:gd name="connsiteY11" fmla="*/ 3719238 h 6858000"/>
              <a:gd name="connsiteX12" fmla="*/ 6115477 w 6115477"/>
              <a:gd name="connsiteY12" fmla="*/ 3623370 h 6858000"/>
              <a:gd name="connsiteX13" fmla="*/ 6115477 w 6115477"/>
              <a:gd name="connsiteY13" fmla="*/ 6155481 h 6858000"/>
              <a:gd name="connsiteX14" fmla="*/ 6032540 w 6115477"/>
              <a:gd name="connsiteY14" fmla="*/ 6197000 h 6858000"/>
              <a:gd name="connsiteX15" fmla="*/ 2808711 w 6115477"/>
              <a:gd name="connsiteY15" fmla="*/ 5705963 h 6858000"/>
              <a:gd name="connsiteX16" fmla="*/ 3372032 w 6115477"/>
              <a:gd name="connsiteY16" fmla="*/ 2627256 h 6858000"/>
              <a:gd name="connsiteX17" fmla="*/ 3476350 w 6115477"/>
              <a:gd name="connsiteY17" fmla="*/ 2620243 h 6858000"/>
              <a:gd name="connsiteX18" fmla="*/ 4060535 w 6115477"/>
              <a:gd name="connsiteY18" fmla="*/ 2935828 h 6858000"/>
              <a:gd name="connsiteX19" fmla="*/ 4109217 w 6115477"/>
              <a:gd name="connsiteY19" fmla="*/ 3076088 h 6858000"/>
              <a:gd name="connsiteX20" fmla="*/ 4137036 w 6115477"/>
              <a:gd name="connsiteY20" fmla="*/ 3097127 h 6858000"/>
              <a:gd name="connsiteX21" fmla="*/ 4164854 w 6115477"/>
              <a:gd name="connsiteY21" fmla="*/ 3055049 h 6858000"/>
              <a:gd name="connsiteX22" fmla="*/ 3246265 w 6115477"/>
              <a:gd name="connsiteY22" fmla="*/ 2172370 h 6858000"/>
              <a:gd name="connsiteX23" fmla="*/ 2989530 w 6115477"/>
              <a:gd name="connsiteY23" fmla="*/ 2199463 h 6858000"/>
              <a:gd name="connsiteX24" fmla="*/ 1612523 w 6115477"/>
              <a:gd name="connsiteY24" fmla="*/ 3545959 h 6858000"/>
              <a:gd name="connsiteX25" fmla="*/ 2732210 w 6115477"/>
              <a:gd name="connsiteY25" fmla="*/ 6540510 h 6858000"/>
              <a:gd name="connsiteX26" fmla="*/ 3281622 w 6115477"/>
              <a:gd name="connsiteY26" fmla="*/ 6843823 h 6858000"/>
              <a:gd name="connsiteX27" fmla="*/ 3320286 w 6115477"/>
              <a:gd name="connsiteY27" fmla="*/ 6858000 h 6858000"/>
              <a:gd name="connsiteX28" fmla="*/ 1738891 w 6115477"/>
              <a:gd name="connsiteY28" fmla="*/ 6858000 h 6858000"/>
              <a:gd name="connsiteX29" fmla="*/ 1726405 w 6115477"/>
              <a:gd name="connsiteY29" fmla="*/ 6850836 h 6858000"/>
              <a:gd name="connsiteX30" fmla="*/ 381563 w 6115477"/>
              <a:gd name="connsiteY30" fmla="*/ 5348300 h 6858000"/>
              <a:gd name="connsiteX31" fmla="*/ 145107 w 6115477"/>
              <a:gd name="connsiteY31" fmla="*/ 2676347 h 6858000"/>
              <a:gd name="connsiteX32" fmla="*/ 3097942 w 6115477"/>
              <a:gd name="connsiteY32" fmla="*/ 360991 h 6858000"/>
              <a:gd name="connsiteX33" fmla="*/ 4590885 w 6115477"/>
              <a:gd name="connsiteY33" fmla="*/ 0 h 6858000"/>
              <a:gd name="connsiteX34" fmla="*/ 6115477 w 6115477"/>
              <a:gd name="connsiteY34" fmla="*/ 0 h 6858000"/>
              <a:gd name="connsiteX35" fmla="*/ 6115477 w 6115477"/>
              <a:gd name="connsiteY35" fmla="*/ 1478397 h 6858000"/>
              <a:gd name="connsiteX36" fmla="*/ 6086069 w 6115477"/>
              <a:gd name="connsiteY36" fmla="*/ 1413064 h 6858000"/>
              <a:gd name="connsiteX37" fmla="*/ 5124586 w 6115477"/>
              <a:gd name="connsiteY37" fmla="*/ 298940 h 6858000"/>
              <a:gd name="connsiteX38" fmla="*/ 4722511 w 6115477"/>
              <a:gd name="connsiteY38" fmla="*/ 597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115477" h="6858000">
                <a:moveTo>
                  <a:pt x="3097942" y="360991"/>
                </a:moveTo>
                <a:cubicBezTo>
                  <a:pt x="3783738" y="359646"/>
                  <a:pt x="4476724" y="600718"/>
                  <a:pt x="5048086" y="1133487"/>
                </a:cubicBezTo>
                <a:cubicBezTo>
                  <a:pt x="6035636" y="2045177"/>
                  <a:pt x="5938272" y="4029856"/>
                  <a:pt x="4484764" y="4212194"/>
                </a:cubicBezTo>
                <a:cubicBezTo>
                  <a:pt x="4449992" y="4219207"/>
                  <a:pt x="4422173" y="4219207"/>
                  <a:pt x="4387400" y="4226220"/>
                </a:cubicBezTo>
                <a:cubicBezTo>
                  <a:pt x="4143990" y="4226220"/>
                  <a:pt x="3914489" y="4135051"/>
                  <a:pt x="3796261" y="3903622"/>
                </a:cubicBezTo>
                <a:cubicBezTo>
                  <a:pt x="3775397" y="3847518"/>
                  <a:pt x="3754534" y="3763362"/>
                  <a:pt x="3754534" y="3763362"/>
                </a:cubicBezTo>
                <a:cubicBezTo>
                  <a:pt x="3747579" y="3749336"/>
                  <a:pt x="3740624" y="3742323"/>
                  <a:pt x="3726715" y="3742323"/>
                </a:cubicBezTo>
                <a:cubicBezTo>
                  <a:pt x="3726715" y="3742323"/>
                  <a:pt x="3719760" y="3742323"/>
                  <a:pt x="3719760" y="3749336"/>
                </a:cubicBezTo>
                <a:cubicBezTo>
                  <a:pt x="3712806" y="3749336"/>
                  <a:pt x="3712806" y="3756349"/>
                  <a:pt x="3712806" y="3756349"/>
                </a:cubicBezTo>
                <a:cubicBezTo>
                  <a:pt x="3705852" y="3763362"/>
                  <a:pt x="3698897" y="3777388"/>
                  <a:pt x="3698897" y="3791414"/>
                </a:cubicBezTo>
                <a:cubicBezTo>
                  <a:pt x="3538942" y="4408558"/>
                  <a:pt x="4171808" y="4780247"/>
                  <a:pt x="4867266" y="4639987"/>
                </a:cubicBezTo>
                <a:cubicBezTo>
                  <a:pt x="5308013" y="4560214"/>
                  <a:pt x="5771715" y="4272106"/>
                  <a:pt x="6068128" y="3719238"/>
                </a:cubicBezTo>
                <a:lnTo>
                  <a:pt x="6115477" y="3623370"/>
                </a:lnTo>
                <a:lnTo>
                  <a:pt x="6115477" y="6155481"/>
                </a:lnTo>
                <a:lnTo>
                  <a:pt x="6032540" y="6197000"/>
                </a:lnTo>
                <a:cubicBezTo>
                  <a:pt x="5009917" y="6670716"/>
                  <a:pt x="3747579" y="6577767"/>
                  <a:pt x="2808711" y="5705963"/>
                </a:cubicBezTo>
                <a:cubicBezTo>
                  <a:pt x="1828115" y="4801286"/>
                  <a:pt x="1918525" y="2809594"/>
                  <a:pt x="3372032" y="2627256"/>
                </a:cubicBezTo>
                <a:cubicBezTo>
                  <a:pt x="3406804" y="2620243"/>
                  <a:pt x="3441578" y="2620243"/>
                  <a:pt x="3476350" y="2620243"/>
                </a:cubicBezTo>
                <a:cubicBezTo>
                  <a:pt x="3712806" y="2613230"/>
                  <a:pt x="3942307" y="2704399"/>
                  <a:pt x="4060535" y="2935828"/>
                </a:cubicBezTo>
                <a:cubicBezTo>
                  <a:pt x="4088353" y="2991932"/>
                  <a:pt x="4109217" y="3076088"/>
                  <a:pt x="4109217" y="3076088"/>
                </a:cubicBezTo>
                <a:cubicBezTo>
                  <a:pt x="4109217" y="3076088"/>
                  <a:pt x="4123126" y="3097127"/>
                  <a:pt x="4137036" y="3097127"/>
                </a:cubicBezTo>
                <a:cubicBezTo>
                  <a:pt x="4143990" y="3097127"/>
                  <a:pt x="4157899" y="3083101"/>
                  <a:pt x="4164854" y="3055049"/>
                </a:cubicBezTo>
                <a:cubicBezTo>
                  <a:pt x="4304815" y="2508912"/>
                  <a:pt x="3832447" y="2161440"/>
                  <a:pt x="3246265" y="2172370"/>
                </a:cubicBezTo>
                <a:cubicBezTo>
                  <a:pt x="3162525" y="2173932"/>
                  <a:pt x="3076462" y="2182807"/>
                  <a:pt x="2989530" y="2199463"/>
                </a:cubicBezTo>
                <a:cubicBezTo>
                  <a:pt x="2447072" y="2304658"/>
                  <a:pt x="1876797" y="2711412"/>
                  <a:pt x="1612523" y="3545959"/>
                </a:cubicBezTo>
                <a:cubicBezTo>
                  <a:pt x="1243930" y="4724143"/>
                  <a:pt x="1800297" y="5874275"/>
                  <a:pt x="2732210" y="6540510"/>
                </a:cubicBezTo>
                <a:cubicBezTo>
                  <a:pt x="2906075" y="6663238"/>
                  <a:pt x="3090371" y="6763173"/>
                  <a:pt x="3281622" y="6843823"/>
                </a:cubicBezTo>
                <a:lnTo>
                  <a:pt x="3320286" y="6858000"/>
                </a:lnTo>
                <a:lnTo>
                  <a:pt x="1738891" y="6858000"/>
                </a:lnTo>
                <a:lnTo>
                  <a:pt x="1726405" y="6850836"/>
                </a:lnTo>
                <a:cubicBezTo>
                  <a:pt x="1134396" y="6482653"/>
                  <a:pt x="652791" y="5951418"/>
                  <a:pt x="381563" y="5348300"/>
                </a:cubicBezTo>
                <a:cubicBezTo>
                  <a:pt x="-56576" y="4352454"/>
                  <a:pt x="-91349" y="3440764"/>
                  <a:pt x="145107" y="2676347"/>
                </a:cubicBezTo>
                <a:cubicBezTo>
                  <a:pt x="505659" y="1249640"/>
                  <a:pt x="1788697" y="363557"/>
                  <a:pt x="3097942" y="360991"/>
                </a:cubicBezTo>
                <a:close/>
                <a:moveTo>
                  <a:pt x="4590885" y="0"/>
                </a:moveTo>
                <a:lnTo>
                  <a:pt x="6115477" y="0"/>
                </a:lnTo>
                <a:lnTo>
                  <a:pt x="6115477" y="1478397"/>
                </a:lnTo>
                <a:lnTo>
                  <a:pt x="6086069" y="1413064"/>
                </a:lnTo>
                <a:cubicBezTo>
                  <a:pt x="5868129" y="974517"/>
                  <a:pt x="5532298" y="590418"/>
                  <a:pt x="5124586" y="298940"/>
                </a:cubicBezTo>
                <a:cubicBezTo>
                  <a:pt x="4996796" y="206895"/>
                  <a:pt x="4862159" y="127670"/>
                  <a:pt x="4722511" y="59786"/>
                </a:cubicBezTo>
                <a:close/>
              </a:path>
            </a:pathLst>
          </a:custGeom>
          <a:solidFill>
            <a:schemeClr val="bg1"/>
          </a:solidFill>
        </p:spPr>
        <p:txBody>
          <a:bodyPr wrap="square" anchor="ctr">
            <a:noAutofit/>
          </a:bodyPr>
          <a:lstStyle>
            <a:lvl1pPr algn="ctr">
              <a:defRPr>
                <a:solidFill>
                  <a:schemeClr val="tx2"/>
                </a:solidFill>
              </a:defRPr>
            </a:lvl1pPr>
          </a:lstStyle>
          <a:p>
            <a:r>
              <a:rPr lang="da-DK"/>
              <a:t>Klik på ikonet for at tilføje et billede</a:t>
            </a:r>
            <a:endParaRPr lang="en-US"/>
          </a:p>
        </p:txBody>
      </p:sp>
    </p:spTree>
    <p:extLst>
      <p:ext uri="{BB962C8B-B14F-4D97-AF65-F5344CB8AC3E}">
        <p14:creationId xmlns:p14="http://schemas.microsoft.com/office/powerpoint/2010/main" val="2225143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re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3602037"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4296913" y="1677988"/>
            <a:ext cx="3602037"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E9DC91F-28B5-4ED4-980F-F7980C0A9ECB}" type="datetime1">
              <a:rPr lang="da-DK" smtClean="0"/>
              <a:t>19-03-2026</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a:t>Klik for at redigere titeltypografien i masteren</a:t>
            </a:r>
          </a:p>
        </p:txBody>
      </p:sp>
      <p:sp>
        <p:nvSpPr>
          <p:cNvPr id="9" name="Content Placeholder 3">
            <a:extLst>
              <a:ext uri="{FF2B5EF4-FFF2-40B4-BE49-F238E27FC236}">
                <a16:creationId xmlns:a16="http://schemas.microsoft.com/office/drawing/2014/main" id="{D3E80DA8-52D5-4DFA-7BA2-3A66929D657E}"/>
              </a:ext>
            </a:extLst>
          </p:cNvPr>
          <p:cNvSpPr>
            <a:spLocks noGrp="1"/>
          </p:cNvSpPr>
          <p:nvPr>
            <p:ph sz="half" idx="13" hasCustomPrompt="1"/>
          </p:nvPr>
        </p:nvSpPr>
        <p:spPr>
          <a:xfrm>
            <a:off x="8173244" y="1677988"/>
            <a:ext cx="3602037"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058010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hold og bille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E9DC91F-28B5-4ED4-980F-F7980C0A9ECB}" type="datetime1">
              <a:rPr lang="da-DK" smtClean="0"/>
              <a:t>19-03-2026</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a:xfrm>
            <a:off x="414337" y="419100"/>
            <a:ext cx="5541963" cy="839788"/>
          </a:xfrm>
        </p:spPr>
        <p:txBody>
          <a:bodyPr/>
          <a:lstStyle/>
          <a:p>
            <a:r>
              <a:rPr lang="da-DK"/>
              <a:t>Klik for at redigere titeltypografien i masteren</a:t>
            </a:r>
          </a:p>
        </p:txBody>
      </p:sp>
      <p:sp>
        <p:nvSpPr>
          <p:cNvPr id="9" name="Picture Placeholder 8">
            <a:extLst>
              <a:ext uri="{FF2B5EF4-FFF2-40B4-BE49-F238E27FC236}">
                <a16:creationId xmlns:a16="http://schemas.microsoft.com/office/drawing/2014/main" id="{DA1E378B-6CF1-3C3E-3A6C-080C9D87B9DF}"/>
              </a:ext>
            </a:extLst>
          </p:cNvPr>
          <p:cNvSpPr>
            <a:spLocks noGrp="1"/>
          </p:cNvSpPr>
          <p:nvPr>
            <p:ph type="pic" sz="quarter" idx="13"/>
          </p:nvPr>
        </p:nvSpPr>
        <p:spPr>
          <a:xfrm>
            <a:off x="6234113" y="419100"/>
            <a:ext cx="5541962" cy="5738813"/>
          </a:xfrm>
          <a:solidFill>
            <a:schemeClr val="bg2"/>
          </a:solidFill>
        </p:spPr>
        <p:txBody>
          <a:bodyPr anchor="ctr"/>
          <a:lstStyle>
            <a:lvl1pPr algn="ctr">
              <a:defRPr/>
            </a:lvl1pPr>
          </a:lstStyle>
          <a:p>
            <a:r>
              <a:rPr lang="da-DK"/>
              <a:t>Klik på ikonet for at tilføje et billede</a:t>
            </a:r>
            <a:endParaRPr lang="en-US"/>
          </a:p>
        </p:txBody>
      </p:sp>
    </p:spTree>
    <p:extLst>
      <p:ext uri="{BB962C8B-B14F-4D97-AF65-F5344CB8AC3E}">
        <p14:creationId xmlns:p14="http://schemas.microsoft.com/office/powerpoint/2010/main" val="2867891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 med indholds bille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E9DC91F-28B5-4ED4-980F-F7980C0A9ECB}" type="datetime1">
              <a:rPr lang="da-DK" smtClean="0"/>
              <a:t>19-03-2026</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a:xfrm>
            <a:off x="414338" y="419100"/>
            <a:ext cx="11361738" cy="839788"/>
          </a:xfrm>
        </p:spPr>
        <p:txBody>
          <a:bodyPr/>
          <a:lstStyle/>
          <a:p>
            <a:r>
              <a:rPr lang="da-DK"/>
              <a:t>Klik for at redigere titeltypografien i masteren</a:t>
            </a:r>
          </a:p>
        </p:txBody>
      </p:sp>
      <p:sp>
        <p:nvSpPr>
          <p:cNvPr id="9" name="Picture Placeholder 8">
            <a:extLst>
              <a:ext uri="{FF2B5EF4-FFF2-40B4-BE49-F238E27FC236}">
                <a16:creationId xmlns:a16="http://schemas.microsoft.com/office/drawing/2014/main" id="{DA1E378B-6CF1-3C3E-3A6C-080C9D87B9DF}"/>
              </a:ext>
            </a:extLst>
          </p:cNvPr>
          <p:cNvSpPr>
            <a:spLocks noGrp="1"/>
          </p:cNvSpPr>
          <p:nvPr>
            <p:ph type="pic" sz="quarter" idx="13"/>
          </p:nvPr>
        </p:nvSpPr>
        <p:spPr>
          <a:xfrm>
            <a:off x="6234113" y="1677988"/>
            <a:ext cx="5541962" cy="4479925"/>
          </a:xfrm>
          <a:solidFill>
            <a:schemeClr val="bg2"/>
          </a:solidFill>
        </p:spPr>
        <p:txBody>
          <a:bodyPr anchor="ctr"/>
          <a:lstStyle>
            <a:lvl1pPr algn="ctr">
              <a:defRPr/>
            </a:lvl1pPr>
          </a:lstStyle>
          <a:p>
            <a:r>
              <a:rPr lang="da-DK"/>
              <a:t>Klik på ikonet for at tilføje et billede</a:t>
            </a:r>
            <a:endParaRPr lang="en-US"/>
          </a:p>
        </p:txBody>
      </p:sp>
    </p:spTree>
    <p:extLst>
      <p:ext uri="{BB962C8B-B14F-4D97-AF65-F5344CB8AC3E}">
        <p14:creationId xmlns:p14="http://schemas.microsoft.com/office/powerpoint/2010/main" val="2789489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B1FEB7-81CF-0755-490B-C17BD37E1F36}"/>
              </a:ext>
            </a:extLst>
          </p:cNvPr>
          <p:cNvSpPr>
            <a:spLocks noGrp="1"/>
          </p:cNvSpPr>
          <p:nvPr>
            <p:ph type="body" idx="1" hasCustomPrompt="1"/>
          </p:nvPr>
        </p:nvSpPr>
        <p:spPr>
          <a:xfrm>
            <a:off x="414339" y="1677988"/>
            <a:ext cx="5541962" cy="618173"/>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a:extLst>
              <a:ext uri="{FF2B5EF4-FFF2-40B4-BE49-F238E27FC236}">
                <a16:creationId xmlns:a16="http://schemas.microsoft.com/office/drawing/2014/main" id="{F1762049-B8F7-13AF-4B0E-706AFE0EB249}"/>
              </a:ext>
            </a:extLst>
          </p:cNvPr>
          <p:cNvSpPr>
            <a:spLocks noGrp="1"/>
          </p:cNvSpPr>
          <p:nvPr>
            <p:ph sz="half" idx="2" hasCustomPrompt="1"/>
          </p:nvPr>
        </p:nvSpPr>
        <p:spPr>
          <a:xfrm>
            <a:off x="414339" y="2517775"/>
            <a:ext cx="5541962" cy="36401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Text Placeholder 4">
            <a:extLst>
              <a:ext uri="{FF2B5EF4-FFF2-40B4-BE49-F238E27FC236}">
                <a16:creationId xmlns:a16="http://schemas.microsoft.com/office/drawing/2014/main" id="{AA00EA7F-859C-B039-CB57-83760701FF5B}"/>
              </a:ext>
            </a:extLst>
          </p:cNvPr>
          <p:cNvSpPr>
            <a:spLocks noGrp="1"/>
          </p:cNvSpPr>
          <p:nvPr>
            <p:ph type="body" sz="quarter" idx="3" hasCustomPrompt="1"/>
          </p:nvPr>
        </p:nvSpPr>
        <p:spPr>
          <a:xfrm>
            <a:off x="6234112" y="1677988"/>
            <a:ext cx="5541963" cy="618173"/>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a:extLst>
              <a:ext uri="{FF2B5EF4-FFF2-40B4-BE49-F238E27FC236}">
                <a16:creationId xmlns:a16="http://schemas.microsoft.com/office/drawing/2014/main" id="{6103ABD9-CCBE-8281-3BFE-AE34A9D8F06C}"/>
              </a:ext>
            </a:extLst>
          </p:cNvPr>
          <p:cNvSpPr>
            <a:spLocks noGrp="1"/>
          </p:cNvSpPr>
          <p:nvPr>
            <p:ph sz="quarter" idx="4" hasCustomPrompt="1"/>
          </p:nvPr>
        </p:nvSpPr>
        <p:spPr>
          <a:xfrm>
            <a:off x="6234112" y="2517775"/>
            <a:ext cx="5541963" cy="36401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Date Placeholder 6">
            <a:extLst>
              <a:ext uri="{FF2B5EF4-FFF2-40B4-BE49-F238E27FC236}">
                <a16:creationId xmlns:a16="http://schemas.microsoft.com/office/drawing/2014/main" id="{4EEE389F-05A7-795B-3EA5-FDE2744ADC75}"/>
              </a:ext>
            </a:extLst>
          </p:cNvPr>
          <p:cNvSpPr>
            <a:spLocks noGrp="1"/>
          </p:cNvSpPr>
          <p:nvPr>
            <p:ph type="dt" sz="half" idx="10"/>
          </p:nvPr>
        </p:nvSpPr>
        <p:spPr/>
        <p:txBody>
          <a:bodyPr/>
          <a:lstStyle/>
          <a:p>
            <a:fld id="{D62B19E5-AB7E-41D6-848F-46E55995357E}" type="datetime1">
              <a:rPr lang="da-DK" smtClean="0"/>
              <a:t>19-03-2026</a:t>
            </a:fld>
            <a:endParaRPr lang="da-DK"/>
          </a:p>
        </p:txBody>
      </p:sp>
      <p:sp>
        <p:nvSpPr>
          <p:cNvPr id="8" name="Footer Placeholder 7">
            <a:extLst>
              <a:ext uri="{FF2B5EF4-FFF2-40B4-BE49-F238E27FC236}">
                <a16:creationId xmlns:a16="http://schemas.microsoft.com/office/drawing/2014/main" id="{49168A9E-8F50-7596-35B4-0F1D5BEE51D2}"/>
              </a:ext>
            </a:extLst>
          </p:cNvPr>
          <p:cNvSpPr>
            <a:spLocks noGrp="1"/>
          </p:cNvSpPr>
          <p:nvPr>
            <p:ph type="ftr" sz="quarter" idx="11"/>
          </p:nvPr>
        </p:nvSpPr>
        <p:spPr/>
        <p:txBody>
          <a:bodyPr/>
          <a:lstStyle/>
          <a:p>
            <a:r>
              <a:rPr lang="da-DK"/>
              <a:t>Test af footer element</a:t>
            </a:r>
          </a:p>
        </p:txBody>
      </p:sp>
      <p:sp>
        <p:nvSpPr>
          <p:cNvPr id="9" name="Slide Number Placeholder 8">
            <a:extLst>
              <a:ext uri="{FF2B5EF4-FFF2-40B4-BE49-F238E27FC236}">
                <a16:creationId xmlns:a16="http://schemas.microsoft.com/office/drawing/2014/main" id="{2F914F73-FE74-B45F-0B29-A7D2C6461793}"/>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10" name="Titel 9">
            <a:extLst>
              <a:ext uri="{FF2B5EF4-FFF2-40B4-BE49-F238E27FC236}">
                <a16:creationId xmlns:a16="http://schemas.microsoft.com/office/drawing/2014/main" id="{5E7B53BF-4DC0-5FDB-1039-C35AF634255D}"/>
              </a:ext>
            </a:extLst>
          </p:cNvPr>
          <p:cNvSpPr>
            <a:spLocks noGrp="1"/>
          </p:cNvSpPr>
          <p:nvPr>
            <p:ph type="title" hasCustomPrompt="1"/>
          </p:nvPr>
        </p:nvSpPr>
        <p:spPr/>
        <p:txBody>
          <a:bodyPr/>
          <a:lstStyle/>
          <a:p>
            <a:r>
              <a:rPr lang="da-DK"/>
              <a:t>Klik for at redigere titeltypografien i masteren</a:t>
            </a:r>
          </a:p>
        </p:txBody>
      </p:sp>
    </p:spTree>
    <p:extLst>
      <p:ext uri="{BB962C8B-B14F-4D97-AF65-F5344CB8AC3E}">
        <p14:creationId xmlns:p14="http://schemas.microsoft.com/office/powerpoint/2010/main" val="2702057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378EC-B021-7464-1BF3-731F2D6DD87A}"/>
              </a:ext>
            </a:extLst>
          </p:cNvPr>
          <p:cNvSpPr>
            <a:spLocks noGrp="1"/>
          </p:cNvSpPr>
          <p:nvPr>
            <p:ph type="title" hasCustomPrompt="1"/>
          </p:nvPr>
        </p:nvSpPr>
        <p:spPr/>
        <p:txBody>
          <a:bodyPr/>
          <a:lstStyle/>
          <a:p>
            <a:r>
              <a:rPr lang="da-DK"/>
              <a:t>Klik for at redigere titeltypografien i masteren</a:t>
            </a:r>
          </a:p>
        </p:txBody>
      </p:sp>
      <p:sp>
        <p:nvSpPr>
          <p:cNvPr id="3" name="Date Placeholder 2">
            <a:extLst>
              <a:ext uri="{FF2B5EF4-FFF2-40B4-BE49-F238E27FC236}">
                <a16:creationId xmlns:a16="http://schemas.microsoft.com/office/drawing/2014/main" id="{FD622DCB-5FEB-2ECF-9492-27A9548FB489}"/>
              </a:ext>
            </a:extLst>
          </p:cNvPr>
          <p:cNvSpPr>
            <a:spLocks noGrp="1"/>
          </p:cNvSpPr>
          <p:nvPr>
            <p:ph type="dt" sz="half" idx="10"/>
          </p:nvPr>
        </p:nvSpPr>
        <p:spPr/>
        <p:txBody>
          <a:bodyPr/>
          <a:lstStyle/>
          <a:p>
            <a:fld id="{847B3EAC-3A76-4181-995E-58DC54239F30}" type="datetime1">
              <a:rPr lang="da-DK" smtClean="0"/>
              <a:t>19-03-2026</a:t>
            </a:fld>
            <a:endParaRPr lang="da-DK"/>
          </a:p>
        </p:txBody>
      </p:sp>
      <p:sp>
        <p:nvSpPr>
          <p:cNvPr id="4" name="Footer Placeholder 3">
            <a:extLst>
              <a:ext uri="{FF2B5EF4-FFF2-40B4-BE49-F238E27FC236}">
                <a16:creationId xmlns:a16="http://schemas.microsoft.com/office/drawing/2014/main" id="{05EA7E87-0555-0CE2-B957-CA4A213A2344}"/>
              </a:ext>
            </a:extLst>
          </p:cNvPr>
          <p:cNvSpPr>
            <a:spLocks noGrp="1"/>
          </p:cNvSpPr>
          <p:nvPr>
            <p:ph type="ftr" sz="quarter" idx="11"/>
          </p:nvPr>
        </p:nvSpPr>
        <p:spPr/>
        <p:txBody>
          <a:bodyPr/>
          <a:lstStyle/>
          <a:p>
            <a:r>
              <a:rPr lang="da-DK"/>
              <a:t>Test af footer element</a:t>
            </a:r>
          </a:p>
        </p:txBody>
      </p:sp>
      <p:sp>
        <p:nvSpPr>
          <p:cNvPr id="5" name="Slide Number Placeholder 4">
            <a:extLst>
              <a:ext uri="{FF2B5EF4-FFF2-40B4-BE49-F238E27FC236}">
                <a16:creationId xmlns:a16="http://schemas.microsoft.com/office/drawing/2014/main" id="{AE1C199D-18D3-3981-EA70-1E1D37AAC43C}"/>
              </a:ext>
            </a:extLst>
          </p:cNvPr>
          <p:cNvSpPr>
            <a:spLocks noGrp="1"/>
          </p:cNvSpPr>
          <p:nvPr>
            <p:ph type="sldNum" sz="quarter" idx="12"/>
          </p:nvPr>
        </p:nvSpPr>
        <p:spPr/>
        <p:txBody>
          <a:bodyPr/>
          <a:lstStyle/>
          <a:p>
            <a:fld id="{0E8862F4-759C-4937-98C7-CDEB1EE77131}" type="slidenum">
              <a:rPr lang="da-DK" smtClean="0"/>
              <a:pPr/>
              <a:t>‹nr.›</a:t>
            </a:fld>
            <a:endParaRPr lang="da-DK"/>
          </a:p>
        </p:txBody>
      </p:sp>
    </p:spTree>
    <p:extLst>
      <p:ext uri="{BB962C8B-B14F-4D97-AF65-F5344CB8AC3E}">
        <p14:creationId xmlns:p14="http://schemas.microsoft.com/office/powerpoint/2010/main" val="1026286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E1E62A-639D-621A-9430-7777049F56A2}"/>
              </a:ext>
            </a:extLst>
          </p:cNvPr>
          <p:cNvSpPr>
            <a:spLocks noGrp="1"/>
          </p:cNvSpPr>
          <p:nvPr>
            <p:ph type="dt" sz="half" idx="10"/>
          </p:nvPr>
        </p:nvSpPr>
        <p:spPr/>
        <p:txBody>
          <a:bodyPr/>
          <a:lstStyle/>
          <a:p>
            <a:fld id="{3C5662D9-EE94-417C-81B5-8D4D3967DEAE}" type="datetime1">
              <a:rPr lang="da-DK" smtClean="0"/>
              <a:t>19-03-2026</a:t>
            </a:fld>
            <a:endParaRPr lang="da-DK"/>
          </a:p>
        </p:txBody>
      </p:sp>
      <p:sp>
        <p:nvSpPr>
          <p:cNvPr id="3" name="Footer Placeholder 2">
            <a:extLst>
              <a:ext uri="{FF2B5EF4-FFF2-40B4-BE49-F238E27FC236}">
                <a16:creationId xmlns:a16="http://schemas.microsoft.com/office/drawing/2014/main" id="{C6167648-3F4D-BFA4-7005-73BFC3C22D98}"/>
              </a:ext>
            </a:extLst>
          </p:cNvPr>
          <p:cNvSpPr>
            <a:spLocks noGrp="1"/>
          </p:cNvSpPr>
          <p:nvPr>
            <p:ph type="ftr" sz="quarter" idx="11"/>
          </p:nvPr>
        </p:nvSpPr>
        <p:spPr/>
        <p:txBody>
          <a:bodyPr/>
          <a:lstStyle/>
          <a:p>
            <a:r>
              <a:rPr lang="da-DK"/>
              <a:t>Test af footer element</a:t>
            </a:r>
          </a:p>
        </p:txBody>
      </p:sp>
      <p:sp>
        <p:nvSpPr>
          <p:cNvPr id="4" name="Slide Number Placeholder 3">
            <a:extLst>
              <a:ext uri="{FF2B5EF4-FFF2-40B4-BE49-F238E27FC236}">
                <a16:creationId xmlns:a16="http://schemas.microsoft.com/office/drawing/2014/main" id="{F8D64F91-3C0D-2797-769A-BEFAB2FE0E7A}"/>
              </a:ext>
            </a:extLst>
          </p:cNvPr>
          <p:cNvSpPr>
            <a:spLocks noGrp="1"/>
          </p:cNvSpPr>
          <p:nvPr>
            <p:ph type="sldNum" sz="quarter" idx="12"/>
          </p:nvPr>
        </p:nvSpPr>
        <p:spPr/>
        <p:txBody>
          <a:bodyPr/>
          <a:lstStyle/>
          <a:p>
            <a:fld id="{0E8862F4-759C-4937-98C7-CDEB1EE77131}" type="slidenum">
              <a:rPr lang="da-DK" smtClean="0"/>
              <a:pPr/>
              <a:t>‹nr.›</a:t>
            </a:fld>
            <a:endParaRPr lang="da-DK"/>
          </a:p>
        </p:txBody>
      </p:sp>
    </p:spTree>
    <p:extLst>
      <p:ext uri="{BB962C8B-B14F-4D97-AF65-F5344CB8AC3E}">
        <p14:creationId xmlns:p14="http://schemas.microsoft.com/office/powerpoint/2010/main" val="1607871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bg>
      <p:bgPr>
        <a:solidFill>
          <a:schemeClr val="tx2"/>
        </a:solidFill>
        <a:effectLst/>
      </p:bgPr>
    </p:bg>
    <p:spTree>
      <p:nvGrpSpPr>
        <p:cNvPr id="1" name=""/>
        <p:cNvGrpSpPr/>
        <p:nvPr/>
      </p:nvGrpSpPr>
      <p:grpSpPr>
        <a:xfrm>
          <a:off x="0" y="0"/>
          <a:ext cx="0" cy="0"/>
          <a:chOff x="0" y="0"/>
          <a:chExt cx="0" cy="0"/>
        </a:xfrm>
      </p:grpSpPr>
      <p:grpSp>
        <p:nvGrpSpPr>
          <p:cNvPr id="6" name="Gruppe 14">
            <a:extLst>
              <a:ext uri="{FF2B5EF4-FFF2-40B4-BE49-F238E27FC236}">
                <a16:creationId xmlns:a16="http://schemas.microsoft.com/office/drawing/2014/main" id="{9F79B45E-8217-B58D-3E89-3F617B2ADDF4}"/>
              </a:ext>
            </a:extLst>
          </p:cNvPr>
          <p:cNvGrpSpPr/>
          <p:nvPr userDrawn="1"/>
        </p:nvGrpSpPr>
        <p:grpSpPr>
          <a:xfrm>
            <a:off x="4198901" y="3001824"/>
            <a:ext cx="3794198" cy="654672"/>
            <a:chOff x="830263" y="777875"/>
            <a:chExt cx="1665288" cy="287338"/>
          </a:xfrm>
        </p:grpSpPr>
        <p:sp>
          <p:nvSpPr>
            <p:cNvPr id="7" name="Freeform 5">
              <a:extLst>
                <a:ext uri="{FF2B5EF4-FFF2-40B4-BE49-F238E27FC236}">
                  <a16:creationId xmlns:a16="http://schemas.microsoft.com/office/drawing/2014/main" id="{8304C4EE-1C4A-B0B1-DF89-75D5C48186D0}"/>
                </a:ext>
              </a:extLst>
            </p:cNvPr>
            <p:cNvSpPr>
              <a:spLocks/>
            </p:cNvSpPr>
            <p:nvPr userDrawn="1"/>
          </p:nvSpPr>
          <p:spPr bwMode="auto">
            <a:xfrm>
              <a:off x="1820863" y="809625"/>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8" name="Freeform 6">
              <a:extLst>
                <a:ext uri="{FF2B5EF4-FFF2-40B4-BE49-F238E27FC236}">
                  <a16:creationId xmlns:a16="http://schemas.microsoft.com/office/drawing/2014/main" id="{57686CB7-A5E5-F2FF-814D-66791C8122D3}"/>
                </a:ext>
              </a:extLst>
            </p:cNvPr>
            <p:cNvSpPr>
              <a:spLocks noEditPoints="1"/>
            </p:cNvSpPr>
            <p:nvPr userDrawn="1"/>
          </p:nvSpPr>
          <p:spPr bwMode="auto">
            <a:xfrm>
              <a:off x="2246313" y="852488"/>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9" name="Freeform 7">
              <a:extLst>
                <a:ext uri="{FF2B5EF4-FFF2-40B4-BE49-F238E27FC236}">
                  <a16:creationId xmlns:a16="http://schemas.microsoft.com/office/drawing/2014/main" id="{2758C93F-719F-2B35-81D4-733D50A1EDA4}"/>
                </a:ext>
              </a:extLst>
            </p:cNvPr>
            <p:cNvSpPr>
              <a:spLocks noEditPoints="1"/>
            </p:cNvSpPr>
            <p:nvPr userDrawn="1"/>
          </p:nvSpPr>
          <p:spPr bwMode="auto">
            <a:xfrm>
              <a:off x="1387476" y="852488"/>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0" name="Freeform 8">
              <a:extLst>
                <a:ext uri="{FF2B5EF4-FFF2-40B4-BE49-F238E27FC236}">
                  <a16:creationId xmlns:a16="http://schemas.microsoft.com/office/drawing/2014/main" id="{EF5B63F4-89F6-AB3F-9E6B-D85799EF1991}"/>
                </a:ext>
              </a:extLst>
            </p:cNvPr>
            <p:cNvSpPr>
              <a:spLocks noEditPoints="1"/>
            </p:cNvSpPr>
            <p:nvPr userDrawn="1"/>
          </p:nvSpPr>
          <p:spPr bwMode="auto">
            <a:xfrm>
              <a:off x="1955801" y="852488"/>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1" name="Freeform 9">
              <a:extLst>
                <a:ext uri="{FF2B5EF4-FFF2-40B4-BE49-F238E27FC236}">
                  <a16:creationId xmlns:a16="http://schemas.microsoft.com/office/drawing/2014/main" id="{E9E614E6-1970-448B-1500-759C06FFC643}"/>
                </a:ext>
              </a:extLst>
            </p:cNvPr>
            <p:cNvSpPr>
              <a:spLocks/>
            </p:cNvSpPr>
            <p:nvPr userDrawn="1"/>
          </p:nvSpPr>
          <p:spPr bwMode="auto">
            <a:xfrm>
              <a:off x="1098551" y="811213"/>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2" name="Freeform 10">
              <a:extLst>
                <a:ext uri="{FF2B5EF4-FFF2-40B4-BE49-F238E27FC236}">
                  <a16:creationId xmlns:a16="http://schemas.microsoft.com/office/drawing/2014/main" id="{A457392A-3531-BC47-42AF-E1B668775E68}"/>
                </a:ext>
              </a:extLst>
            </p:cNvPr>
            <p:cNvSpPr>
              <a:spLocks noEditPoints="1"/>
            </p:cNvSpPr>
            <p:nvPr userDrawn="1"/>
          </p:nvSpPr>
          <p:spPr bwMode="auto">
            <a:xfrm>
              <a:off x="2093913" y="852488"/>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3" name="Freeform 11">
              <a:extLst>
                <a:ext uri="{FF2B5EF4-FFF2-40B4-BE49-F238E27FC236}">
                  <a16:creationId xmlns:a16="http://schemas.microsoft.com/office/drawing/2014/main" id="{60324151-AF46-311F-B23C-410A4C1FA926}"/>
                </a:ext>
              </a:extLst>
            </p:cNvPr>
            <p:cNvSpPr>
              <a:spLocks/>
            </p:cNvSpPr>
            <p:nvPr userDrawn="1"/>
          </p:nvSpPr>
          <p:spPr bwMode="auto">
            <a:xfrm>
              <a:off x="1298576" y="852488"/>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4" name="Freeform 12">
              <a:extLst>
                <a:ext uri="{FF2B5EF4-FFF2-40B4-BE49-F238E27FC236}">
                  <a16:creationId xmlns:a16="http://schemas.microsoft.com/office/drawing/2014/main" id="{BE2466F4-3A44-E9E6-C276-0E82D93201BC}"/>
                </a:ext>
              </a:extLst>
            </p:cNvPr>
            <p:cNvSpPr>
              <a:spLocks noEditPoints="1"/>
            </p:cNvSpPr>
            <p:nvPr userDrawn="1"/>
          </p:nvSpPr>
          <p:spPr bwMode="auto">
            <a:xfrm>
              <a:off x="1157288" y="811213"/>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5" name="Freeform 13">
              <a:extLst>
                <a:ext uri="{FF2B5EF4-FFF2-40B4-BE49-F238E27FC236}">
                  <a16:creationId xmlns:a16="http://schemas.microsoft.com/office/drawing/2014/main" id="{B46B731E-6376-EFDE-3765-8592679FBAED}"/>
                </a:ext>
              </a:extLst>
            </p:cNvPr>
            <p:cNvSpPr>
              <a:spLocks noEditPoints="1"/>
            </p:cNvSpPr>
            <p:nvPr userDrawn="1"/>
          </p:nvSpPr>
          <p:spPr bwMode="auto">
            <a:xfrm>
              <a:off x="830263" y="811213"/>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6" name="Kombinationstegning: figur 25">
              <a:extLst>
                <a:ext uri="{FF2B5EF4-FFF2-40B4-BE49-F238E27FC236}">
                  <a16:creationId xmlns:a16="http://schemas.microsoft.com/office/drawing/2014/main" id="{0FA64D4B-A242-56F4-BC3A-890C6FC050E8}"/>
                </a:ext>
              </a:extLst>
            </p:cNvPr>
            <p:cNvSpPr>
              <a:spLocks/>
            </p:cNvSpPr>
            <p:nvPr userDrawn="1"/>
          </p:nvSpPr>
          <p:spPr bwMode="auto">
            <a:xfrm>
              <a:off x="1536701" y="777875"/>
              <a:ext cx="252413" cy="252413"/>
            </a:xfrm>
            <a:custGeom>
              <a:avLst/>
              <a:gdLst>
                <a:gd name="connsiteX0" fmla="*/ 129802 w 252413"/>
                <a:gd name="connsiteY0" fmla="*/ 32470 h 252413"/>
                <a:gd name="connsiteX1" fmla="*/ 127677 w 252413"/>
                <a:gd name="connsiteY1" fmla="*/ 32800 h 252413"/>
                <a:gd name="connsiteX2" fmla="*/ 125389 w 252413"/>
                <a:gd name="connsiteY2" fmla="*/ 32965 h 252413"/>
                <a:gd name="connsiteX3" fmla="*/ 124409 w 252413"/>
                <a:gd name="connsiteY3" fmla="*/ 33129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89 w 252413"/>
                <a:gd name="connsiteY10" fmla="*/ 40051 h 252413"/>
                <a:gd name="connsiteX11" fmla="*/ 127677 w 252413"/>
                <a:gd name="connsiteY11" fmla="*/ 40545 h 252413"/>
                <a:gd name="connsiteX12" fmla="*/ 154315 w 252413"/>
                <a:gd name="connsiteY12" fmla="*/ 52080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3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2 h 252413"/>
                <a:gd name="connsiteX30" fmla="*/ 135521 w 252413"/>
                <a:gd name="connsiteY30" fmla="*/ 216049 h 252413"/>
                <a:gd name="connsiteX31" fmla="*/ 136992 w 252413"/>
                <a:gd name="connsiteY31" fmla="*/ 215554 h 252413"/>
                <a:gd name="connsiteX32" fmla="*/ 137973 w 252413"/>
                <a:gd name="connsiteY32" fmla="*/ 214236 h 252413"/>
                <a:gd name="connsiteX33" fmla="*/ 136339 w 252413"/>
                <a:gd name="connsiteY33" fmla="*/ 212753 h 252413"/>
                <a:gd name="connsiteX34" fmla="*/ 135031 w 252413"/>
                <a:gd name="connsiteY34" fmla="*/ 212423 h 252413"/>
                <a:gd name="connsiteX35" fmla="*/ 127187 w 252413"/>
                <a:gd name="connsiteY35" fmla="*/ 210775 h 252413"/>
                <a:gd name="connsiteX36" fmla="*/ 124899 w 252413"/>
                <a:gd name="connsiteY36" fmla="*/ 210281 h 252413"/>
                <a:gd name="connsiteX37" fmla="*/ 98098 w 252413"/>
                <a:gd name="connsiteY37" fmla="*/ 198746 h 252413"/>
                <a:gd name="connsiteX38" fmla="*/ 71788 w 252413"/>
                <a:gd name="connsiteY38" fmla="*/ 128379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5 w 252413"/>
                <a:gd name="connsiteY42" fmla="*/ 117338 h 252413"/>
                <a:gd name="connsiteX43" fmla="*/ 129312 w 252413"/>
                <a:gd name="connsiteY43" fmla="*/ 114042 h 252413"/>
                <a:gd name="connsiteX44" fmla="*/ 115584 w 252413"/>
                <a:gd name="connsiteY44" fmla="*/ 106627 h 252413"/>
                <a:gd name="connsiteX45" fmla="*/ 113133 w 252413"/>
                <a:gd name="connsiteY45" fmla="*/ 106791 h 252413"/>
                <a:gd name="connsiteX46" fmla="*/ 99896 w 252413"/>
                <a:gd name="connsiteY46" fmla="*/ 179135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89" y="32965"/>
                  </a:cubicBezTo>
                  <a:cubicBezTo>
                    <a:pt x="125063" y="33129"/>
                    <a:pt x="124736" y="33129"/>
                    <a:pt x="124409" y="33129"/>
                  </a:cubicBezTo>
                  <a:cubicBezTo>
                    <a:pt x="123428" y="33294"/>
                    <a:pt x="122448" y="33459"/>
                    <a:pt x="121467" y="33624"/>
                  </a:cubicBezTo>
                  <a:cubicBezTo>
                    <a:pt x="121304" y="33788"/>
                    <a:pt x="117382" y="34612"/>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89" y="40051"/>
                  </a:cubicBezTo>
                  <a:cubicBezTo>
                    <a:pt x="126207" y="40215"/>
                    <a:pt x="127024" y="40545"/>
                    <a:pt x="127677" y="40545"/>
                  </a:cubicBezTo>
                  <a:cubicBezTo>
                    <a:pt x="137156" y="42687"/>
                    <a:pt x="146307" y="46313"/>
                    <a:pt x="154315" y="52080"/>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7"/>
                    <a:pt x="120977" y="133488"/>
                    <a:pt x="121141" y="133323"/>
                  </a:cubicBezTo>
                  <a:cubicBezTo>
                    <a:pt x="121141" y="133323"/>
                    <a:pt x="121141" y="133158"/>
                    <a:pt x="121304" y="133158"/>
                  </a:cubicBezTo>
                  <a:cubicBezTo>
                    <a:pt x="121304" y="132993"/>
                    <a:pt x="121467" y="132993"/>
                    <a:pt x="121467" y="132993"/>
                  </a:cubicBezTo>
                  <a:cubicBezTo>
                    <a:pt x="121794" y="132993"/>
                    <a:pt x="121958" y="133158"/>
                    <a:pt x="122121" y="133488"/>
                  </a:cubicBezTo>
                  <a:cubicBezTo>
                    <a:pt x="122121" y="133488"/>
                    <a:pt x="122611" y="135465"/>
                    <a:pt x="123102" y="136784"/>
                  </a:cubicBezTo>
                  <a:cubicBezTo>
                    <a:pt x="125880" y="142222"/>
                    <a:pt x="131273" y="144364"/>
                    <a:pt x="136992" y="144364"/>
                  </a:cubicBezTo>
                  <a:cubicBezTo>
                    <a:pt x="137809" y="144199"/>
                    <a:pt x="138463" y="144199"/>
                    <a:pt x="139280" y="144035"/>
                  </a:cubicBezTo>
                  <a:cubicBezTo>
                    <a:pt x="173435" y="139750"/>
                    <a:pt x="175723" y="93114"/>
                    <a:pt x="152517" y="71691"/>
                  </a:cubicBezTo>
                  <a:cubicBezTo>
                    <a:pt x="113460" y="35272"/>
                    <a:pt x="50216" y="56859"/>
                    <a:pt x="37306" y="107945"/>
                  </a:cubicBezTo>
                  <a:cubicBezTo>
                    <a:pt x="31750" y="125907"/>
                    <a:pt x="32567" y="147330"/>
                    <a:pt x="42863" y="170731"/>
                  </a:cubicBezTo>
                  <a:cubicBezTo>
                    <a:pt x="55609" y="199075"/>
                    <a:pt x="88130" y="220663"/>
                    <a:pt x="121631" y="218356"/>
                  </a:cubicBezTo>
                  <a:cubicBezTo>
                    <a:pt x="121958" y="218356"/>
                    <a:pt x="124082" y="218191"/>
                    <a:pt x="124736" y="218191"/>
                  </a:cubicBezTo>
                  <a:cubicBezTo>
                    <a:pt x="125553" y="218026"/>
                    <a:pt x="126370" y="217862"/>
                    <a:pt x="127024" y="217862"/>
                  </a:cubicBezTo>
                  <a:cubicBezTo>
                    <a:pt x="127351" y="217862"/>
                    <a:pt x="129965" y="217367"/>
                    <a:pt x="131109" y="217202"/>
                  </a:cubicBezTo>
                  <a:cubicBezTo>
                    <a:pt x="131109" y="217202"/>
                    <a:pt x="135195" y="216214"/>
                    <a:pt x="135521" y="216049"/>
                  </a:cubicBezTo>
                  <a:cubicBezTo>
                    <a:pt x="135848" y="216049"/>
                    <a:pt x="136829" y="215719"/>
                    <a:pt x="136992" y="215554"/>
                  </a:cubicBezTo>
                  <a:cubicBezTo>
                    <a:pt x="137483" y="215225"/>
                    <a:pt x="137973" y="214895"/>
                    <a:pt x="137973" y="214236"/>
                  </a:cubicBezTo>
                  <a:cubicBezTo>
                    <a:pt x="137973" y="213412"/>
                    <a:pt x="137319" y="212918"/>
                    <a:pt x="136339" y="212753"/>
                  </a:cubicBezTo>
                  <a:cubicBezTo>
                    <a:pt x="136339" y="212753"/>
                    <a:pt x="135521" y="212423"/>
                    <a:pt x="135031" y="212423"/>
                  </a:cubicBezTo>
                  <a:cubicBezTo>
                    <a:pt x="133234" y="212094"/>
                    <a:pt x="129638" y="211270"/>
                    <a:pt x="127187" y="210775"/>
                  </a:cubicBezTo>
                  <a:cubicBezTo>
                    <a:pt x="126207" y="210611"/>
                    <a:pt x="125553" y="210446"/>
                    <a:pt x="124899" y="210281"/>
                  </a:cubicBezTo>
                  <a:cubicBezTo>
                    <a:pt x="115421" y="208139"/>
                    <a:pt x="106269" y="204513"/>
                    <a:pt x="98098" y="198746"/>
                  </a:cubicBezTo>
                  <a:cubicBezTo>
                    <a:pt x="76200" y="183090"/>
                    <a:pt x="63127" y="156064"/>
                    <a:pt x="71788" y="128379"/>
                  </a:cubicBezTo>
                  <a:cubicBezTo>
                    <a:pt x="77998" y="108769"/>
                    <a:pt x="91398" y="99211"/>
                    <a:pt x="104145" y="96739"/>
                  </a:cubicBezTo>
                  <a:cubicBezTo>
                    <a:pt x="120487" y="93608"/>
                    <a:pt x="135521" y="102177"/>
                    <a:pt x="131763" y="116844"/>
                  </a:cubicBezTo>
                  <a:cubicBezTo>
                    <a:pt x="131599" y="117503"/>
                    <a:pt x="131273" y="117833"/>
                    <a:pt x="131109" y="117833"/>
                  </a:cubicBezTo>
                  <a:cubicBezTo>
                    <a:pt x="130782" y="117833"/>
                    <a:pt x="130455" y="117338"/>
                    <a:pt x="130455" y="117338"/>
                  </a:cubicBezTo>
                  <a:cubicBezTo>
                    <a:pt x="130455" y="117338"/>
                    <a:pt x="129965" y="115361"/>
                    <a:pt x="129312" y="114042"/>
                  </a:cubicBezTo>
                  <a:cubicBezTo>
                    <a:pt x="126533" y="108604"/>
                    <a:pt x="121141" y="106462"/>
                    <a:pt x="115584" y="106627"/>
                  </a:cubicBezTo>
                  <a:cubicBezTo>
                    <a:pt x="114767" y="106627"/>
                    <a:pt x="113950" y="106627"/>
                    <a:pt x="113133" y="106791"/>
                  </a:cubicBezTo>
                  <a:cubicBezTo>
                    <a:pt x="78978" y="111076"/>
                    <a:pt x="76854" y="157877"/>
                    <a:pt x="99896" y="179135"/>
                  </a:cubicBezTo>
                  <a:cubicBezTo>
                    <a:pt x="139117" y="215554"/>
                    <a:pt x="202360" y="194131"/>
                    <a:pt x="215270" y="142881"/>
                  </a:cubicBezTo>
                  <a:cubicBezTo>
                    <a:pt x="220663" y="124919"/>
                    <a:pt x="220009" y="103496"/>
                    <a:pt x="209551" y="80095"/>
                  </a:cubicBezTo>
                  <a:cubicBezTo>
                    <a:pt x="196967" y="51916"/>
                    <a:pt x="164447" y="30163"/>
                    <a:pt x="130782" y="32470"/>
                  </a:cubicBezTo>
                  <a:cubicBezTo>
                    <a:pt x="130455"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a:solidFill>
                  <a:sysClr val="windowText" lastClr="000000"/>
                </a:solidFill>
              </a:endParaRPr>
            </a:p>
          </p:txBody>
        </p:sp>
        <p:sp>
          <p:nvSpPr>
            <p:cNvPr id="17" name="Freeform 16">
              <a:extLst>
                <a:ext uri="{FF2B5EF4-FFF2-40B4-BE49-F238E27FC236}">
                  <a16:creationId xmlns:a16="http://schemas.microsoft.com/office/drawing/2014/main" id="{30C90425-B8E0-6A02-A2BE-214C67B9446E}"/>
                </a:ext>
              </a:extLst>
            </p:cNvPr>
            <p:cNvSpPr>
              <a:spLocks/>
            </p:cNvSpPr>
            <p:nvPr userDrawn="1"/>
          </p:nvSpPr>
          <p:spPr bwMode="auto">
            <a:xfrm>
              <a:off x="2382838" y="852488"/>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346402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2"/>
        </a:solidFill>
        <a:effectLst/>
      </p:bgPr>
    </p:bg>
    <p:spTree>
      <p:nvGrpSpPr>
        <p:cNvPr id="1" name=""/>
        <p:cNvGrpSpPr/>
        <p:nvPr/>
      </p:nvGrpSpPr>
      <p:grpSpPr>
        <a:xfrm>
          <a:off x="0" y="0"/>
          <a:ext cx="0" cy="0"/>
          <a:chOff x="0" y="0"/>
          <a:chExt cx="0" cy="0"/>
        </a:xfrm>
      </p:grpSpPr>
      <p:pic>
        <p:nvPicPr>
          <p:cNvPr id="2" name="ÆS_logo_POS_CMYK.pdf">
            <a:extLst>
              <a:ext uri="{FF2B5EF4-FFF2-40B4-BE49-F238E27FC236}">
                <a16:creationId xmlns:a16="http://schemas.microsoft.com/office/drawing/2014/main" id="{8279718C-33AA-1D63-F4AE-507BFFAAA5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2" r="152"/>
          <a:stretch/>
        </p:blipFill>
        <p:spPr>
          <a:xfrm>
            <a:off x="4198901" y="3001824"/>
            <a:ext cx="3794197" cy="654672"/>
          </a:xfrm>
          <a:prstGeom prst="rect">
            <a:avLst/>
          </a:prstGeom>
          <a:ln w="12700">
            <a:miter lim="400000"/>
          </a:ln>
        </p:spPr>
      </p:pic>
    </p:spTree>
    <p:extLst>
      <p:ext uri="{BB962C8B-B14F-4D97-AF65-F5344CB8AC3E}">
        <p14:creationId xmlns:p14="http://schemas.microsoft.com/office/powerpoint/2010/main" val="3234016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bg>
      <p:bgPr>
        <a:solidFill>
          <a:srgbClr val="E0B362"/>
        </a:solidFill>
        <a:effectLst/>
      </p:bgPr>
    </p:bg>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E6E6FBE5-FD89-5517-7C26-F9DBB9ADF36A}"/>
              </a:ext>
            </a:extLst>
          </p:cNvPr>
          <p:cNvSpPr txBox="1"/>
          <p:nvPr userDrawn="1">
            <p:custDataLst>
              <p:tags r:id="rId1"/>
            </p:custDataLst>
          </p:nvPr>
        </p:nvSpPr>
        <p:spPr>
          <a:xfrm>
            <a:off x="477837" y="1958975"/>
            <a:ext cx="11234737" cy="2431435"/>
          </a:xfrm>
          <a:prstGeom prst="rect">
            <a:avLst/>
          </a:prstGeom>
          <a:noFill/>
          <a:ln w="12700">
            <a:miter lim="400000"/>
          </a:ln>
        </p:spPr>
        <p:txBody>
          <a:bodyPr wrap="square" lIns="0" tIns="0" rIns="0" bIns="0" rtlCol="0">
            <a:spAutoFit/>
          </a:bodyPr>
          <a:lstStyle/>
          <a:p>
            <a:pPr algn="ctr"/>
            <a:r>
              <a:rPr lang="da-DK" sz="4800" kern="1200">
                <a:solidFill>
                  <a:srgbClr val="192B37"/>
                </a:solidFill>
                <a:latin typeface="+mj-lt"/>
                <a:ea typeface="IBM Plex Sans" panose="020B0503050203000203" pitchFamily="34" charset="0"/>
                <a:cs typeface="+mj-cs"/>
              </a:rPr>
              <a:t>Brug ikke masterlayouts, </a:t>
            </a:r>
            <a:br>
              <a:rPr lang="da-DK" sz="4800" kern="1200">
                <a:solidFill>
                  <a:srgbClr val="192B37"/>
                </a:solidFill>
                <a:latin typeface="+mj-lt"/>
                <a:ea typeface="IBM Plex Sans" panose="020B0503050203000203" pitchFamily="34" charset="0"/>
                <a:cs typeface="+mj-cs"/>
              </a:rPr>
            </a:br>
            <a:r>
              <a:rPr lang="da-DK" sz="4800" kern="1200">
                <a:solidFill>
                  <a:srgbClr val="192B37"/>
                </a:solidFill>
                <a:latin typeface="+mj-lt"/>
                <a:ea typeface="IBM Plex Sans" panose="020B0503050203000203" pitchFamily="34" charset="0"/>
                <a:cs typeface="+mj-cs"/>
              </a:rPr>
              <a:t>der ligger efter dette</a:t>
            </a:r>
          </a:p>
          <a:p>
            <a:pPr algn="ctr"/>
            <a:endParaRPr lang="da-DK" sz="1100" b="1">
              <a:solidFill>
                <a:srgbClr val="192B37"/>
              </a:solidFill>
            </a:endParaRPr>
          </a:p>
          <a:p>
            <a:pPr algn="ctr">
              <a:spcBef>
                <a:spcPts val="1800"/>
              </a:spcBef>
            </a:pPr>
            <a:r>
              <a:rPr lang="da-DK" sz="1800">
                <a:solidFill>
                  <a:srgbClr val="192B37"/>
                </a:solidFill>
              </a:rPr>
              <a:t>Slides i præsentationen efter denne er fra den præsentation, du har kopieret slides fra </a:t>
            </a:r>
            <a:br>
              <a:rPr lang="da-DK" sz="1800">
                <a:solidFill>
                  <a:schemeClr val="bg1"/>
                </a:solidFill>
              </a:rPr>
            </a:br>
            <a:r>
              <a:rPr lang="da-DK" sz="1800">
                <a:solidFill>
                  <a:srgbClr val="B94335"/>
                </a:solidFill>
              </a:rPr>
              <a:t>Slet layout fra masteren og brug et af de eksisterende layouts (før dette slide)</a:t>
            </a:r>
          </a:p>
        </p:txBody>
      </p:sp>
    </p:spTree>
    <p:extLst>
      <p:ext uri="{BB962C8B-B14F-4D97-AF65-F5344CB8AC3E}">
        <p14:creationId xmlns:p14="http://schemas.microsoft.com/office/powerpoint/2010/main" val="1489223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272B77D0-CAF9-4B04-BC71-EBCB8FD34680}" type="datetimeFigureOut">
              <a:rPr lang="da-DK" smtClean="0"/>
              <a:t>19-03-2026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B9A2DB6-109D-46B1-B6C3-37242DD5595B}" type="slidenum">
              <a:rPr lang="da-DK" smtClean="0"/>
              <a:t>‹nr.›</a:t>
            </a:fld>
            <a:endParaRPr lang="da-DK"/>
          </a:p>
        </p:txBody>
      </p:sp>
    </p:spTree>
    <p:extLst>
      <p:ext uri="{BB962C8B-B14F-4D97-AF65-F5344CB8AC3E}">
        <p14:creationId xmlns:p14="http://schemas.microsoft.com/office/powerpoint/2010/main" val="2668994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192B3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2C6E8-63BD-9AF0-C249-1557AAB880AF}"/>
              </a:ext>
            </a:extLst>
          </p:cNvPr>
          <p:cNvSpPr>
            <a:spLocks noGrp="1"/>
          </p:cNvSpPr>
          <p:nvPr>
            <p:ph type="ctrTitle" hasCustomPrompt="1"/>
          </p:nvPr>
        </p:nvSpPr>
        <p:spPr>
          <a:xfrm>
            <a:off x="830263" y="2091640"/>
            <a:ext cx="4433887" cy="2519363"/>
          </a:xfrm>
        </p:spPr>
        <p:txBody>
          <a:bodyPr anchor="b"/>
          <a:lstStyle>
            <a:lvl1pPr algn="l">
              <a:defRPr sz="4200">
                <a:solidFill>
                  <a:schemeClr val="bg1"/>
                </a:solidFill>
              </a:defRPr>
            </a:lvl1pPr>
          </a:lstStyle>
          <a:p>
            <a:r>
              <a:rPr lang="da-DK"/>
              <a:t>Klik for at redigere titeltypografien i masteren</a:t>
            </a:r>
          </a:p>
        </p:txBody>
      </p:sp>
      <p:sp>
        <p:nvSpPr>
          <p:cNvPr id="3" name="Subtitle 2">
            <a:extLst>
              <a:ext uri="{FF2B5EF4-FFF2-40B4-BE49-F238E27FC236}">
                <a16:creationId xmlns:a16="http://schemas.microsoft.com/office/drawing/2014/main" id="{07105BED-AEC6-7489-627D-C4BD36A60476}"/>
              </a:ext>
            </a:extLst>
          </p:cNvPr>
          <p:cNvSpPr>
            <a:spLocks noGrp="1"/>
          </p:cNvSpPr>
          <p:nvPr>
            <p:ph type="subTitle" idx="1" hasCustomPrompt="1"/>
          </p:nvPr>
        </p:nvSpPr>
        <p:spPr>
          <a:xfrm>
            <a:off x="830263" y="4891991"/>
            <a:ext cx="4433887" cy="558799"/>
          </a:xfrm>
          <a:prstGeom prst="rect">
            <a:avLst/>
          </a:prstGeom>
        </p:spPr>
        <p:txBody>
          <a:bodyPr/>
          <a:lstStyle>
            <a:lvl1pPr marL="0" indent="0" algn="l">
              <a:buNone/>
              <a:defRPr sz="2200">
                <a:solidFill>
                  <a:schemeClr val="bg1"/>
                </a:solidFill>
                <a:latin typeface="IBM Plex Sans Medium" panose="020B06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grpSp>
        <p:nvGrpSpPr>
          <p:cNvPr id="5" name="Gruppe 4">
            <a:extLst>
              <a:ext uri="{FF2B5EF4-FFF2-40B4-BE49-F238E27FC236}">
                <a16:creationId xmlns:a16="http://schemas.microsoft.com/office/drawing/2014/main" id="{3563AE1B-5A4D-8310-6D2B-405290F3DBBC}"/>
              </a:ext>
            </a:extLst>
          </p:cNvPr>
          <p:cNvGrpSpPr/>
          <p:nvPr/>
        </p:nvGrpSpPr>
        <p:grpSpPr>
          <a:xfrm>
            <a:off x="830263" y="777875"/>
            <a:ext cx="1665288" cy="287338"/>
            <a:chOff x="830263" y="777875"/>
            <a:chExt cx="1665288" cy="287338"/>
          </a:xfrm>
        </p:grpSpPr>
        <p:sp>
          <p:nvSpPr>
            <p:cNvPr id="6" name="Freeform 5">
              <a:extLst>
                <a:ext uri="{FF2B5EF4-FFF2-40B4-BE49-F238E27FC236}">
                  <a16:creationId xmlns:a16="http://schemas.microsoft.com/office/drawing/2014/main" id="{4E4F3316-82CE-15A7-BD9A-2C61232B6CC7}"/>
                </a:ext>
              </a:extLst>
            </p:cNvPr>
            <p:cNvSpPr>
              <a:spLocks/>
            </p:cNvSpPr>
            <p:nvPr/>
          </p:nvSpPr>
          <p:spPr bwMode="auto">
            <a:xfrm>
              <a:off x="1820863" y="809625"/>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7" name="Freeform 6">
              <a:extLst>
                <a:ext uri="{FF2B5EF4-FFF2-40B4-BE49-F238E27FC236}">
                  <a16:creationId xmlns:a16="http://schemas.microsoft.com/office/drawing/2014/main" id="{0B33BE0E-FD6D-6A63-2CC9-C01565808676}"/>
                </a:ext>
              </a:extLst>
            </p:cNvPr>
            <p:cNvSpPr>
              <a:spLocks noEditPoints="1"/>
            </p:cNvSpPr>
            <p:nvPr/>
          </p:nvSpPr>
          <p:spPr bwMode="auto">
            <a:xfrm>
              <a:off x="2246313" y="852488"/>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8" name="Freeform 7">
              <a:extLst>
                <a:ext uri="{FF2B5EF4-FFF2-40B4-BE49-F238E27FC236}">
                  <a16:creationId xmlns:a16="http://schemas.microsoft.com/office/drawing/2014/main" id="{9E4D8D36-92F3-5383-34AF-2B95BC3C9625}"/>
                </a:ext>
              </a:extLst>
            </p:cNvPr>
            <p:cNvSpPr>
              <a:spLocks noEditPoints="1"/>
            </p:cNvSpPr>
            <p:nvPr/>
          </p:nvSpPr>
          <p:spPr bwMode="auto">
            <a:xfrm>
              <a:off x="1387476" y="852488"/>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9" name="Freeform 8">
              <a:extLst>
                <a:ext uri="{FF2B5EF4-FFF2-40B4-BE49-F238E27FC236}">
                  <a16:creationId xmlns:a16="http://schemas.microsoft.com/office/drawing/2014/main" id="{8757374E-019C-5CF3-7D72-76E307430810}"/>
                </a:ext>
              </a:extLst>
            </p:cNvPr>
            <p:cNvSpPr>
              <a:spLocks noEditPoints="1"/>
            </p:cNvSpPr>
            <p:nvPr/>
          </p:nvSpPr>
          <p:spPr bwMode="auto">
            <a:xfrm>
              <a:off x="1955801" y="852488"/>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0" name="Freeform 9">
              <a:extLst>
                <a:ext uri="{FF2B5EF4-FFF2-40B4-BE49-F238E27FC236}">
                  <a16:creationId xmlns:a16="http://schemas.microsoft.com/office/drawing/2014/main" id="{F5C95B4E-A8EF-E6AC-7278-5C6C31677C3A}"/>
                </a:ext>
              </a:extLst>
            </p:cNvPr>
            <p:cNvSpPr>
              <a:spLocks/>
            </p:cNvSpPr>
            <p:nvPr/>
          </p:nvSpPr>
          <p:spPr bwMode="auto">
            <a:xfrm>
              <a:off x="1098551" y="811213"/>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1" name="Freeform 10">
              <a:extLst>
                <a:ext uri="{FF2B5EF4-FFF2-40B4-BE49-F238E27FC236}">
                  <a16:creationId xmlns:a16="http://schemas.microsoft.com/office/drawing/2014/main" id="{75E6AA3D-0B57-42D4-878A-A803D0F2C1DA}"/>
                </a:ext>
              </a:extLst>
            </p:cNvPr>
            <p:cNvSpPr>
              <a:spLocks noEditPoints="1"/>
            </p:cNvSpPr>
            <p:nvPr/>
          </p:nvSpPr>
          <p:spPr bwMode="auto">
            <a:xfrm>
              <a:off x="2093913" y="852488"/>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2" name="Freeform 11">
              <a:extLst>
                <a:ext uri="{FF2B5EF4-FFF2-40B4-BE49-F238E27FC236}">
                  <a16:creationId xmlns:a16="http://schemas.microsoft.com/office/drawing/2014/main" id="{737F632B-732C-FF91-16E2-E0EE64EBF18A}"/>
                </a:ext>
              </a:extLst>
            </p:cNvPr>
            <p:cNvSpPr>
              <a:spLocks/>
            </p:cNvSpPr>
            <p:nvPr/>
          </p:nvSpPr>
          <p:spPr bwMode="auto">
            <a:xfrm>
              <a:off x="1298576" y="852488"/>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3" name="Freeform 12">
              <a:extLst>
                <a:ext uri="{FF2B5EF4-FFF2-40B4-BE49-F238E27FC236}">
                  <a16:creationId xmlns:a16="http://schemas.microsoft.com/office/drawing/2014/main" id="{2417F9BA-9727-043C-D9E6-169DC3D8F639}"/>
                </a:ext>
              </a:extLst>
            </p:cNvPr>
            <p:cNvSpPr>
              <a:spLocks noEditPoints="1"/>
            </p:cNvSpPr>
            <p:nvPr/>
          </p:nvSpPr>
          <p:spPr bwMode="auto">
            <a:xfrm>
              <a:off x="1157288" y="811213"/>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4" name="Freeform 13">
              <a:extLst>
                <a:ext uri="{FF2B5EF4-FFF2-40B4-BE49-F238E27FC236}">
                  <a16:creationId xmlns:a16="http://schemas.microsoft.com/office/drawing/2014/main" id="{08732C3D-2FC5-036F-AECF-D45075139FF4}"/>
                </a:ext>
              </a:extLst>
            </p:cNvPr>
            <p:cNvSpPr>
              <a:spLocks noEditPoints="1"/>
            </p:cNvSpPr>
            <p:nvPr/>
          </p:nvSpPr>
          <p:spPr bwMode="auto">
            <a:xfrm>
              <a:off x="830263" y="811213"/>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 name="Kombinationstegning: figur 3">
              <a:extLst>
                <a:ext uri="{FF2B5EF4-FFF2-40B4-BE49-F238E27FC236}">
                  <a16:creationId xmlns:a16="http://schemas.microsoft.com/office/drawing/2014/main" id="{EDA21FB8-B8DA-D785-B529-17EF036F3C69}"/>
                </a:ext>
              </a:extLst>
            </p:cNvPr>
            <p:cNvSpPr>
              <a:spLocks/>
            </p:cNvSpPr>
            <p:nvPr/>
          </p:nvSpPr>
          <p:spPr bwMode="auto">
            <a:xfrm>
              <a:off x="1536701" y="777875"/>
              <a:ext cx="252413" cy="252413"/>
            </a:xfrm>
            <a:custGeom>
              <a:avLst/>
              <a:gdLst>
                <a:gd name="connsiteX0" fmla="*/ 129802 w 252413"/>
                <a:gd name="connsiteY0" fmla="*/ 32470 h 252413"/>
                <a:gd name="connsiteX1" fmla="*/ 127677 w 252413"/>
                <a:gd name="connsiteY1" fmla="*/ 32800 h 252413"/>
                <a:gd name="connsiteX2" fmla="*/ 125389 w 252413"/>
                <a:gd name="connsiteY2" fmla="*/ 32965 h 252413"/>
                <a:gd name="connsiteX3" fmla="*/ 124409 w 252413"/>
                <a:gd name="connsiteY3" fmla="*/ 33129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89 w 252413"/>
                <a:gd name="connsiteY10" fmla="*/ 40051 h 252413"/>
                <a:gd name="connsiteX11" fmla="*/ 127677 w 252413"/>
                <a:gd name="connsiteY11" fmla="*/ 40545 h 252413"/>
                <a:gd name="connsiteX12" fmla="*/ 154315 w 252413"/>
                <a:gd name="connsiteY12" fmla="*/ 52080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3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2 h 252413"/>
                <a:gd name="connsiteX30" fmla="*/ 135521 w 252413"/>
                <a:gd name="connsiteY30" fmla="*/ 216049 h 252413"/>
                <a:gd name="connsiteX31" fmla="*/ 136992 w 252413"/>
                <a:gd name="connsiteY31" fmla="*/ 215554 h 252413"/>
                <a:gd name="connsiteX32" fmla="*/ 137973 w 252413"/>
                <a:gd name="connsiteY32" fmla="*/ 214236 h 252413"/>
                <a:gd name="connsiteX33" fmla="*/ 136339 w 252413"/>
                <a:gd name="connsiteY33" fmla="*/ 212753 h 252413"/>
                <a:gd name="connsiteX34" fmla="*/ 135031 w 252413"/>
                <a:gd name="connsiteY34" fmla="*/ 212423 h 252413"/>
                <a:gd name="connsiteX35" fmla="*/ 127187 w 252413"/>
                <a:gd name="connsiteY35" fmla="*/ 210775 h 252413"/>
                <a:gd name="connsiteX36" fmla="*/ 124899 w 252413"/>
                <a:gd name="connsiteY36" fmla="*/ 210281 h 252413"/>
                <a:gd name="connsiteX37" fmla="*/ 98098 w 252413"/>
                <a:gd name="connsiteY37" fmla="*/ 198746 h 252413"/>
                <a:gd name="connsiteX38" fmla="*/ 71788 w 252413"/>
                <a:gd name="connsiteY38" fmla="*/ 128379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5 w 252413"/>
                <a:gd name="connsiteY42" fmla="*/ 117338 h 252413"/>
                <a:gd name="connsiteX43" fmla="*/ 129312 w 252413"/>
                <a:gd name="connsiteY43" fmla="*/ 114042 h 252413"/>
                <a:gd name="connsiteX44" fmla="*/ 115584 w 252413"/>
                <a:gd name="connsiteY44" fmla="*/ 106627 h 252413"/>
                <a:gd name="connsiteX45" fmla="*/ 113133 w 252413"/>
                <a:gd name="connsiteY45" fmla="*/ 106791 h 252413"/>
                <a:gd name="connsiteX46" fmla="*/ 99896 w 252413"/>
                <a:gd name="connsiteY46" fmla="*/ 179135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89" y="32965"/>
                  </a:cubicBezTo>
                  <a:cubicBezTo>
                    <a:pt x="125063" y="33129"/>
                    <a:pt x="124736" y="33129"/>
                    <a:pt x="124409" y="33129"/>
                  </a:cubicBezTo>
                  <a:cubicBezTo>
                    <a:pt x="123428" y="33294"/>
                    <a:pt x="122448" y="33459"/>
                    <a:pt x="121467" y="33624"/>
                  </a:cubicBezTo>
                  <a:cubicBezTo>
                    <a:pt x="121304" y="33788"/>
                    <a:pt x="117382" y="34612"/>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89" y="40051"/>
                  </a:cubicBezTo>
                  <a:cubicBezTo>
                    <a:pt x="126207" y="40215"/>
                    <a:pt x="127024" y="40545"/>
                    <a:pt x="127677" y="40545"/>
                  </a:cubicBezTo>
                  <a:cubicBezTo>
                    <a:pt x="137156" y="42687"/>
                    <a:pt x="146307" y="46313"/>
                    <a:pt x="154315" y="52080"/>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7"/>
                    <a:pt x="120977" y="133488"/>
                    <a:pt x="121141" y="133323"/>
                  </a:cubicBezTo>
                  <a:cubicBezTo>
                    <a:pt x="121141" y="133323"/>
                    <a:pt x="121141" y="133158"/>
                    <a:pt x="121304" y="133158"/>
                  </a:cubicBezTo>
                  <a:cubicBezTo>
                    <a:pt x="121304" y="132993"/>
                    <a:pt x="121467" y="132993"/>
                    <a:pt x="121467" y="132993"/>
                  </a:cubicBezTo>
                  <a:cubicBezTo>
                    <a:pt x="121794" y="132993"/>
                    <a:pt x="121958" y="133158"/>
                    <a:pt x="122121" y="133488"/>
                  </a:cubicBezTo>
                  <a:cubicBezTo>
                    <a:pt x="122121" y="133488"/>
                    <a:pt x="122611" y="135465"/>
                    <a:pt x="123102" y="136784"/>
                  </a:cubicBezTo>
                  <a:cubicBezTo>
                    <a:pt x="125880" y="142222"/>
                    <a:pt x="131273" y="144364"/>
                    <a:pt x="136992" y="144364"/>
                  </a:cubicBezTo>
                  <a:cubicBezTo>
                    <a:pt x="137809" y="144199"/>
                    <a:pt x="138463" y="144199"/>
                    <a:pt x="139280" y="144035"/>
                  </a:cubicBezTo>
                  <a:cubicBezTo>
                    <a:pt x="173435" y="139750"/>
                    <a:pt x="175723" y="93114"/>
                    <a:pt x="152517" y="71691"/>
                  </a:cubicBezTo>
                  <a:cubicBezTo>
                    <a:pt x="113460" y="35272"/>
                    <a:pt x="50216" y="56859"/>
                    <a:pt x="37306" y="107945"/>
                  </a:cubicBezTo>
                  <a:cubicBezTo>
                    <a:pt x="31750" y="125907"/>
                    <a:pt x="32567" y="147330"/>
                    <a:pt x="42863" y="170731"/>
                  </a:cubicBezTo>
                  <a:cubicBezTo>
                    <a:pt x="55609" y="199075"/>
                    <a:pt x="88130" y="220663"/>
                    <a:pt x="121631" y="218356"/>
                  </a:cubicBezTo>
                  <a:cubicBezTo>
                    <a:pt x="121958" y="218356"/>
                    <a:pt x="124082" y="218191"/>
                    <a:pt x="124736" y="218191"/>
                  </a:cubicBezTo>
                  <a:cubicBezTo>
                    <a:pt x="125553" y="218026"/>
                    <a:pt x="126370" y="217862"/>
                    <a:pt x="127024" y="217862"/>
                  </a:cubicBezTo>
                  <a:cubicBezTo>
                    <a:pt x="127351" y="217862"/>
                    <a:pt x="129965" y="217367"/>
                    <a:pt x="131109" y="217202"/>
                  </a:cubicBezTo>
                  <a:cubicBezTo>
                    <a:pt x="131109" y="217202"/>
                    <a:pt x="135195" y="216214"/>
                    <a:pt x="135521" y="216049"/>
                  </a:cubicBezTo>
                  <a:cubicBezTo>
                    <a:pt x="135848" y="216049"/>
                    <a:pt x="136829" y="215719"/>
                    <a:pt x="136992" y="215554"/>
                  </a:cubicBezTo>
                  <a:cubicBezTo>
                    <a:pt x="137483" y="215225"/>
                    <a:pt x="137973" y="214895"/>
                    <a:pt x="137973" y="214236"/>
                  </a:cubicBezTo>
                  <a:cubicBezTo>
                    <a:pt x="137973" y="213412"/>
                    <a:pt x="137319" y="212918"/>
                    <a:pt x="136339" y="212753"/>
                  </a:cubicBezTo>
                  <a:cubicBezTo>
                    <a:pt x="136339" y="212753"/>
                    <a:pt x="135521" y="212423"/>
                    <a:pt x="135031" y="212423"/>
                  </a:cubicBezTo>
                  <a:cubicBezTo>
                    <a:pt x="133234" y="212094"/>
                    <a:pt x="129638" y="211270"/>
                    <a:pt x="127187" y="210775"/>
                  </a:cubicBezTo>
                  <a:cubicBezTo>
                    <a:pt x="126207" y="210611"/>
                    <a:pt x="125553" y="210446"/>
                    <a:pt x="124899" y="210281"/>
                  </a:cubicBezTo>
                  <a:cubicBezTo>
                    <a:pt x="115421" y="208139"/>
                    <a:pt x="106269" y="204513"/>
                    <a:pt x="98098" y="198746"/>
                  </a:cubicBezTo>
                  <a:cubicBezTo>
                    <a:pt x="76200" y="183090"/>
                    <a:pt x="63127" y="156064"/>
                    <a:pt x="71788" y="128379"/>
                  </a:cubicBezTo>
                  <a:cubicBezTo>
                    <a:pt x="77998" y="108769"/>
                    <a:pt x="91398" y="99211"/>
                    <a:pt x="104145" y="96739"/>
                  </a:cubicBezTo>
                  <a:cubicBezTo>
                    <a:pt x="120487" y="93608"/>
                    <a:pt x="135521" y="102177"/>
                    <a:pt x="131763" y="116844"/>
                  </a:cubicBezTo>
                  <a:cubicBezTo>
                    <a:pt x="131599" y="117503"/>
                    <a:pt x="131273" y="117833"/>
                    <a:pt x="131109" y="117833"/>
                  </a:cubicBezTo>
                  <a:cubicBezTo>
                    <a:pt x="130782" y="117833"/>
                    <a:pt x="130455" y="117338"/>
                    <a:pt x="130455" y="117338"/>
                  </a:cubicBezTo>
                  <a:cubicBezTo>
                    <a:pt x="130455" y="117338"/>
                    <a:pt x="129965" y="115361"/>
                    <a:pt x="129312" y="114042"/>
                  </a:cubicBezTo>
                  <a:cubicBezTo>
                    <a:pt x="126533" y="108604"/>
                    <a:pt x="121141" y="106462"/>
                    <a:pt x="115584" y="106627"/>
                  </a:cubicBezTo>
                  <a:cubicBezTo>
                    <a:pt x="114767" y="106627"/>
                    <a:pt x="113950" y="106627"/>
                    <a:pt x="113133" y="106791"/>
                  </a:cubicBezTo>
                  <a:cubicBezTo>
                    <a:pt x="78978" y="111076"/>
                    <a:pt x="76854" y="157877"/>
                    <a:pt x="99896" y="179135"/>
                  </a:cubicBezTo>
                  <a:cubicBezTo>
                    <a:pt x="139117" y="215554"/>
                    <a:pt x="202360" y="194131"/>
                    <a:pt x="215270" y="142881"/>
                  </a:cubicBezTo>
                  <a:cubicBezTo>
                    <a:pt x="220663" y="124919"/>
                    <a:pt x="220009" y="103496"/>
                    <a:pt x="209551" y="80095"/>
                  </a:cubicBezTo>
                  <a:cubicBezTo>
                    <a:pt x="196967" y="51916"/>
                    <a:pt x="164447" y="30163"/>
                    <a:pt x="130782" y="32470"/>
                  </a:cubicBezTo>
                  <a:cubicBezTo>
                    <a:pt x="130455"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a:solidFill>
                  <a:sysClr val="windowText" lastClr="000000"/>
                </a:solidFill>
              </a:endParaRPr>
            </a:p>
          </p:txBody>
        </p:sp>
        <p:sp>
          <p:nvSpPr>
            <p:cNvPr id="17" name="Freeform 16">
              <a:extLst>
                <a:ext uri="{FF2B5EF4-FFF2-40B4-BE49-F238E27FC236}">
                  <a16:creationId xmlns:a16="http://schemas.microsoft.com/office/drawing/2014/main" id="{1F72CB98-5425-B455-0D95-40BA18C4F1EB}"/>
                </a:ext>
              </a:extLst>
            </p:cNvPr>
            <p:cNvSpPr>
              <a:spLocks/>
            </p:cNvSpPr>
            <p:nvPr/>
          </p:nvSpPr>
          <p:spPr bwMode="auto">
            <a:xfrm>
              <a:off x="2382838" y="852488"/>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grpSp>
      <p:grpSp>
        <p:nvGrpSpPr>
          <p:cNvPr id="15" name="Gruppe 14">
            <a:extLst>
              <a:ext uri="{FF2B5EF4-FFF2-40B4-BE49-F238E27FC236}">
                <a16:creationId xmlns:a16="http://schemas.microsoft.com/office/drawing/2014/main" id="{025CBFE0-48EA-8E80-BF7B-3971770D1698}"/>
              </a:ext>
            </a:extLst>
          </p:cNvPr>
          <p:cNvGrpSpPr/>
          <p:nvPr userDrawn="1"/>
        </p:nvGrpSpPr>
        <p:grpSpPr>
          <a:xfrm>
            <a:off x="830263" y="777875"/>
            <a:ext cx="1665288" cy="287338"/>
            <a:chOff x="830263" y="777875"/>
            <a:chExt cx="1665288" cy="287338"/>
          </a:xfrm>
        </p:grpSpPr>
        <p:sp>
          <p:nvSpPr>
            <p:cNvPr id="16" name="Freeform 5">
              <a:extLst>
                <a:ext uri="{FF2B5EF4-FFF2-40B4-BE49-F238E27FC236}">
                  <a16:creationId xmlns:a16="http://schemas.microsoft.com/office/drawing/2014/main" id="{A6B0C2FA-1A38-17D8-096F-76D876B44AF8}"/>
                </a:ext>
              </a:extLst>
            </p:cNvPr>
            <p:cNvSpPr>
              <a:spLocks/>
            </p:cNvSpPr>
            <p:nvPr userDrawn="1"/>
          </p:nvSpPr>
          <p:spPr bwMode="auto">
            <a:xfrm>
              <a:off x="1820863" y="809625"/>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8" name="Freeform 6">
              <a:extLst>
                <a:ext uri="{FF2B5EF4-FFF2-40B4-BE49-F238E27FC236}">
                  <a16:creationId xmlns:a16="http://schemas.microsoft.com/office/drawing/2014/main" id="{A080A15E-AC92-07AE-ED02-6E28DD0A3989}"/>
                </a:ext>
              </a:extLst>
            </p:cNvPr>
            <p:cNvSpPr>
              <a:spLocks noEditPoints="1"/>
            </p:cNvSpPr>
            <p:nvPr userDrawn="1"/>
          </p:nvSpPr>
          <p:spPr bwMode="auto">
            <a:xfrm>
              <a:off x="2246313" y="852488"/>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9" name="Freeform 7">
              <a:extLst>
                <a:ext uri="{FF2B5EF4-FFF2-40B4-BE49-F238E27FC236}">
                  <a16:creationId xmlns:a16="http://schemas.microsoft.com/office/drawing/2014/main" id="{935E4AD0-431C-F4BA-3002-044642D5506E}"/>
                </a:ext>
              </a:extLst>
            </p:cNvPr>
            <p:cNvSpPr>
              <a:spLocks noEditPoints="1"/>
            </p:cNvSpPr>
            <p:nvPr userDrawn="1"/>
          </p:nvSpPr>
          <p:spPr bwMode="auto">
            <a:xfrm>
              <a:off x="1387476" y="852488"/>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0" name="Freeform 8">
              <a:extLst>
                <a:ext uri="{FF2B5EF4-FFF2-40B4-BE49-F238E27FC236}">
                  <a16:creationId xmlns:a16="http://schemas.microsoft.com/office/drawing/2014/main" id="{F5243C7F-5EC7-A4ED-CBA7-6A224592BA8C}"/>
                </a:ext>
              </a:extLst>
            </p:cNvPr>
            <p:cNvSpPr>
              <a:spLocks noEditPoints="1"/>
            </p:cNvSpPr>
            <p:nvPr userDrawn="1"/>
          </p:nvSpPr>
          <p:spPr bwMode="auto">
            <a:xfrm>
              <a:off x="1955801" y="852488"/>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1" name="Freeform 9">
              <a:extLst>
                <a:ext uri="{FF2B5EF4-FFF2-40B4-BE49-F238E27FC236}">
                  <a16:creationId xmlns:a16="http://schemas.microsoft.com/office/drawing/2014/main" id="{62F00E4F-FC7F-314A-0E13-7733859C5C09}"/>
                </a:ext>
              </a:extLst>
            </p:cNvPr>
            <p:cNvSpPr>
              <a:spLocks/>
            </p:cNvSpPr>
            <p:nvPr userDrawn="1"/>
          </p:nvSpPr>
          <p:spPr bwMode="auto">
            <a:xfrm>
              <a:off x="1098551" y="811213"/>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2" name="Freeform 10">
              <a:extLst>
                <a:ext uri="{FF2B5EF4-FFF2-40B4-BE49-F238E27FC236}">
                  <a16:creationId xmlns:a16="http://schemas.microsoft.com/office/drawing/2014/main" id="{B3C32630-1D0D-9299-FDBC-E15A3666BAB1}"/>
                </a:ext>
              </a:extLst>
            </p:cNvPr>
            <p:cNvSpPr>
              <a:spLocks noEditPoints="1"/>
            </p:cNvSpPr>
            <p:nvPr userDrawn="1"/>
          </p:nvSpPr>
          <p:spPr bwMode="auto">
            <a:xfrm>
              <a:off x="2093913" y="852488"/>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3" name="Freeform 11">
              <a:extLst>
                <a:ext uri="{FF2B5EF4-FFF2-40B4-BE49-F238E27FC236}">
                  <a16:creationId xmlns:a16="http://schemas.microsoft.com/office/drawing/2014/main" id="{34B9B5A1-332F-A7B1-3D53-B21F39BAF663}"/>
                </a:ext>
              </a:extLst>
            </p:cNvPr>
            <p:cNvSpPr>
              <a:spLocks/>
            </p:cNvSpPr>
            <p:nvPr userDrawn="1"/>
          </p:nvSpPr>
          <p:spPr bwMode="auto">
            <a:xfrm>
              <a:off x="1298576" y="852488"/>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4" name="Freeform 12">
              <a:extLst>
                <a:ext uri="{FF2B5EF4-FFF2-40B4-BE49-F238E27FC236}">
                  <a16:creationId xmlns:a16="http://schemas.microsoft.com/office/drawing/2014/main" id="{CB3C1270-1FA1-2D72-471D-36F52600C330}"/>
                </a:ext>
              </a:extLst>
            </p:cNvPr>
            <p:cNvSpPr>
              <a:spLocks noEditPoints="1"/>
            </p:cNvSpPr>
            <p:nvPr userDrawn="1"/>
          </p:nvSpPr>
          <p:spPr bwMode="auto">
            <a:xfrm>
              <a:off x="1157288" y="811213"/>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5" name="Freeform 13">
              <a:extLst>
                <a:ext uri="{FF2B5EF4-FFF2-40B4-BE49-F238E27FC236}">
                  <a16:creationId xmlns:a16="http://schemas.microsoft.com/office/drawing/2014/main" id="{6903BC5B-BFDB-F5F1-CA17-2C39BE2A6C66}"/>
                </a:ext>
              </a:extLst>
            </p:cNvPr>
            <p:cNvSpPr>
              <a:spLocks noEditPoints="1"/>
            </p:cNvSpPr>
            <p:nvPr userDrawn="1"/>
          </p:nvSpPr>
          <p:spPr bwMode="auto">
            <a:xfrm>
              <a:off x="830263" y="811213"/>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6" name="Kombinationstegning: figur 25">
              <a:extLst>
                <a:ext uri="{FF2B5EF4-FFF2-40B4-BE49-F238E27FC236}">
                  <a16:creationId xmlns:a16="http://schemas.microsoft.com/office/drawing/2014/main" id="{C629F577-80D7-02C9-A43A-C382652408CA}"/>
                </a:ext>
              </a:extLst>
            </p:cNvPr>
            <p:cNvSpPr>
              <a:spLocks/>
            </p:cNvSpPr>
            <p:nvPr userDrawn="1"/>
          </p:nvSpPr>
          <p:spPr bwMode="auto">
            <a:xfrm>
              <a:off x="1536701" y="777875"/>
              <a:ext cx="252413" cy="252413"/>
            </a:xfrm>
            <a:custGeom>
              <a:avLst/>
              <a:gdLst>
                <a:gd name="connsiteX0" fmla="*/ 129802 w 252413"/>
                <a:gd name="connsiteY0" fmla="*/ 32470 h 252413"/>
                <a:gd name="connsiteX1" fmla="*/ 127677 w 252413"/>
                <a:gd name="connsiteY1" fmla="*/ 32800 h 252413"/>
                <a:gd name="connsiteX2" fmla="*/ 125389 w 252413"/>
                <a:gd name="connsiteY2" fmla="*/ 32965 h 252413"/>
                <a:gd name="connsiteX3" fmla="*/ 124409 w 252413"/>
                <a:gd name="connsiteY3" fmla="*/ 33129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89 w 252413"/>
                <a:gd name="connsiteY10" fmla="*/ 40051 h 252413"/>
                <a:gd name="connsiteX11" fmla="*/ 127677 w 252413"/>
                <a:gd name="connsiteY11" fmla="*/ 40545 h 252413"/>
                <a:gd name="connsiteX12" fmla="*/ 154315 w 252413"/>
                <a:gd name="connsiteY12" fmla="*/ 52080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3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2 h 252413"/>
                <a:gd name="connsiteX30" fmla="*/ 135521 w 252413"/>
                <a:gd name="connsiteY30" fmla="*/ 216049 h 252413"/>
                <a:gd name="connsiteX31" fmla="*/ 136992 w 252413"/>
                <a:gd name="connsiteY31" fmla="*/ 215554 h 252413"/>
                <a:gd name="connsiteX32" fmla="*/ 137973 w 252413"/>
                <a:gd name="connsiteY32" fmla="*/ 214236 h 252413"/>
                <a:gd name="connsiteX33" fmla="*/ 136339 w 252413"/>
                <a:gd name="connsiteY33" fmla="*/ 212753 h 252413"/>
                <a:gd name="connsiteX34" fmla="*/ 135031 w 252413"/>
                <a:gd name="connsiteY34" fmla="*/ 212423 h 252413"/>
                <a:gd name="connsiteX35" fmla="*/ 127187 w 252413"/>
                <a:gd name="connsiteY35" fmla="*/ 210775 h 252413"/>
                <a:gd name="connsiteX36" fmla="*/ 124899 w 252413"/>
                <a:gd name="connsiteY36" fmla="*/ 210281 h 252413"/>
                <a:gd name="connsiteX37" fmla="*/ 98098 w 252413"/>
                <a:gd name="connsiteY37" fmla="*/ 198746 h 252413"/>
                <a:gd name="connsiteX38" fmla="*/ 71788 w 252413"/>
                <a:gd name="connsiteY38" fmla="*/ 128379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5 w 252413"/>
                <a:gd name="connsiteY42" fmla="*/ 117338 h 252413"/>
                <a:gd name="connsiteX43" fmla="*/ 129312 w 252413"/>
                <a:gd name="connsiteY43" fmla="*/ 114042 h 252413"/>
                <a:gd name="connsiteX44" fmla="*/ 115584 w 252413"/>
                <a:gd name="connsiteY44" fmla="*/ 106627 h 252413"/>
                <a:gd name="connsiteX45" fmla="*/ 113133 w 252413"/>
                <a:gd name="connsiteY45" fmla="*/ 106791 h 252413"/>
                <a:gd name="connsiteX46" fmla="*/ 99896 w 252413"/>
                <a:gd name="connsiteY46" fmla="*/ 179135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89" y="32965"/>
                  </a:cubicBezTo>
                  <a:cubicBezTo>
                    <a:pt x="125063" y="33129"/>
                    <a:pt x="124736" y="33129"/>
                    <a:pt x="124409" y="33129"/>
                  </a:cubicBezTo>
                  <a:cubicBezTo>
                    <a:pt x="123428" y="33294"/>
                    <a:pt x="122448" y="33459"/>
                    <a:pt x="121467" y="33624"/>
                  </a:cubicBezTo>
                  <a:cubicBezTo>
                    <a:pt x="121304" y="33788"/>
                    <a:pt x="117382" y="34612"/>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89" y="40051"/>
                  </a:cubicBezTo>
                  <a:cubicBezTo>
                    <a:pt x="126207" y="40215"/>
                    <a:pt x="127024" y="40545"/>
                    <a:pt x="127677" y="40545"/>
                  </a:cubicBezTo>
                  <a:cubicBezTo>
                    <a:pt x="137156" y="42687"/>
                    <a:pt x="146307" y="46313"/>
                    <a:pt x="154315" y="52080"/>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7"/>
                    <a:pt x="120977" y="133488"/>
                    <a:pt x="121141" y="133323"/>
                  </a:cubicBezTo>
                  <a:cubicBezTo>
                    <a:pt x="121141" y="133323"/>
                    <a:pt x="121141" y="133158"/>
                    <a:pt x="121304" y="133158"/>
                  </a:cubicBezTo>
                  <a:cubicBezTo>
                    <a:pt x="121304" y="132993"/>
                    <a:pt x="121467" y="132993"/>
                    <a:pt x="121467" y="132993"/>
                  </a:cubicBezTo>
                  <a:cubicBezTo>
                    <a:pt x="121794" y="132993"/>
                    <a:pt x="121958" y="133158"/>
                    <a:pt x="122121" y="133488"/>
                  </a:cubicBezTo>
                  <a:cubicBezTo>
                    <a:pt x="122121" y="133488"/>
                    <a:pt x="122611" y="135465"/>
                    <a:pt x="123102" y="136784"/>
                  </a:cubicBezTo>
                  <a:cubicBezTo>
                    <a:pt x="125880" y="142222"/>
                    <a:pt x="131273" y="144364"/>
                    <a:pt x="136992" y="144364"/>
                  </a:cubicBezTo>
                  <a:cubicBezTo>
                    <a:pt x="137809" y="144199"/>
                    <a:pt x="138463" y="144199"/>
                    <a:pt x="139280" y="144035"/>
                  </a:cubicBezTo>
                  <a:cubicBezTo>
                    <a:pt x="173435" y="139750"/>
                    <a:pt x="175723" y="93114"/>
                    <a:pt x="152517" y="71691"/>
                  </a:cubicBezTo>
                  <a:cubicBezTo>
                    <a:pt x="113460" y="35272"/>
                    <a:pt x="50216" y="56859"/>
                    <a:pt x="37306" y="107945"/>
                  </a:cubicBezTo>
                  <a:cubicBezTo>
                    <a:pt x="31750" y="125907"/>
                    <a:pt x="32567" y="147330"/>
                    <a:pt x="42863" y="170731"/>
                  </a:cubicBezTo>
                  <a:cubicBezTo>
                    <a:pt x="55609" y="199075"/>
                    <a:pt x="88130" y="220663"/>
                    <a:pt x="121631" y="218356"/>
                  </a:cubicBezTo>
                  <a:cubicBezTo>
                    <a:pt x="121958" y="218356"/>
                    <a:pt x="124082" y="218191"/>
                    <a:pt x="124736" y="218191"/>
                  </a:cubicBezTo>
                  <a:cubicBezTo>
                    <a:pt x="125553" y="218026"/>
                    <a:pt x="126370" y="217862"/>
                    <a:pt x="127024" y="217862"/>
                  </a:cubicBezTo>
                  <a:cubicBezTo>
                    <a:pt x="127351" y="217862"/>
                    <a:pt x="129965" y="217367"/>
                    <a:pt x="131109" y="217202"/>
                  </a:cubicBezTo>
                  <a:cubicBezTo>
                    <a:pt x="131109" y="217202"/>
                    <a:pt x="135195" y="216214"/>
                    <a:pt x="135521" y="216049"/>
                  </a:cubicBezTo>
                  <a:cubicBezTo>
                    <a:pt x="135848" y="216049"/>
                    <a:pt x="136829" y="215719"/>
                    <a:pt x="136992" y="215554"/>
                  </a:cubicBezTo>
                  <a:cubicBezTo>
                    <a:pt x="137483" y="215225"/>
                    <a:pt x="137973" y="214895"/>
                    <a:pt x="137973" y="214236"/>
                  </a:cubicBezTo>
                  <a:cubicBezTo>
                    <a:pt x="137973" y="213412"/>
                    <a:pt x="137319" y="212918"/>
                    <a:pt x="136339" y="212753"/>
                  </a:cubicBezTo>
                  <a:cubicBezTo>
                    <a:pt x="136339" y="212753"/>
                    <a:pt x="135521" y="212423"/>
                    <a:pt x="135031" y="212423"/>
                  </a:cubicBezTo>
                  <a:cubicBezTo>
                    <a:pt x="133234" y="212094"/>
                    <a:pt x="129638" y="211270"/>
                    <a:pt x="127187" y="210775"/>
                  </a:cubicBezTo>
                  <a:cubicBezTo>
                    <a:pt x="126207" y="210611"/>
                    <a:pt x="125553" y="210446"/>
                    <a:pt x="124899" y="210281"/>
                  </a:cubicBezTo>
                  <a:cubicBezTo>
                    <a:pt x="115421" y="208139"/>
                    <a:pt x="106269" y="204513"/>
                    <a:pt x="98098" y="198746"/>
                  </a:cubicBezTo>
                  <a:cubicBezTo>
                    <a:pt x="76200" y="183090"/>
                    <a:pt x="63127" y="156064"/>
                    <a:pt x="71788" y="128379"/>
                  </a:cubicBezTo>
                  <a:cubicBezTo>
                    <a:pt x="77998" y="108769"/>
                    <a:pt x="91398" y="99211"/>
                    <a:pt x="104145" y="96739"/>
                  </a:cubicBezTo>
                  <a:cubicBezTo>
                    <a:pt x="120487" y="93608"/>
                    <a:pt x="135521" y="102177"/>
                    <a:pt x="131763" y="116844"/>
                  </a:cubicBezTo>
                  <a:cubicBezTo>
                    <a:pt x="131599" y="117503"/>
                    <a:pt x="131273" y="117833"/>
                    <a:pt x="131109" y="117833"/>
                  </a:cubicBezTo>
                  <a:cubicBezTo>
                    <a:pt x="130782" y="117833"/>
                    <a:pt x="130455" y="117338"/>
                    <a:pt x="130455" y="117338"/>
                  </a:cubicBezTo>
                  <a:cubicBezTo>
                    <a:pt x="130455" y="117338"/>
                    <a:pt x="129965" y="115361"/>
                    <a:pt x="129312" y="114042"/>
                  </a:cubicBezTo>
                  <a:cubicBezTo>
                    <a:pt x="126533" y="108604"/>
                    <a:pt x="121141" y="106462"/>
                    <a:pt x="115584" y="106627"/>
                  </a:cubicBezTo>
                  <a:cubicBezTo>
                    <a:pt x="114767" y="106627"/>
                    <a:pt x="113950" y="106627"/>
                    <a:pt x="113133" y="106791"/>
                  </a:cubicBezTo>
                  <a:cubicBezTo>
                    <a:pt x="78978" y="111076"/>
                    <a:pt x="76854" y="157877"/>
                    <a:pt x="99896" y="179135"/>
                  </a:cubicBezTo>
                  <a:cubicBezTo>
                    <a:pt x="139117" y="215554"/>
                    <a:pt x="202360" y="194131"/>
                    <a:pt x="215270" y="142881"/>
                  </a:cubicBezTo>
                  <a:cubicBezTo>
                    <a:pt x="220663" y="124919"/>
                    <a:pt x="220009" y="103496"/>
                    <a:pt x="209551" y="80095"/>
                  </a:cubicBezTo>
                  <a:cubicBezTo>
                    <a:pt x="196967" y="51916"/>
                    <a:pt x="164447" y="30163"/>
                    <a:pt x="130782" y="32470"/>
                  </a:cubicBezTo>
                  <a:cubicBezTo>
                    <a:pt x="130455"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a:solidFill>
                  <a:sysClr val="windowText" lastClr="000000"/>
                </a:solidFill>
              </a:endParaRPr>
            </a:p>
          </p:txBody>
        </p:sp>
        <p:sp>
          <p:nvSpPr>
            <p:cNvPr id="27" name="Freeform 16">
              <a:extLst>
                <a:ext uri="{FF2B5EF4-FFF2-40B4-BE49-F238E27FC236}">
                  <a16:creationId xmlns:a16="http://schemas.microsoft.com/office/drawing/2014/main" id="{9A318EA0-5281-9362-181D-ED1CAE2A8EAA}"/>
                </a:ext>
              </a:extLst>
            </p:cNvPr>
            <p:cNvSpPr>
              <a:spLocks/>
            </p:cNvSpPr>
            <p:nvPr userDrawn="1"/>
          </p:nvSpPr>
          <p:spPr bwMode="auto">
            <a:xfrm>
              <a:off x="2382838" y="852488"/>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grpSp>
      <p:sp>
        <p:nvSpPr>
          <p:cNvPr id="28" name="Pladsholder til billede 27">
            <a:extLst>
              <a:ext uri="{FF2B5EF4-FFF2-40B4-BE49-F238E27FC236}">
                <a16:creationId xmlns:a16="http://schemas.microsoft.com/office/drawing/2014/main" id="{8704F738-6CD5-F46F-CAD2-AEB4AA9C495A}"/>
              </a:ext>
            </a:extLst>
          </p:cNvPr>
          <p:cNvSpPr>
            <a:spLocks noGrp="1"/>
          </p:cNvSpPr>
          <p:nvPr>
            <p:ph type="pic" sz="quarter" idx="10"/>
          </p:nvPr>
        </p:nvSpPr>
        <p:spPr>
          <a:xfrm>
            <a:off x="6076524" y="0"/>
            <a:ext cx="6115477" cy="6858000"/>
          </a:xfrm>
          <a:custGeom>
            <a:avLst/>
            <a:gdLst>
              <a:gd name="connsiteX0" fmla="*/ 3097942 w 6115477"/>
              <a:gd name="connsiteY0" fmla="*/ 360991 h 6858000"/>
              <a:gd name="connsiteX1" fmla="*/ 5048086 w 6115477"/>
              <a:gd name="connsiteY1" fmla="*/ 1133487 h 6858000"/>
              <a:gd name="connsiteX2" fmla="*/ 4484764 w 6115477"/>
              <a:gd name="connsiteY2" fmla="*/ 4212194 h 6858000"/>
              <a:gd name="connsiteX3" fmla="*/ 4387400 w 6115477"/>
              <a:gd name="connsiteY3" fmla="*/ 4226220 h 6858000"/>
              <a:gd name="connsiteX4" fmla="*/ 3796261 w 6115477"/>
              <a:gd name="connsiteY4" fmla="*/ 3903622 h 6858000"/>
              <a:gd name="connsiteX5" fmla="*/ 3754534 w 6115477"/>
              <a:gd name="connsiteY5" fmla="*/ 3763362 h 6858000"/>
              <a:gd name="connsiteX6" fmla="*/ 3726715 w 6115477"/>
              <a:gd name="connsiteY6" fmla="*/ 3742323 h 6858000"/>
              <a:gd name="connsiteX7" fmla="*/ 3719760 w 6115477"/>
              <a:gd name="connsiteY7" fmla="*/ 3749336 h 6858000"/>
              <a:gd name="connsiteX8" fmla="*/ 3712806 w 6115477"/>
              <a:gd name="connsiteY8" fmla="*/ 3756349 h 6858000"/>
              <a:gd name="connsiteX9" fmla="*/ 3698897 w 6115477"/>
              <a:gd name="connsiteY9" fmla="*/ 3791414 h 6858000"/>
              <a:gd name="connsiteX10" fmla="*/ 4867266 w 6115477"/>
              <a:gd name="connsiteY10" fmla="*/ 4639987 h 6858000"/>
              <a:gd name="connsiteX11" fmla="*/ 6068128 w 6115477"/>
              <a:gd name="connsiteY11" fmla="*/ 3719238 h 6858000"/>
              <a:gd name="connsiteX12" fmla="*/ 6115477 w 6115477"/>
              <a:gd name="connsiteY12" fmla="*/ 3623370 h 6858000"/>
              <a:gd name="connsiteX13" fmla="*/ 6115477 w 6115477"/>
              <a:gd name="connsiteY13" fmla="*/ 6155481 h 6858000"/>
              <a:gd name="connsiteX14" fmla="*/ 6032540 w 6115477"/>
              <a:gd name="connsiteY14" fmla="*/ 6197000 h 6858000"/>
              <a:gd name="connsiteX15" fmla="*/ 2808711 w 6115477"/>
              <a:gd name="connsiteY15" fmla="*/ 5705963 h 6858000"/>
              <a:gd name="connsiteX16" fmla="*/ 3372032 w 6115477"/>
              <a:gd name="connsiteY16" fmla="*/ 2627256 h 6858000"/>
              <a:gd name="connsiteX17" fmla="*/ 3476350 w 6115477"/>
              <a:gd name="connsiteY17" fmla="*/ 2620243 h 6858000"/>
              <a:gd name="connsiteX18" fmla="*/ 4060535 w 6115477"/>
              <a:gd name="connsiteY18" fmla="*/ 2935828 h 6858000"/>
              <a:gd name="connsiteX19" fmla="*/ 4109217 w 6115477"/>
              <a:gd name="connsiteY19" fmla="*/ 3076088 h 6858000"/>
              <a:gd name="connsiteX20" fmla="*/ 4137036 w 6115477"/>
              <a:gd name="connsiteY20" fmla="*/ 3097127 h 6858000"/>
              <a:gd name="connsiteX21" fmla="*/ 4164854 w 6115477"/>
              <a:gd name="connsiteY21" fmla="*/ 3055049 h 6858000"/>
              <a:gd name="connsiteX22" fmla="*/ 3246265 w 6115477"/>
              <a:gd name="connsiteY22" fmla="*/ 2172370 h 6858000"/>
              <a:gd name="connsiteX23" fmla="*/ 2989530 w 6115477"/>
              <a:gd name="connsiteY23" fmla="*/ 2199463 h 6858000"/>
              <a:gd name="connsiteX24" fmla="*/ 1612523 w 6115477"/>
              <a:gd name="connsiteY24" fmla="*/ 3545959 h 6858000"/>
              <a:gd name="connsiteX25" fmla="*/ 2732210 w 6115477"/>
              <a:gd name="connsiteY25" fmla="*/ 6540510 h 6858000"/>
              <a:gd name="connsiteX26" fmla="*/ 3281622 w 6115477"/>
              <a:gd name="connsiteY26" fmla="*/ 6843823 h 6858000"/>
              <a:gd name="connsiteX27" fmla="*/ 3320286 w 6115477"/>
              <a:gd name="connsiteY27" fmla="*/ 6858000 h 6858000"/>
              <a:gd name="connsiteX28" fmla="*/ 1738891 w 6115477"/>
              <a:gd name="connsiteY28" fmla="*/ 6858000 h 6858000"/>
              <a:gd name="connsiteX29" fmla="*/ 1726405 w 6115477"/>
              <a:gd name="connsiteY29" fmla="*/ 6850836 h 6858000"/>
              <a:gd name="connsiteX30" fmla="*/ 381563 w 6115477"/>
              <a:gd name="connsiteY30" fmla="*/ 5348300 h 6858000"/>
              <a:gd name="connsiteX31" fmla="*/ 145107 w 6115477"/>
              <a:gd name="connsiteY31" fmla="*/ 2676347 h 6858000"/>
              <a:gd name="connsiteX32" fmla="*/ 3097942 w 6115477"/>
              <a:gd name="connsiteY32" fmla="*/ 360991 h 6858000"/>
              <a:gd name="connsiteX33" fmla="*/ 4590885 w 6115477"/>
              <a:gd name="connsiteY33" fmla="*/ 0 h 6858000"/>
              <a:gd name="connsiteX34" fmla="*/ 6115477 w 6115477"/>
              <a:gd name="connsiteY34" fmla="*/ 0 h 6858000"/>
              <a:gd name="connsiteX35" fmla="*/ 6115477 w 6115477"/>
              <a:gd name="connsiteY35" fmla="*/ 1478397 h 6858000"/>
              <a:gd name="connsiteX36" fmla="*/ 6086069 w 6115477"/>
              <a:gd name="connsiteY36" fmla="*/ 1413064 h 6858000"/>
              <a:gd name="connsiteX37" fmla="*/ 5124586 w 6115477"/>
              <a:gd name="connsiteY37" fmla="*/ 298940 h 6858000"/>
              <a:gd name="connsiteX38" fmla="*/ 4722511 w 6115477"/>
              <a:gd name="connsiteY38" fmla="*/ 597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115477" h="6858000">
                <a:moveTo>
                  <a:pt x="3097942" y="360991"/>
                </a:moveTo>
                <a:cubicBezTo>
                  <a:pt x="3783738" y="359646"/>
                  <a:pt x="4476724" y="600718"/>
                  <a:pt x="5048086" y="1133487"/>
                </a:cubicBezTo>
                <a:cubicBezTo>
                  <a:pt x="6035636" y="2045177"/>
                  <a:pt x="5938272" y="4029856"/>
                  <a:pt x="4484764" y="4212194"/>
                </a:cubicBezTo>
                <a:cubicBezTo>
                  <a:pt x="4449992" y="4219207"/>
                  <a:pt x="4422173" y="4219207"/>
                  <a:pt x="4387400" y="4226220"/>
                </a:cubicBezTo>
                <a:cubicBezTo>
                  <a:pt x="4143990" y="4226220"/>
                  <a:pt x="3914489" y="4135051"/>
                  <a:pt x="3796261" y="3903622"/>
                </a:cubicBezTo>
                <a:cubicBezTo>
                  <a:pt x="3775397" y="3847518"/>
                  <a:pt x="3754534" y="3763362"/>
                  <a:pt x="3754534" y="3763362"/>
                </a:cubicBezTo>
                <a:cubicBezTo>
                  <a:pt x="3747579" y="3749336"/>
                  <a:pt x="3740624" y="3742323"/>
                  <a:pt x="3726715" y="3742323"/>
                </a:cubicBezTo>
                <a:cubicBezTo>
                  <a:pt x="3726715" y="3742323"/>
                  <a:pt x="3719760" y="3742323"/>
                  <a:pt x="3719760" y="3749336"/>
                </a:cubicBezTo>
                <a:cubicBezTo>
                  <a:pt x="3712806" y="3749336"/>
                  <a:pt x="3712806" y="3756349"/>
                  <a:pt x="3712806" y="3756349"/>
                </a:cubicBezTo>
                <a:cubicBezTo>
                  <a:pt x="3705852" y="3763362"/>
                  <a:pt x="3698897" y="3777388"/>
                  <a:pt x="3698897" y="3791414"/>
                </a:cubicBezTo>
                <a:cubicBezTo>
                  <a:pt x="3538942" y="4408558"/>
                  <a:pt x="4171808" y="4780247"/>
                  <a:pt x="4867266" y="4639987"/>
                </a:cubicBezTo>
                <a:cubicBezTo>
                  <a:pt x="5308013" y="4560214"/>
                  <a:pt x="5771715" y="4272106"/>
                  <a:pt x="6068128" y="3719238"/>
                </a:cubicBezTo>
                <a:lnTo>
                  <a:pt x="6115477" y="3623370"/>
                </a:lnTo>
                <a:lnTo>
                  <a:pt x="6115477" y="6155481"/>
                </a:lnTo>
                <a:lnTo>
                  <a:pt x="6032540" y="6197000"/>
                </a:lnTo>
                <a:cubicBezTo>
                  <a:pt x="5009917" y="6670716"/>
                  <a:pt x="3747579" y="6577767"/>
                  <a:pt x="2808711" y="5705963"/>
                </a:cubicBezTo>
                <a:cubicBezTo>
                  <a:pt x="1828115" y="4801286"/>
                  <a:pt x="1918525" y="2809594"/>
                  <a:pt x="3372032" y="2627256"/>
                </a:cubicBezTo>
                <a:cubicBezTo>
                  <a:pt x="3406804" y="2620243"/>
                  <a:pt x="3441578" y="2620243"/>
                  <a:pt x="3476350" y="2620243"/>
                </a:cubicBezTo>
                <a:cubicBezTo>
                  <a:pt x="3712806" y="2613230"/>
                  <a:pt x="3942307" y="2704399"/>
                  <a:pt x="4060535" y="2935828"/>
                </a:cubicBezTo>
                <a:cubicBezTo>
                  <a:pt x="4088353" y="2991932"/>
                  <a:pt x="4109217" y="3076088"/>
                  <a:pt x="4109217" y="3076088"/>
                </a:cubicBezTo>
                <a:cubicBezTo>
                  <a:pt x="4109217" y="3076088"/>
                  <a:pt x="4123126" y="3097127"/>
                  <a:pt x="4137036" y="3097127"/>
                </a:cubicBezTo>
                <a:cubicBezTo>
                  <a:pt x="4143990" y="3097127"/>
                  <a:pt x="4157899" y="3083101"/>
                  <a:pt x="4164854" y="3055049"/>
                </a:cubicBezTo>
                <a:cubicBezTo>
                  <a:pt x="4304815" y="2508912"/>
                  <a:pt x="3832447" y="2161440"/>
                  <a:pt x="3246265" y="2172370"/>
                </a:cubicBezTo>
                <a:cubicBezTo>
                  <a:pt x="3162525" y="2173932"/>
                  <a:pt x="3076462" y="2182807"/>
                  <a:pt x="2989530" y="2199463"/>
                </a:cubicBezTo>
                <a:cubicBezTo>
                  <a:pt x="2447072" y="2304658"/>
                  <a:pt x="1876797" y="2711412"/>
                  <a:pt x="1612523" y="3545959"/>
                </a:cubicBezTo>
                <a:cubicBezTo>
                  <a:pt x="1243930" y="4724143"/>
                  <a:pt x="1800297" y="5874275"/>
                  <a:pt x="2732210" y="6540510"/>
                </a:cubicBezTo>
                <a:cubicBezTo>
                  <a:pt x="2906075" y="6663238"/>
                  <a:pt x="3090371" y="6763173"/>
                  <a:pt x="3281622" y="6843823"/>
                </a:cubicBezTo>
                <a:lnTo>
                  <a:pt x="3320286" y="6858000"/>
                </a:lnTo>
                <a:lnTo>
                  <a:pt x="1738891" y="6858000"/>
                </a:lnTo>
                <a:lnTo>
                  <a:pt x="1726405" y="6850836"/>
                </a:lnTo>
                <a:cubicBezTo>
                  <a:pt x="1134396" y="6482653"/>
                  <a:pt x="652791" y="5951418"/>
                  <a:pt x="381563" y="5348300"/>
                </a:cubicBezTo>
                <a:cubicBezTo>
                  <a:pt x="-56576" y="4352454"/>
                  <a:pt x="-91349" y="3440764"/>
                  <a:pt x="145107" y="2676347"/>
                </a:cubicBezTo>
                <a:cubicBezTo>
                  <a:pt x="505659" y="1249640"/>
                  <a:pt x="1788697" y="363557"/>
                  <a:pt x="3097942" y="360991"/>
                </a:cubicBezTo>
                <a:close/>
                <a:moveTo>
                  <a:pt x="4590885" y="0"/>
                </a:moveTo>
                <a:lnTo>
                  <a:pt x="6115477" y="0"/>
                </a:lnTo>
                <a:lnTo>
                  <a:pt x="6115477" y="1478397"/>
                </a:lnTo>
                <a:lnTo>
                  <a:pt x="6086069" y="1413064"/>
                </a:lnTo>
                <a:cubicBezTo>
                  <a:pt x="5868129" y="974517"/>
                  <a:pt x="5532298" y="590418"/>
                  <a:pt x="5124586" y="298940"/>
                </a:cubicBezTo>
                <a:cubicBezTo>
                  <a:pt x="4996796" y="206895"/>
                  <a:pt x="4862159" y="127670"/>
                  <a:pt x="4722511" y="59786"/>
                </a:cubicBezTo>
                <a:close/>
              </a:path>
            </a:pathLst>
          </a:custGeom>
          <a:solidFill>
            <a:srgbClr val="A4B2BA"/>
          </a:solidFill>
        </p:spPr>
        <p:txBody>
          <a:bodyPr wrap="square" anchor="ctr">
            <a:noAutofit/>
          </a:bodyPr>
          <a:lstStyle>
            <a:lvl1pPr algn="ctr">
              <a:defRPr>
                <a:solidFill>
                  <a:schemeClr val="bg1"/>
                </a:solidFill>
              </a:defRPr>
            </a:lvl1pPr>
          </a:lstStyle>
          <a:p>
            <a:r>
              <a:rPr lang="da-DK"/>
              <a:t>Klik på ikonet for at tilføje et billede</a:t>
            </a:r>
            <a:endParaRPr lang="en-US"/>
          </a:p>
        </p:txBody>
      </p:sp>
    </p:spTree>
    <p:extLst>
      <p:ext uri="{BB962C8B-B14F-4D97-AF65-F5344CB8AC3E}">
        <p14:creationId xmlns:p14="http://schemas.microsoft.com/office/powerpoint/2010/main" val="2640165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272B77D0-CAF9-4B04-BC71-EBCB8FD34680}" type="datetimeFigureOut">
              <a:rPr lang="da-DK" smtClean="0"/>
              <a:t>19-03-2026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B9A2DB6-109D-46B1-B6C3-37242DD5595B}" type="slidenum">
              <a:rPr lang="da-DK" smtClean="0"/>
              <a:t>‹nr.›</a:t>
            </a:fld>
            <a:endParaRPr lang="da-DK"/>
          </a:p>
        </p:txBody>
      </p:sp>
    </p:spTree>
    <p:extLst>
      <p:ext uri="{BB962C8B-B14F-4D97-AF65-F5344CB8AC3E}">
        <p14:creationId xmlns:p14="http://schemas.microsoft.com/office/powerpoint/2010/main" val="1569284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272B77D0-CAF9-4B04-BC71-EBCB8FD34680}" type="datetimeFigureOut">
              <a:rPr lang="da-DK" smtClean="0"/>
              <a:t>19-03-2026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B9A2DB6-109D-46B1-B6C3-37242DD5595B}" type="slidenum">
              <a:rPr lang="da-DK" smtClean="0"/>
              <a:t>‹nr.›</a:t>
            </a:fld>
            <a:endParaRPr lang="da-DK"/>
          </a:p>
        </p:txBody>
      </p:sp>
    </p:spTree>
    <p:extLst>
      <p:ext uri="{BB962C8B-B14F-4D97-AF65-F5344CB8AC3E}">
        <p14:creationId xmlns:p14="http://schemas.microsoft.com/office/powerpoint/2010/main" val="273231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272B77D0-CAF9-4B04-BC71-EBCB8FD34680}" type="datetimeFigureOut">
              <a:rPr lang="da-DK" smtClean="0"/>
              <a:t>19-03-2026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6B9A2DB6-109D-46B1-B6C3-37242DD5595B}" type="slidenum">
              <a:rPr lang="da-DK" smtClean="0"/>
              <a:t>‹nr.›</a:t>
            </a:fld>
            <a:endParaRPr lang="da-DK"/>
          </a:p>
        </p:txBody>
      </p:sp>
    </p:spTree>
    <p:extLst>
      <p:ext uri="{BB962C8B-B14F-4D97-AF65-F5344CB8AC3E}">
        <p14:creationId xmlns:p14="http://schemas.microsoft.com/office/powerpoint/2010/main" val="2989045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839789"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172201"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272B77D0-CAF9-4B04-BC71-EBCB8FD34680}" type="datetimeFigureOut">
              <a:rPr lang="da-DK" smtClean="0"/>
              <a:t>19-03-2026</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6B9A2DB6-109D-46B1-B6C3-37242DD5595B}" type="slidenum">
              <a:rPr lang="da-DK" smtClean="0"/>
              <a:t>‹nr.›</a:t>
            </a:fld>
            <a:endParaRPr lang="da-DK"/>
          </a:p>
        </p:txBody>
      </p:sp>
    </p:spTree>
    <p:extLst>
      <p:ext uri="{BB962C8B-B14F-4D97-AF65-F5344CB8AC3E}">
        <p14:creationId xmlns:p14="http://schemas.microsoft.com/office/powerpoint/2010/main" val="1415358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272B77D0-CAF9-4B04-BC71-EBCB8FD34680}" type="datetimeFigureOut">
              <a:rPr lang="da-DK" smtClean="0"/>
              <a:t>19-03-2026</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6B9A2DB6-109D-46B1-B6C3-37242DD5595B}" type="slidenum">
              <a:rPr lang="da-DK" smtClean="0"/>
              <a:t>‹nr.›</a:t>
            </a:fld>
            <a:endParaRPr lang="da-DK"/>
          </a:p>
        </p:txBody>
      </p:sp>
    </p:spTree>
    <p:extLst>
      <p:ext uri="{BB962C8B-B14F-4D97-AF65-F5344CB8AC3E}">
        <p14:creationId xmlns:p14="http://schemas.microsoft.com/office/powerpoint/2010/main" val="13016938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2B77D0-CAF9-4B04-BC71-EBCB8FD34680}" type="datetimeFigureOut">
              <a:rPr lang="da-DK" smtClean="0"/>
              <a:t>19-03-2026</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6B9A2DB6-109D-46B1-B6C3-37242DD5595B}" type="slidenum">
              <a:rPr lang="da-DK" smtClean="0"/>
              <a:t>‹nr.›</a:t>
            </a:fld>
            <a:endParaRPr lang="da-DK"/>
          </a:p>
        </p:txBody>
      </p:sp>
    </p:spTree>
    <p:extLst>
      <p:ext uri="{BB962C8B-B14F-4D97-AF65-F5344CB8AC3E}">
        <p14:creationId xmlns:p14="http://schemas.microsoft.com/office/powerpoint/2010/main" val="4199510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272B77D0-CAF9-4B04-BC71-EBCB8FD34680}" type="datetimeFigureOut">
              <a:rPr lang="da-DK" smtClean="0"/>
              <a:t>19-03-2026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6B9A2DB6-109D-46B1-B6C3-37242DD5595B}" type="slidenum">
              <a:rPr lang="da-DK" smtClean="0"/>
              <a:t>‹nr.›</a:t>
            </a:fld>
            <a:endParaRPr lang="da-DK"/>
          </a:p>
        </p:txBody>
      </p:sp>
    </p:spTree>
    <p:extLst>
      <p:ext uri="{BB962C8B-B14F-4D97-AF65-F5344CB8AC3E}">
        <p14:creationId xmlns:p14="http://schemas.microsoft.com/office/powerpoint/2010/main" val="2500669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272B77D0-CAF9-4B04-BC71-EBCB8FD34680}" type="datetimeFigureOut">
              <a:rPr lang="da-DK" smtClean="0"/>
              <a:t>19-03-2026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6B9A2DB6-109D-46B1-B6C3-37242DD5595B}" type="slidenum">
              <a:rPr lang="da-DK" smtClean="0"/>
              <a:t>‹nr.›</a:t>
            </a:fld>
            <a:endParaRPr lang="da-DK"/>
          </a:p>
        </p:txBody>
      </p:sp>
    </p:spTree>
    <p:extLst>
      <p:ext uri="{BB962C8B-B14F-4D97-AF65-F5344CB8AC3E}">
        <p14:creationId xmlns:p14="http://schemas.microsoft.com/office/powerpoint/2010/main" val="2044046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272B77D0-CAF9-4B04-BC71-EBCB8FD34680}" type="datetimeFigureOut">
              <a:rPr lang="da-DK" smtClean="0"/>
              <a:t>19-03-2026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B9A2DB6-109D-46B1-B6C3-37242DD5595B}" type="slidenum">
              <a:rPr lang="da-DK" smtClean="0"/>
              <a:t>‹nr.›</a:t>
            </a:fld>
            <a:endParaRPr lang="da-DK"/>
          </a:p>
        </p:txBody>
      </p:sp>
    </p:spTree>
    <p:extLst>
      <p:ext uri="{BB962C8B-B14F-4D97-AF65-F5344CB8AC3E}">
        <p14:creationId xmlns:p14="http://schemas.microsoft.com/office/powerpoint/2010/main" val="3613197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272B77D0-CAF9-4B04-BC71-EBCB8FD34680}" type="datetimeFigureOut">
              <a:rPr lang="da-DK" smtClean="0"/>
              <a:t>19-03-2026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B9A2DB6-109D-46B1-B6C3-37242DD5595B}" type="slidenum">
              <a:rPr lang="da-DK" smtClean="0"/>
              <a:t>‹nr.›</a:t>
            </a:fld>
            <a:endParaRPr lang="da-DK"/>
          </a:p>
        </p:txBody>
      </p:sp>
    </p:spTree>
    <p:extLst>
      <p:ext uri="{BB962C8B-B14F-4D97-AF65-F5344CB8AC3E}">
        <p14:creationId xmlns:p14="http://schemas.microsoft.com/office/powerpoint/2010/main" val="3251301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2FAA613-2912-544B-8C5A-8052A87E69EA}"/>
              </a:ext>
            </a:extLst>
          </p:cNvPr>
          <p:cNvSpPr>
            <a:spLocks/>
          </p:cNvSpPr>
          <p:nvPr userDrawn="1"/>
        </p:nvSpPr>
        <p:spPr>
          <a:xfrm>
            <a:off x="0" y="0"/>
            <a:ext cx="12192000" cy="657701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err="1">
              <a:solidFill>
                <a:schemeClr val="tx2"/>
              </a:solidFill>
            </a:endParaRPr>
          </a:p>
        </p:txBody>
      </p:sp>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a:t>Klik for at redigere titeltypografien i masteren</a:t>
            </a:r>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B58C45D7-6462-489C-A979-B114E41E8386}" type="datetime1">
              <a:rPr lang="da-DK" smtClean="0"/>
              <a:t>19-03-2026</a:t>
            </a:fld>
            <a:endParaRPr lang="da-DK"/>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r>
              <a:rPr lang="da-DK"/>
              <a:t>Test af footer element</a:t>
            </a:r>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11" name="Text Placeholder 10">
            <a:extLst>
              <a:ext uri="{FF2B5EF4-FFF2-40B4-BE49-F238E27FC236}">
                <a16:creationId xmlns:a16="http://schemas.microsoft.com/office/drawing/2014/main" id="{6375B8A8-C72F-43C8-21A3-E4DA5EE2A690}"/>
              </a:ext>
            </a:extLst>
          </p:cNvPr>
          <p:cNvSpPr>
            <a:spLocks noGrp="1"/>
          </p:cNvSpPr>
          <p:nvPr>
            <p:ph type="body" sz="quarter" idx="13" hasCustomPrompt="1"/>
          </p:nvPr>
        </p:nvSpPr>
        <p:spPr>
          <a:xfrm>
            <a:off x="414338" y="1540510"/>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12" name="Text Placeholder 10">
            <a:extLst>
              <a:ext uri="{FF2B5EF4-FFF2-40B4-BE49-F238E27FC236}">
                <a16:creationId xmlns:a16="http://schemas.microsoft.com/office/drawing/2014/main" id="{71A3FCE1-ADBF-CC2C-0B1B-34C37AF1AEAC}"/>
              </a:ext>
            </a:extLst>
          </p:cNvPr>
          <p:cNvSpPr>
            <a:spLocks noGrp="1"/>
          </p:cNvSpPr>
          <p:nvPr>
            <p:ph type="body" sz="quarter" idx="14" hasCustomPrompt="1"/>
          </p:nvPr>
        </p:nvSpPr>
        <p:spPr>
          <a:xfrm>
            <a:off x="1246187" y="1540510"/>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13" name="Text Placeholder 10">
            <a:extLst>
              <a:ext uri="{FF2B5EF4-FFF2-40B4-BE49-F238E27FC236}">
                <a16:creationId xmlns:a16="http://schemas.microsoft.com/office/drawing/2014/main" id="{1014131A-1908-499C-25E8-082C282559AE}"/>
              </a:ext>
            </a:extLst>
          </p:cNvPr>
          <p:cNvSpPr>
            <a:spLocks noGrp="1"/>
          </p:cNvSpPr>
          <p:nvPr>
            <p:ph type="body" sz="quarter" idx="15" hasCustomPrompt="1"/>
          </p:nvPr>
        </p:nvSpPr>
        <p:spPr>
          <a:xfrm>
            <a:off x="414337" y="1958975"/>
            <a:ext cx="11361737" cy="421323"/>
          </a:xfrm>
          <a:blipFill>
            <a:blip r:embed="rId4">
              <a:extLst>
                <a:ext uri="{96DAC541-7B7A-43D3-8B79-37D633B846F1}">
                  <asvg:svgBlip xmlns:asvg="http://schemas.microsoft.com/office/drawing/2016/SVG/main" r:embed="rId5"/>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7" name="Text Placeholder 10">
            <a:extLst>
              <a:ext uri="{FF2B5EF4-FFF2-40B4-BE49-F238E27FC236}">
                <a16:creationId xmlns:a16="http://schemas.microsoft.com/office/drawing/2014/main" id="{57DAB05B-6074-7A6E-0309-17DC9F68903C}"/>
              </a:ext>
            </a:extLst>
          </p:cNvPr>
          <p:cNvSpPr>
            <a:spLocks noGrp="1"/>
          </p:cNvSpPr>
          <p:nvPr>
            <p:ph type="body" sz="quarter" idx="16" hasCustomPrompt="1"/>
          </p:nvPr>
        </p:nvSpPr>
        <p:spPr>
          <a:xfrm>
            <a:off x="414338" y="2519363"/>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8" name="Text Placeholder 10">
            <a:extLst>
              <a:ext uri="{FF2B5EF4-FFF2-40B4-BE49-F238E27FC236}">
                <a16:creationId xmlns:a16="http://schemas.microsoft.com/office/drawing/2014/main" id="{202BD8C8-731E-2093-C331-14CE8556CB74}"/>
              </a:ext>
            </a:extLst>
          </p:cNvPr>
          <p:cNvSpPr>
            <a:spLocks noGrp="1"/>
          </p:cNvSpPr>
          <p:nvPr>
            <p:ph type="body" sz="quarter" idx="17" hasCustomPrompt="1"/>
          </p:nvPr>
        </p:nvSpPr>
        <p:spPr>
          <a:xfrm>
            <a:off x="1246187" y="2519363"/>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9" name="Text Placeholder 10">
            <a:extLst>
              <a:ext uri="{FF2B5EF4-FFF2-40B4-BE49-F238E27FC236}">
                <a16:creationId xmlns:a16="http://schemas.microsoft.com/office/drawing/2014/main" id="{796201B8-E872-19AE-FCAA-3A72DD74FA3E}"/>
              </a:ext>
            </a:extLst>
          </p:cNvPr>
          <p:cNvSpPr>
            <a:spLocks noGrp="1"/>
          </p:cNvSpPr>
          <p:nvPr>
            <p:ph type="body" sz="quarter" idx="18" hasCustomPrompt="1"/>
          </p:nvPr>
        </p:nvSpPr>
        <p:spPr>
          <a:xfrm>
            <a:off x="414337" y="2937828"/>
            <a:ext cx="11361737" cy="421323"/>
          </a:xfrm>
          <a:blipFill>
            <a:blip r:embed="rId4">
              <a:extLst>
                <a:ext uri="{96DAC541-7B7A-43D3-8B79-37D633B846F1}">
                  <asvg:svgBlip xmlns:asvg="http://schemas.microsoft.com/office/drawing/2016/SVG/main" r:embed="rId5"/>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10" name="Text Placeholder 10">
            <a:extLst>
              <a:ext uri="{FF2B5EF4-FFF2-40B4-BE49-F238E27FC236}">
                <a16:creationId xmlns:a16="http://schemas.microsoft.com/office/drawing/2014/main" id="{DE6F72EE-0490-F46F-58BF-788F839BF887}"/>
              </a:ext>
            </a:extLst>
          </p:cNvPr>
          <p:cNvSpPr>
            <a:spLocks noGrp="1"/>
          </p:cNvSpPr>
          <p:nvPr>
            <p:ph type="body" sz="quarter" idx="19" hasCustomPrompt="1"/>
          </p:nvPr>
        </p:nvSpPr>
        <p:spPr>
          <a:xfrm>
            <a:off x="414338" y="3500120"/>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14" name="Text Placeholder 10">
            <a:extLst>
              <a:ext uri="{FF2B5EF4-FFF2-40B4-BE49-F238E27FC236}">
                <a16:creationId xmlns:a16="http://schemas.microsoft.com/office/drawing/2014/main" id="{ED8270AC-0F9F-2118-89A5-4FA011AA860A}"/>
              </a:ext>
            </a:extLst>
          </p:cNvPr>
          <p:cNvSpPr>
            <a:spLocks noGrp="1"/>
          </p:cNvSpPr>
          <p:nvPr>
            <p:ph type="body" sz="quarter" idx="20" hasCustomPrompt="1"/>
          </p:nvPr>
        </p:nvSpPr>
        <p:spPr>
          <a:xfrm>
            <a:off x="1246187" y="3500120"/>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15" name="Text Placeholder 10">
            <a:extLst>
              <a:ext uri="{FF2B5EF4-FFF2-40B4-BE49-F238E27FC236}">
                <a16:creationId xmlns:a16="http://schemas.microsoft.com/office/drawing/2014/main" id="{45AD80A4-7289-76F8-470C-2D27648F2DA6}"/>
              </a:ext>
            </a:extLst>
          </p:cNvPr>
          <p:cNvSpPr>
            <a:spLocks noGrp="1"/>
          </p:cNvSpPr>
          <p:nvPr>
            <p:ph type="body" sz="quarter" idx="21" hasCustomPrompt="1"/>
          </p:nvPr>
        </p:nvSpPr>
        <p:spPr>
          <a:xfrm>
            <a:off x="414337" y="3918585"/>
            <a:ext cx="11361737" cy="421323"/>
          </a:xfrm>
          <a:blipFill>
            <a:blip r:embed="rId4">
              <a:extLst>
                <a:ext uri="{96DAC541-7B7A-43D3-8B79-37D633B846F1}">
                  <asvg:svgBlip xmlns:asvg="http://schemas.microsoft.com/office/drawing/2016/SVG/main" r:embed="rId5"/>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16" name="Text Placeholder 10">
            <a:extLst>
              <a:ext uri="{FF2B5EF4-FFF2-40B4-BE49-F238E27FC236}">
                <a16:creationId xmlns:a16="http://schemas.microsoft.com/office/drawing/2014/main" id="{0CE0D423-B333-FFB1-9833-F67B0EFB28CE}"/>
              </a:ext>
            </a:extLst>
          </p:cNvPr>
          <p:cNvSpPr>
            <a:spLocks noGrp="1"/>
          </p:cNvSpPr>
          <p:nvPr>
            <p:ph type="body" sz="quarter" idx="22" hasCustomPrompt="1"/>
          </p:nvPr>
        </p:nvSpPr>
        <p:spPr>
          <a:xfrm>
            <a:off x="414338" y="4478973"/>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17" name="Text Placeholder 10">
            <a:extLst>
              <a:ext uri="{FF2B5EF4-FFF2-40B4-BE49-F238E27FC236}">
                <a16:creationId xmlns:a16="http://schemas.microsoft.com/office/drawing/2014/main" id="{D9EC909C-EB31-356E-B47C-67E2AB56524E}"/>
              </a:ext>
            </a:extLst>
          </p:cNvPr>
          <p:cNvSpPr>
            <a:spLocks noGrp="1"/>
          </p:cNvSpPr>
          <p:nvPr>
            <p:ph type="body" sz="quarter" idx="23" hasCustomPrompt="1"/>
          </p:nvPr>
        </p:nvSpPr>
        <p:spPr>
          <a:xfrm>
            <a:off x="1246187" y="4478973"/>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18" name="Text Placeholder 10">
            <a:extLst>
              <a:ext uri="{FF2B5EF4-FFF2-40B4-BE49-F238E27FC236}">
                <a16:creationId xmlns:a16="http://schemas.microsoft.com/office/drawing/2014/main" id="{B9550632-E8D5-9674-66E2-E2EEA055280C}"/>
              </a:ext>
            </a:extLst>
          </p:cNvPr>
          <p:cNvSpPr>
            <a:spLocks noGrp="1"/>
          </p:cNvSpPr>
          <p:nvPr>
            <p:ph type="body" sz="quarter" idx="24" hasCustomPrompt="1"/>
          </p:nvPr>
        </p:nvSpPr>
        <p:spPr>
          <a:xfrm>
            <a:off x="414337" y="4897438"/>
            <a:ext cx="11361737" cy="421323"/>
          </a:xfrm>
          <a:blipFill>
            <a:blip r:embed="rId4">
              <a:extLst>
                <a:ext uri="{96DAC541-7B7A-43D3-8B79-37D633B846F1}">
                  <asvg:svgBlip xmlns:asvg="http://schemas.microsoft.com/office/drawing/2016/SVG/main" r:embed="rId5"/>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19" name="Text Placeholder 10">
            <a:extLst>
              <a:ext uri="{FF2B5EF4-FFF2-40B4-BE49-F238E27FC236}">
                <a16:creationId xmlns:a16="http://schemas.microsoft.com/office/drawing/2014/main" id="{433FC44C-E6EF-0123-A942-4B073E4D7F68}"/>
              </a:ext>
            </a:extLst>
          </p:cNvPr>
          <p:cNvSpPr>
            <a:spLocks noGrp="1"/>
          </p:cNvSpPr>
          <p:nvPr>
            <p:ph type="body" sz="quarter" idx="25" hasCustomPrompt="1"/>
          </p:nvPr>
        </p:nvSpPr>
        <p:spPr>
          <a:xfrm>
            <a:off x="414338" y="5457825"/>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20" name="Text Placeholder 10">
            <a:extLst>
              <a:ext uri="{FF2B5EF4-FFF2-40B4-BE49-F238E27FC236}">
                <a16:creationId xmlns:a16="http://schemas.microsoft.com/office/drawing/2014/main" id="{18F836E2-4985-6202-6619-0FA850EBEAED}"/>
              </a:ext>
            </a:extLst>
          </p:cNvPr>
          <p:cNvSpPr>
            <a:spLocks noGrp="1"/>
          </p:cNvSpPr>
          <p:nvPr>
            <p:ph type="body" sz="quarter" idx="26" hasCustomPrompt="1"/>
          </p:nvPr>
        </p:nvSpPr>
        <p:spPr>
          <a:xfrm>
            <a:off x="1246187" y="5457825"/>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21" name="Text Placeholder 10">
            <a:extLst>
              <a:ext uri="{FF2B5EF4-FFF2-40B4-BE49-F238E27FC236}">
                <a16:creationId xmlns:a16="http://schemas.microsoft.com/office/drawing/2014/main" id="{3E261C05-6C74-FD1D-ABDF-FD57E2364FC6}"/>
              </a:ext>
            </a:extLst>
          </p:cNvPr>
          <p:cNvSpPr>
            <a:spLocks noGrp="1"/>
          </p:cNvSpPr>
          <p:nvPr>
            <p:ph type="body" sz="quarter" idx="27" hasCustomPrompt="1"/>
          </p:nvPr>
        </p:nvSpPr>
        <p:spPr>
          <a:xfrm>
            <a:off x="414337" y="5876290"/>
            <a:ext cx="11361737" cy="421323"/>
          </a:xfrm>
          <a:blipFill>
            <a:blip r:embed="rId4">
              <a:extLst>
                <a:ext uri="{96DAC541-7B7A-43D3-8B79-37D633B846F1}">
                  <asvg:svgBlip xmlns:asvg="http://schemas.microsoft.com/office/drawing/2016/SVG/main" r:embed="rId5"/>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Tree>
    <p:extLst>
      <p:ext uri="{BB962C8B-B14F-4D97-AF65-F5344CB8AC3E}">
        <p14:creationId xmlns:p14="http://schemas.microsoft.com/office/powerpoint/2010/main" val="870151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FAA613-2912-544B-8C5A-8052A87E69EA}"/>
              </a:ext>
            </a:extLst>
          </p:cNvPr>
          <p:cNvSpPr>
            <a:spLocks/>
          </p:cNvSpPr>
          <p:nvPr userDrawn="1"/>
        </p:nvSpPr>
        <p:spPr>
          <a:xfrm>
            <a:off x="0" y="0"/>
            <a:ext cx="12192000" cy="657701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200" err="1">
              <a:solidFill>
                <a:schemeClr val="tx2"/>
              </a:solidFill>
              <a:latin typeface="+mj-lt"/>
            </a:endParaRPr>
          </a:p>
        </p:txBody>
      </p:sp>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a:t>Klik for at redigere titeltypografien i masteren</a:t>
            </a:r>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B58C45D7-6462-489C-A979-B114E41E8386}" type="datetime1">
              <a:rPr lang="da-DK" smtClean="0"/>
              <a:t>19-03-2026</a:t>
            </a:fld>
            <a:endParaRPr lang="da-DK"/>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r>
              <a:rPr lang="da-DK"/>
              <a:t>Test af footer element</a:t>
            </a:r>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11" name="Text Placeholder 10">
            <a:extLst>
              <a:ext uri="{FF2B5EF4-FFF2-40B4-BE49-F238E27FC236}">
                <a16:creationId xmlns:a16="http://schemas.microsoft.com/office/drawing/2014/main" id="{6375B8A8-C72F-43C8-21A3-E4DA5EE2A690}"/>
              </a:ext>
            </a:extLst>
          </p:cNvPr>
          <p:cNvSpPr>
            <a:spLocks noGrp="1"/>
          </p:cNvSpPr>
          <p:nvPr>
            <p:ph type="body" sz="quarter" idx="13" hasCustomPrompt="1"/>
          </p:nvPr>
        </p:nvSpPr>
        <p:spPr>
          <a:xfrm>
            <a:off x="414338" y="1538288"/>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12" name="Text Placeholder 10">
            <a:extLst>
              <a:ext uri="{FF2B5EF4-FFF2-40B4-BE49-F238E27FC236}">
                <a16:creationId xmlns:a16="http://schemas.microsoft.com/office/drawing/2014/main" id="{71A3FCE1-ADBF-CC2C-0B1B-34C37AF1AEAC}"/>
              </a:ext>
            </a:extLst>
          </p:cNvPr>
          <p:cNvSpPr>
            <a:spLocks noGrp="1"/>
          </p:cNvSpPr>
          <p:nvPr>
            <p:ph type="body" sz="quarter" idx="14" hasCustomPrompt="1"/>
          </p:nvPr>
        </p:nvSpPr>
        <p:spPr>
          <a:xfrm>
            <a:off x="1246188" y="153828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13" name="Text Placeholder 10">
            <a:extLst>
              <a:ext uri="{FF2B5EF4-FFF2-40B4-BE49-F238E27FC236}">
                <a16:creationId xmlns:a16="http://schemas.microsoft.com/office/drawing/2014/main" id="{1014131A-1908-499C-25E8-082C282559AE}"/>
              </a:ext>
            </a:extLst>
          </p:cNvPr>
          <p:cNvSpPr>
            <a:spLocks noGrp="1"/>
          </p:cNvSpPr>
          <p:nvPr>
            <p:ph type="body" sz="quarter" idx="15" hasCustomPrompt="1"/>
          </p:nvPr>
        </p:nvSpPr>
        <p:spPr>
          <a:xfrm>
            <a:off x="414338" y="1956753"/>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7" name="Text Placeholder 10">
            <a:extLst>
              <a:ext uri="{FF2B5EF4-FFF2-40B4-BE49-F238E27FC236}">
                <a16:creationId xmlns:a16="http://schemas.microsoft.com/office/drawing/2014/main" id="{2A7BC332-2FA7-F1A3-09E3-C341D8745667}"/>
              </a:ext>
            </a:extLst>
          </p:cNvPr>
          <p:cNvSpPr>
            <a:spLocks noGrp="1"/>
          </p:cNvSpPr>
          <p:nvPr>
            <p:ph type="body" sz="quarter" idx="16" hasCustomPrompt="1"/>
          </p:nvPr>
        </p:nvSpPr>
        <p:spPr>
          <a:xfrm>
            <a:off x="6232525" y="1538288"/>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8" name="Text Placeholder 10">
            <a:extLst>
              <a:ext uri="{FF2B5EF4-FFF2-40B4-BE49-F238E27FC236}">
                <a16:creationId xmlns:a16="http://schemas.microsoft.com/office/drawing/2014/main" id="{42AF2EC7-B01A-38A9-8C46-D34E8D9D8673}"/>
              </a:ext>
            </a:extLst>
          </p:cNvPr>
          <p:cNvSpPr>
            <a:spLocks noGrp="1"/>
          </p:cNvSpPr>
          <p:nvPr>
            <p:ph type="body" sz="quarter" idx="17" hasCustomPrompt="1"/>
          </p:nvPr>
        </p:nvSpPr>
        <p:spPr>
          <a:xfrm>
            <a:off x="7064375" y="153828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9" name="Text Placeholder 10">
            <a:extLst>
              <a:ext uri="{FF2B5EF4-FFF2-40B4-BE49-F238E27FC236}">
                <a16:creationId xmlns:a16="http://schemas.microsoft.com/office/drawing/2014/main" id="{696D7500-DA7D-A834-AF45-1DB4737C8AA6}"/>
              </a:ext>
            </a:extLst>
          </p:cNvPr>
          <p:cNvSpPr>
            <a:spLocks noGrp="1"/>
          </p:cNvSpPr>
          <p:nvPr>
            <p:ph type="body" sz="quarter" idx="18" hasCustomPrompt="1"/>
          </p:nvPr>
        </p:nvSpPr>
        <p:spPr>
          <a:xfrm>
            <a:off x="6232525" y="1956753"/>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25" name="Text Placeholder 10">
            <a:extLst>
              <a:ext uri="{FF2B5EF4-FFF2-40B4-BE49-F238E27FC236}">
                <a16:creationId xmlns:a16="http://schemas.microsoft.com/office/drawing/2014/main" id="{CD198459-CA3D-F1B9-857A-FE2CBFD17E95}"/>
              </a:ext>
            </a:extLst>
          </p:cNvPr>
          <p:cNvSpPr>
            <a:spLocks noGrp="1"/>
          </p:cNvSpPr>
          <p:nvPr>
            <p:ph type="body" sz="quarter" idx="19" hasCustomPrompt="1"/>
          </p:nvPr>
        </p:nvSpPr>
        <p:spPr>
          <a:xfrm>
            <a:off x="414338" y="2517775"/>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26" name="Text Placeholder 10">
            <a:extLst>
              <a:ext uri="{FF2B5EF4-FFF2-40B4-BE49-F238E27FC236}">
                <a16:creationId xmlns:a16="http://schemas.microsoft.com/office/drawing/2014/main" id="{552CA2D2-3D50-84DB-50BF-020B1295E057}"/>
              </a:ext>
            </a:extLst>
          </p:cNvPr>
          <p:cNvSpPr>
            <a:spLocks noGrp="1"/>
          </p:cNvSpPr>
          <p:nvPr>
            <p:ph type="body" sz="quarter" idx="20" hasCustomPrompt="1"/>
          </p:nvPr>
        </p:nvSpPr>
        <p:spPr>
          <a:xfrm>
            <a:off x="1246188" y="251777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27" name="Text Placeholder 10">
            <a:extLst>
              <a:ext uri="{FF2B5EF4-FFF2-40B4-BE49-F238E27FC236}">
                <a16:creationId xmlns:a16="http://schemas.microsoft.com/office/drawing/2014/main" id="{81C2CE5B-E309-F041-C31C-98F18DA2E6D3}"/>
              </a:ext>
            </a:extLst>
          </p:cNvPr>
          <p:cNvSpPr>
            <a:spLocks noGrp="1"/>
          </p:cNvSpPr>
          <p:nvPr>
            <p:ph type="body" sz="quarter" idx="21" hasCustomPrompt="1"/>
          </p:nvPr>
        </p:nvSpPr>
        <p:spPr>
          <a:xfrm>
            <a:off x="414338" y="2936240"/>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28" name="Text Placeholder 10">
            <a:extLst>
              <a:ext uri="{FF2B5EF4-FFF2-40B4-BE49-F238E27FC236}">
                <a16:creationId xmlns:a16="http://schemas.microsoft.com/office/drawing/2014/main" id="{A913D01E-430B-9F11-9C5A-55450E37BE14}"/>
              </a:ext>
            </a:extLst>
          </p:cNvPr>
          <p:cNvSpPr>
            <a:spLocks noGrp="1"/>
          </p:cNvSpPr>
          <p:nvPr>
            <p:ph type="body" sz="quarter" idx="22" hasCustomPrompt="1"/>
          </p:nvPr>
        </p:nvSpPr>
        <p:spPr>
          <a:xfrm>
            <a:off x="6232525" y="2517775"/>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29" name="Text Placeholder 10">
            <a:extLst>
              <a:ext uri="{FF2B5EF4-FFF2-40B4-BE49-F238E27FC236}">
                <a16:creationId xmlns:a16="http://schemas.microsoft.com/office/drawing/2014/main" id="{5333B725-90CA-25E3-32F5-0EECCDA6FB7C}"/>
              </a:ext>
            </a:extLst>
          </p:cNvPr>
          <p:cNvSpPr>
            <a:spLocks noGrp="1"/>
          </p:cNvSpPr>
          <p:nvPr>
            <p:ph type="body" sz="quarter" idx="23" hasCustomPrompt="1"/>
          </p:nvPr>
        </p:nvSpPr>
        <p:spPr>
          <a:xfrm>
            <a:off x="7064375" y="251777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30" name="Text Placeholder 10">
            <a:extLst>
              <a:ext uri="{FF2B5EF4-FFF2-40B4-BE49-F238E27FC236}">
                <a16:creationId xmlns:a16="http://schemas.microsoft.com/office/drawing/2014/main" id="{C1B2ED87-62C7-4F16-6B8A-03759F72F441}"/>
              </a:ext>
            </a:extLst>
          </p:cNvPr>
          <p:cNvSpPr>
            <a:spLocks noGrp="1"/>
          </p:cNvSpPr>
          <p:nvPr>
            <p:ph type="body" sz="quarter" idx="24" hasCustomPrompt="1"/>
          </p:nvPr>
        </p:nvSpPr>
        <p:spPr>
          <a:xfrm>
            <a:off x="6232525" y="2936240"/>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31" name="Text Placeholder 10">
            <a:extLst>
              <a:ext uri="{FF2B5EF4-FFF2-40B4-BE49-F238E27FC236}">
                <a16:creationId xmlns:a16="http://schemas.microsoft.com/office/drawing/2014/main" id="{05B34670-3E45-AE0B-5342-CA165683CD11}"/>
              </a:ext>
            </a:extLst>
          </p:cNvPr>
          <p:cNvSpPr>
            <a:spLocks noGrp="1"/>
          </p:cNvSpPr>
          <p:nvPr>
            <p:ph type="body" sz="quarter" idx="25" hasCustomPrompt="1"/>
          </p:nvPr>
        </p:nvSpPr>
        <p:spPr>
          <a:xfrm>
            <a:off x="414338" y="3498850"/>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32" name="Text Placeholder 10">
            <a:extLst>
              <a:ext uri="{FF2B5EF4-FFF2-40B4-BE49-F238E27FC236}">
                <a16:creationId xmlns:a16="http://schemas.microsoft.com/office/drawing/2014/main" id="{4213B1FA-7DEF-F70C-FCBA-E74F51E9AB27}"/>
              </a:ext>
            </a:extLst>
          </p:cNvPr>
          <p:cNvSpPr>
            <a:spLocks noGrp="1"/>
          </p:cNvSpPr>
          <p:nvPr>
            <p:ph type="body" sz="quarter" idx="26" hasCustomPrompt="1"/>
          </p:nvPr>
        </p:nvSpPr>
        <p:spPr>
          <a:xfrm>
            <a:off x="1246188" y="3498850"/>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33" name="Text Placeholder 10">
            <a:extLst>
              <a:ext uri="{FF2B5EF4-FFF2-40B4-BE49-F238E27FC236}">
                <a16:creationId xmlns:a16="http://schemas.microsoft.com/office/drawing/2014/main" id="{72CA03C1-E0FE-0E41-9C6D-21E2FF617A16}"/>
              </a:ext>
            </a:extLst>
          </p:cNvPr>
          <p:cNvSpPr>
            <a:spLocks noGrp="1"/>
          </p:cNvSpPr>
          <p:nvPr>
            <p:ph type="body" sz="quarter" idx="27" hasCustomPrompt="1"/>
          </p:nvPr>
        </p:nvSpPr>
        <p:spPr>
          <a:xfrm>
            <a:off x="414338" y="3917315"/>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40" name="Text Placeholder 10">
            <a:extLst>
              <a:ext uri="{FF2B5EF4-FFF2-40B4-BE49-F238E27FC236}">
                <a16:creationId xmlns:a16="http://schemas.microsoft.com/office/drawing/2014/main" id="{AAED3781-A0B6-CE6C-7DC3-3F2D7F549C8C}"/>
              </a:ext>
            </a:extLst>
          </p:cNvPr>
          <p:cNvSpPr>
            <a:spLocks noGrp="1"/>
          </p:cNvSpPr>
          <p:nvPr>
            <p:ph type="body" sz="quarter" idx="28" hasCustomPrompt="1"/>
          </p:nvPr>
        </p:nvSpPr>
        <p:spPr>
          <a:xfrm>
            <a:off x="6232525" y="3498850"/>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41" name="Text Placeholder 10">
            <a:extLst>
              <a:ext uri="{FF2B5EF4-FFF2-40B4-BE49-F238E27FC236}">
                <a16:creationId xmlns:a16="http://schemas.microsoft.com/office/drawing/2014/main" id="{1EEE46EE-855C-5EE3-E945-D3B737984F37}"/>
              </a:ext>
            </a:extLst>
          </p:cNvPr>
          <p:cNvSpPr>
            <a:spLocks noGrp="1"/>
          </p:cNvSpPr>
          <p:nvPr>
            <p:ph type="body" sz="quarter" idx="29" hasCustomPrompt="1"/>
          </p:nvPr>
        </p:nvSpPr>
        <p:spPr>
          <a:xfrm>
            <a:off x="7064375" y="3498850"/>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42" name="Text Placeholder 10">
            <a:extLst>
              <a:ext uri="{FF2B5EF4-FFF2-40B4-BE49-F238E27FC236}">
                <a16:creationId xmlns:a16="http://schemas.microsoft.com/office/drawing/2014/main" id="{C28B688E-4DE7-8342-DF5C-95265A69B458}"/>
              </a:ext>
            </a:extLst>
          </p:cNvPr>
          <p:cNvSpPr>
            <a:spLocks noGrp="1"/>
          </p:cNvSpPr>
          <p:nvPr>
            <p:ph type="body" sz="quarter" idx="30" hasCustomPrompt="1"/>
          </p:nvPr>
        </p:nvSpPr>
        <p:spPr>
          <a:xfrm>
            <a:off x="6232525" y="3917315"/>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43" name="Text Placeholder 10">
            <a:extLst>
              <a:ext uri="{FF2B5EF4-FFF2-40B4-BE49-F238E27FC236}">
                <a16:creationId xmlns:a16="http://schemas.microsoft.com/office/drawing/2014/main" id="{A4837B86-41C8-AB5C-2675-FBD75158BA5C}"/>
              </a:ext>
            </a:extLst>
          </p:cNvPr>
          <p:cNvSpPr>
            <a:spLocks noGrp="1"/>
          </p:cNvSpPr>
          <p:nvPr>
            <p:ph type="body" sz="quarter" idx="31" hasCustomPrompt="1"/>
          </p:nvPr>
        </p:nvSpPr>
        <p:spPr>
          <a:xfrm>
            <a:off x="414338" y="4478338"/>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44" name="Text Placeholder 10">
            <a:extLst>
              <a:ext uri="{FF2B5EF4-FFF2-40B4-BE49-F238E27FC236}">
                <a16:creationId xmlns:a16="http://schemas.microsoft.com/office/drawing/2014/main" id="{AAF3AAF7-0DAB-24EA-7626-ADAABC4F6EEE}"/>
              </a:ext>
            </a:extLst>
          </p:cNvPr>
          <p:cNvSpPr>
            <a:spLocks noGrp="1"/>
          </p:cNvSpPr>
          <p:nvPr>
            <p:ph type="body" sz="quarter" idx="32" hasCustomPrompt="1"/>
          </p:nvPr>
        </p:nvSpPr>
        <p:spPr>
          <a:xfrm>
            <a:off x="1246188" y="447833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45" name="Text Placeholder 10">
            <a:extLst>
              <a:ext uri="{FF2B5EF4-FFF2-40B4-BE49-F238E27FC236}">
                <a16:creationId xmlns:a16="http://schemas.microsoft.com/office/drawing/2014/main" id="{ACE17940-A783-9C4D-1E41-D345143F94C7}"/>
              </a:ext>
            </a:extLst>
          </p:cNvPr>
          <p:cNvSpPr>
            <a:spLocks noGrp="1"/>
          </p:cNvSpPr>
          <p:nvPr>
            <p:ph type="body" sz="quarter" idx="33" hasCustomPrompt="1"/>
          </p:nvPr>
        </p:nvSpPr>
        <p:spPr>
          <a:xfrm>
            <a:off x="414338" y="4896803"/>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46" name="Text Placeholder 10">
            <a:extLst>
              <a:ext uri="{FF2B5EF4-FFF2-40B4-BE49-F238E27FC236}">
                <a16:creationId xmlns:a16="http://schemas.microsoft.com/office/drawing/2014/main" id="{79F90DB9-40F3-A4D8-3667-9046C1C323EC}"/>
              </a:ext>
            </a:extLst>
          </p:cNvPr>
          <p:cNvSpPr>
            <a:spLocks noGrp="1"/>
          </p:cNvSpPr>
          <p:nvPr>
            <p:ph type="body" sz="quarter" idx="34" hasCustomPrompt="1"/>
          </p:nvPr>
        </p:nvSpPr>
        <p:spPr>
          <a:xfrm>
            <a:off x="6232525" y="4478338"/>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47" name="Text Placeholder 10">
            <a:extLst>
              <a:ext uri="{FF2B5EF4-FFF2-40B4-BE49-F238E27FC236}">
                <a16:creationId xmlns:a16="http://schemas.microsoft.com/office/drawing/2014/main" id="{5B1748D5-635C-A876-74ED-5337661C20A2}"/>
              </a:ext>
            </a:extLst>
          </p:cNvPr>
          <p:cNvSpPr>
            <a:spLocks noGrp="1"/>
          </p:cNvSpPr>
          <p:nvPr>
            <p:ph type="body" sz="quarter" idx="35" hasCustomPrompt="1"/>
          </p:nvPr>
        </p:nvSpPr>
        <p:spPr>
          <a:xfrm>
            <a:off x="7064375" y="447833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48" name="Text Placeholder 10">
            <a:extLst>
              <a:ext uri="{FF2B5EF4-FFF2-40B4-BE49-F238E27FC236}">
                <a16:creationId xmlns:a16="http://schemas.microsoft.com/office/drawing/2014/main" id="{F4671A07-6B4A-D052-BF3B-D014DA746981}"/>
              </a:ext>
            </a:extLst>
          </p:cNvPr>
          <p:cNvSpPr>
            <a:spLocks noGrp="1"/>
          </p:cNvSpPr>
          <p:nvPr>
            <p:ph type="body" sz="quarter" idx="36" hasCustomPrompt="1"/>
          </p:nvPr>
        </p:nvSpPr>
        <p:spPr>
          <a:xfrm>
            <a:off x="6232525" y="4896803"/>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56" name="Text Placeholder 10">
            <a:extLst>
              <a:ext uri="{FF2B5EF4-FFF2-40B4-BE49-F238E27FC236}">
                <a16:creationId xmlns:a16="http://schemas.microsoft.com/office/drawing/2014/main" id="{AA1B1338-7AB2-28B2-CE61-42AB9F6E7E45}"/>
              </a:ext>
            </a:extLst>
          </p:cNvPr>
          <p:cNvSpPr>
            <a:spLocks noGrp="1"/>
          </p:cNvSpPr>
          <p:nvPr>
            <p:ph type="body" sz="quarter" idx="37" hasCustomPrompt="1"/>
          </p:nvPr>
        </p:nvSpPr>
        <p:spPr>
          <a:xfrm>
            <a:off x="414338" y="5457825"/>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57" name="Text Placeholder 10">
            <a:extLst>
              <a:ext uri="{FF2B5EF4-FFF2-40B4-BE49-F238E27FC236}">
                <a16:creationId xmlns:a16="http://schemas.microsoft.com/office/drawing/2014/main" id="{CBC3BA55-9CAE-931A-CA5F-B8556887571E}"/>
              </a:ext>
            </a:extLst>
          </p:cNvPr>
          <p:cNvSpPr>
            <a:spLocks noGrp="1"/>
          </p:cNvSpPr>
          <p:nvPr>
            <p:ph type="body" sz="quarter" idx="38" hasCustomPrompt="1"/>
          </p:nvPr>
        </p:nvSpPr>
        <p:spPr>
          <a:xfrm>
            <a:off x="1246188" y="545782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58" name="Text Placeholder 10">
            <a:extLst>
              <a:ext uri="{FF2B5EF4-FFF2-40B4-BE49-F238E27FC236}">
                <a16:creationId xmlns:a16="http://schemas.microsoft.com/office/drawing/2014/main" id="{CB3C9DA4-E7D8-7A16-640E-32690CDB0991}"/>
              </a:ext>
            </a:extLst>
          </p:cNvPr>
          <p:cNvSpPr>
            <a:spLocks noGrp="1"/>
          </p:cNvSpPr>
          <p:nvPr>
            <p:ph type="body" sz="quarter" idx="39" hasCustomPrompt="1"/>
          </p:nvPr>
        </p:nvSpPr>
        <p:spPr>
          <a:xfrm>
            <a:off x="414338" y="5876290"/>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59" name="Text Placeholder 10">
            <a:extLst>
              <a:ext uri="{FF2B5EF4-FFF2-40B4-BE49-F238E27FC236}">
                <a16:creationId xmlns:a16="http://schemas.microsoft.com/office/drawing/2014/main" id="{6F706B84-9AA8-DE8D-58A5-66F3DB430B87}"/>
              </a:ext>
            </a:extLst>
          </p:cNvPr>
          <p:cNvSpPr>
            <a:spLocks noGrp="1"/>
          </p:cNvSpPr>
          <p:nvPr>
            <p:ph type="body" sz="quarter" idx="40" hasCustomPrompt="1"/>
          </p:nvPr>
        </p:nvSpPr>
        <p:spPr>
          <a:xfrm>
            <a:off x="6232525" y="5457825"/>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60" name="Text Placeholder 10">
            <a:extLst>
              <a:ext uri="{FF2B5EF4-FFF2-40B4-BE49-F238E27FC236}">
                <a16:creationId xmlns:a16="http://schemas.microsoft.com/office/drawing/2014/main" id="{8B9A91E2-2BF6-7A4D-450E-C65593E49A06}"/>
              </a:ext>
            </a:extLst>
          </p:cNvPr>
          <p:cNvSpPr>
            <a:spLocks noGrp="1"/>
          </p:cNvSpPr>
          <p:nvPr>
            <p:ph type="body" sz="quarter" idx="41" hasCustomPrompt="1"/>
          </p:nvPr>
        </p:nvSpPr>
        <p:spPr>
          <a:xfrm>
            <a:off x="7064375" y="545782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61" name="Text Placeholder 10">
            <a:extLst>
              <a:ext uri="{FF2B5EF4-FFF2-40B4-BE49-F238E27FC236}">
                <a16:creationId xmlns:a16="http://schemas.microsoft.com/office/drawing/2014/main" id="{EE3C840A-5046-305A-D59A-A81269FDA511}"/>
              </a:ext>
            </a:extLst>
          </p:cNvPr>
          <p:cNvSpPr>
            <a:spLocks noGrp="1"/>
          </p:cNvSpPr>
          <p:nvPr>
            <p:ph type="body" sz="quarter" idx="42" hasCustomPrompt="1"/>
          </p:nvPr>
        </p:nvSpPr>
        <p:spPr>
          <a:xfrm>
            <a:off x="6232525" y="5876290"/>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Tree>
    <p:extLst>
      <p:ext uri="{BB962C8B-B14F-4D97-AF65-F5344CB8AC3E}">
        <p14:creationId xmlns:p14="http://schemas.microsoft.com/office/powerpoint/2010/main" val="967277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fsnitsoverskrift">
    <p:bg>
      <p:bgPr>
        <a:solidFill>
          <a:srgbClr val="DEE2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49C3-084C-BACF-1975-59401756544A}"/>
              </a:ext>
            </a:extLst>
          </p:cNvPr>
          <p:cNvSpPr>
            <a:spLocks noGrp="1"/>
          </p:cNvSpPr>
          <p:nvPr>
            <p:ph type="title" hasCustomPrompt="1"/>
          </p:nvPr>
        </p:nvSpPr>
        <p:spPr>
          <a:xfrm>
            <a:off x="831850" y="1677989"/>
            <a:ext cx="8034338" cy="2660649"/>
          </a:xfrm>
        </p:spPr>
        <p:txBody>
          <a:bodyPr anchor="b"/>
          <a:lstStyle>
            <a:lvl1pPr>
              <a:defRPr sz="4200"/>
            </a:lvl1pPr>
          </a:lstStyle>
          <a:p>
            <a:r>
              <a:rPr lang="da-DK"/>
              <a:t>Klik for at redigere titeltypografien i masteren</a:t>
            </a:r>
          </a:p>
        </p:txBody>
      </p:sp>
      <p:sp>
        <p:nvSpPr>
          <p:cNvPr id="3" name="Text Placeholder 2">
            <a:extLst>
              <a:ext uri="{FF2B5EF4-FFF2-40B4-BE49-F238E27FC236}">
                <a16:creationId xmlns:a16="http://schemas.microsoft.com/office/drawing/2014/main" id="{3493059B-3369-762F-D534-675CF1BF189B}"/>
              </a:ext>
            </a:extLst>
          </p:cNvPr>
          <p:cNvSpPr>
            <a:spLocks noGrp="1"/>
          </p:cNvSpPr>
          <p:nvPr>
            <p:ph type="body" idx="1" hasCustomPrompt="1"/>
          </p:nvPr>
        </p:nvSpPr>
        <p:spPr>
          <a:xfrm>
            <a:off x="831850" y="4671753"/>
            <a:ext cx="8034338" cy="1486160"/>
          </a:xfrm>
          <a:prstGeom prst="rect">
            <a:avLst/>
          </a:prstGeom>
        </p:spPr>
        <p:txBody>
          <a:bodyPr/>
          <a:lstStyle>
            <a:lvl1pPr marL="0" indent="0">
              <a:buNone/>
              <a:defRPr sz="18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7" name="Pladsholder til dato 6">
            <a:extLst>
              <a:ext uri="{FF2B5EF4-FFF2-40B4-BE49-F238E27FC236}">
                <a16:creationId xmlns:a16="http://schemas.microsoft.com/office/drawing/2014/main" id="{A1423DDA-0B17-748A-78BE-08AB5CEDF5AC}"/>
              </a:ext>
            </a:extLst>
          </p:cNvPr>
          <p:cNvSpPr>
            <a:spLocks noGrp="1"/>
          </p:cNvSpPr>
          <p:nvPr>
            <p:ph type="dt" sz="half" idx="10"/>
          </p:nvPr>
        </p:nvSpPr>
        <p:spPr/>
        <p:txBody>
          <a:bodyPr/>
          <a:lstStyle/>
          <a:p>
            <a:fld id="{E7903C06-FBFF-4527-9249-04B5DDF988CE}" type="datetime1">
              <a:rPr lang="da-DK" smtClean="0"/>
              <a:t>19-03-2026</a:t>
            </a:fld>
            <a:endParaRPr lang="da-DK"/>
          </a:p>
        </p:txBody>
      </p:sp>
      <p:sp>
        <p:nvSpPr>
          <p:cNvPr id="8" name="Pladsholder til sidefod 7">
            <a:extLst>
              <a:ext uri="{FF2B5EF4-FFF2-40B4-BE49-F238E27FC236}">
                <a16:creationId xmlns:a16="http://schemas.microsoft.com/office/drawing/2014/main" id="{DD45AC2B-3291-2312-718D-8A98C4C40695}"/>
              </a:ext>
            </a:extLst>
          </p:cNvPr>
          <p:cNvSpPr>
            <a:spLocks noGrp="1"/>
          </p:cNvSpPr>
          <p:nvPr>
            <p:ph type="ftr" sz="quarter" idx="11"/>
          </p:nvPr>
        </p:nvSpPr>
        <p:spPr/>
        <p:txBody>
          <a:bodyPr/>
          <a:lstStyle/>
          <a:p>
            <a:r>
              <a:rPr lang="da-DK"/>
              <a:t>Test af footer element</a:t>
            </a:r>
          </a:p>
        </p:txBody>
      </p:sp>
      <p:sp>
        <p:nvSpPr>
          <p:cNvPr id="9" name="Pladsholder til slidenummer 8">
            <a:extLst>
              <a:ext uri="{FF2B5EF4-FFF2-40B4-BE49-F238E27FC236}">
                <a16:creationId xmlns:a16="http://schemas.microsoft.com/office/drawing/2014/main" id="{B5BAD8DC-742C-518C-5A53-0D4108FBCEA0}"/>
              </a:ext>
            </a:extLst>
          </p:cNvPr>
          <p:cNvSpPr>
            <a:spLocks noGrp="1"/>
          </p:cNvSpPr>
          <p:nvPr>
            <p:ph type="sldNum" sz="quarter" idx="12"/>
          </p:nvPr>
        </p:nvSpPr>
        <p:spPr/>
        <p:txBody>
          <a:bodyPr/>
          <a:lstStyle/>
          <a:p>
            <a:fld id="{0E8862F4-759C-4937-98C7-CDEB1EE77131}" type="slidenum">
              <a:rPr lang="da-DK" smtClean="0"/>
              <a:pPr/>
              <a:t>‹nr.›</a:t>
            </a:fld>
            <a:endParaRPr lang="da-DK"/>
          </a:p>
        </p:txBody>
      </p:sp>
    </p:spTree>
    <p:extLst>
      <p:ext uri="{BB962C8B-B14F-4D97-AF65-F5344CB8AC3E}">
        <p14:creationId xmlns:p14="http://schemas.microsoft.com/office/powerpoint/2010/main" val="3516350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Afsnitsoverskrift">
    <p:bg>
      <p:bgPr>
        <a:solidFill>
          <a:srgbClr val="A4B2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49C3-084C-BACF-1975-59401756544A}"/>
              </a:ext>
            </a:extLst>
          </p:cNvPr>
          <p:cNvSpPr>
            <a:spLocks noGrp="1"/>
          </p:cNvSpPr>
          <p:nvPr>
            <p:ph type="title" hasCustomPrompt="1"/>
          </p:nvPr>
        </p:nvSpPr>
        <p:spPr>
          <a:xfrm>
            <a:off x="831850" y="1677989"/>
            <a:ext cx="8034338" cy="2660649"/>
          </a:xfrm>
        </p:spPr>
        <p:txBody>
          <a:bodyPr anchor="b"/>
          <a:lstStyle>
            <a:lvl1pPr>
              <a:defRPr sz="4200"/>
            </a:lvl1pPr>
          </a:lstStyle>
          <a:p>
            <a:r>
              <a:rPr lang="da-DK"/>
              <a:t>Klik for at redigere titeltypografien i masteren</a:t>
            </a:r>
          </a:p>
        </p:txBody>
      </p:sp>
      <p:sp>
        <p:nvSpPr>
          <p:cNvPr id="3" name="Text Placeholder 2">
            <a:extLst>
              <a:ext uri="{FF2B5EF4-FFF2-40B4-BE49-F238E27FC236}">
                <a16:creationId xmlns:a16="http://schemas.microsoft.com/office/drawing/2014/main" id="{3493059B-3369-762F-D534-675CF1BF189B}"/>
              </a:ext>
            </a:extLst>
          </p:cNvPr>
          <p:cNvSpPr>
            <a:spLocks noGrp="1"/>
          </p:cNvSpPr>
          <p:nvPr>
            <p:ph type="body" idx="1" hasCustomPrompt="1"/>
          </p:nvPr>
        </p:nvSpPr>
        <p:spPr>
          <a:xfrm>
            <a:off x="831850" y="4589463"/>
            <a:ext cx="8034338" cy="1568450"/>
          </a:xfrm>
          <a:prstGeom prst="rect">
            <a:avLst/>
          </a:prstGeom>
        </p:spPr>
        <p:txBody>
          <a:bodyPr/>
          <a:lstStyle>
            <a:lvl1pPr marL="0" indent="0">
              <a:buNone/>
              <a:defRPr sz="24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7" name="Pladsholder til dato 6">
            <a:extLst>
              <a:ext uri="{FF2B5EF4-FFF2-40B4-BE49-F238E27FC236}">
                <a16:creationId xmlns:a16="http://schemas.microsoft.com/office/drawing/2014/main" id="{A1423DDA-0B17-748A-78BE-08AB5CEDF5AC}"/>
              </a:ext>
            </a:extLst>
          </p:cNvPr>
          <p:cNvSpPr>
            <a:spLocks noGrp="1"/>
          </p:cNvSpPr>
          <p:nvPr>
            <p:ph type="dt" sz="half" idx="10"/>
          </p:nvPr>
        </p:nvSpPr>
        <p:spPr/>
        <p:txBody>
          <a:bodyPr/>
          <a:lstStyle/>
          <a:p>
            <a:fld id="{05CA2EBE-A064-4738-AAF1-6E6DA5417EF9}" type="datetime1">
              <a:rPr lang="da-DK" smtClean="0"/>
              <a:t>19-03-2026</a:t>
            </a:fld>
            <a:endParaRPr lang="da-DK"/>
          </a:p>
        </p:txBody>
      </p:sp>
      <p:sp>
        <p:nvSpPr>
          <p:cNvPr id="8" name="Pladsholder til sidefod 7">
            <a:extLst>
              <a:ext uri="{FF2B5EF4-FFF2-40B4-BE49-F238E27FC236}">
                <a16:creationId xmlns:a16="http://schemas.microsoft.com/office/drawing/2014/main" id="{DD45AC2B-3291-2312-718D-8A98C4C40695}"/>
              </a:ext>
            </a:extLst>
          </p:cNvPr>
          <p:cNvSpPr>
            <a:spLocks noGrp="1"/>
          </p:cNvSpPr>
          <p:nvPr>
            <p:ph type="ftr" sz="quarter" idx="11"/>
          </p:nvPr>
        </p:nvSpPr>
        <p:spPr/>
        <p:txBody>
          <a:bodyPr/>
          <a:lstStyle/>
          <a:p>
            <a:r>
              <a:rPr lang="da-DK"/>
              <a:t>Test af footer element</a:t>
            </a:r>
          </a:p>
        </p:txBody>
      </p:sp>
      <p:sp>
        <p:nvSpPr>
          <p:cNvPr id="9" name="Pladsholder til slidenummer 8">
            <a:extLst>
              <a:ext uri="{FF2B5EF4-FFF2-40B4-BE49-F238E27FC236}">
                <a16:creationId xmlns:a16="http://schemas.microsoft.com/office/drawing/2014/main" id="{B5BAD8DC-742C-518C-5A53-0D4108FBCEA0}"/>
              </a:ext>
            </a:extLst>
          </p:cNvPr>
          <p:cNvSpPr>
            <a:spLocks noGrp="1"/>
          </p:cNvSpPr>
          <p:nvPr>
            <p:ph type="sldNum" sz="quarter" idx="12"/>
          </p:nvPr>
        </p:nvSpPr>
        <p:spPr/>
        <p:txBody>
          <a:bodyPr/>
          <a:lstStyle/>
          <a:p>
            <a:fld id="{0E8862F4-759C-4937-98C7-CDEB1EE77131}" type="slidenum">
              <a:rPr lang="da-DK" smtClean="0"/>
              <a:pPr/>
              <a:t>‹nr.›</a:t>
            </a:fld>
            <a:endParaRPr lang="da-DK"/>
          </a:p>
        </p:txBody>
      </p:sp>
    </p:spTree>
    <p:extLst>
      <p:ext uri="{BB962C8B-B14F-4D97-AF65-F5344CB8AC3E}">
        <p14:creationId xmlns:p14="http://schemas.microsoft.com/office/powerpoint/2010/main" val="605645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2_Afsnitsoverskrift">
    <p:bg>
      <p:bgPr>
        <a:solidFill>
          <a:srgbClr val="AB20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49C3-084C-BACF-1975-59401756544A}"/>
              </a:ext>
            </a:extLst>
          </p:cNvPr>
          <p:cNvSpPr>
            <a:spLocks noGrp="1"/>
          </p:cNvSpPr>
          <p:nvPr>
            <p:ph type="title" hasCustomPrompt="1"/>
          </p:nvPr>
        </p:nvSpPr>
        <p:spPr>
          <a:xfrm>
            <a:off x="831850" y="1677989"/>
            <a:ext cx="8034338" cy="2660649"/>
          </a:xfrm>
        </p:spPr>
        <p:txBody>
          <a:bodyPr anchor="b"/>
          <a:lstStyle>
            <a:lvl1pPr>
              <a:defRPr sz="4200">
                <a:solidFill>
                  <a:schemeClr val="bg1"/>
                </a:solidFill>
              </a:defRPr>
            </a:lvl1pPr>
          </a:lstStyle>
          <a:p>
            <a:r>
              <a:rPr lang="da-DK"/>
              <a:t>Klik for at redigere titeltypografien i masteren</a:t>
            </a:r>
          </a:p>
        </p:txBody>
      </p:sp>
      <p:sp>
        <p:nvSpPr>
          <p:cNvPr id="3" name="Text Placeholder 2">
            <a:extLst>
              <a:ext uri="{FF2B5EF4-FFF2-40B4-BE49-F238E27FC236}">
                <a16:creationId xmlns:a16="http://schemas.microsoft.com/office/drawing/2014/main" id="{3493059B-3369-762F-D534-675CF1BF189B}"/>
              </a:ext>
            </a:extLst>
          </p:cNvPr>
          <p:cNvSpPr>
            <a:spLocks noGrp="1"/>
          </p:cNvSpPr>
          <p:nvPr>
            <p:ph type="body" idx="1" hasCustomPrompt="1"/>
          </p:nvPr>
        </p:nvSpPr>
        <p:spPr>
          <a:xfrm>
            <a:off x="831850" y="4589463"/>
            <a:ext cx="8034338" cy="1568450"/>
          </a:xfrm>
          <a:prstGeom prst="rect">
            <a:avLst/>
          </a:prstGeo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7" name="Pladsholder til dato 6">
            <a:extLst>
              <a:ext uri="{FF2B5EF4-FFF2-40B4-BE49-F238E27FC236}">
                <a16:creationId xmlns:a16="http://schemas.microsoft.com/office/drawing/2014/main" id="{A1423DDA-0B17-748A-78BE-08AB5CEDF5AC}"/>
              </a:ext>
            </a:extLst>
          </p:cNvPr>
          <p:cNvSpPr>
            <a:spLocks noGrp="1"/>
          </p:cNvSpPr>
          <p:nvPr>
            <p:ph type="dt" sz="half" idx="10"/>
          </p:nvPr>
        </p:nvSpPr>
        <p:spPr/>
        <p:txBody>
          <a:bodyPr/>
          <a:lstStyle/>
          <a:p>
            <a:fld id="{160CAF42-F3BD-4BCC-8901-8E0DFAE0D901}" type="datetime1">
              <a:rPr lang="da-DK" smtClean="0"/>
              <a:t>19-03-2026</a:t>
            </a:fld>
            <a:endParaRPr lang="da-DK"/>
          </a:p>
        </p:txBody>
      </p:sp>
      <p:sp>
        <p:nvSpPr>
          <p:cNvPr id="8" name="Pladsholder til sidefod 7">
            <a:extLst>
              <a:ext uri="{FF2B5EF4-FFF2-40B4-BE49-F238E27FC236}">
                <a16:creationId xmlns:a16="http://schemas.microsoft.com/office/drawing/2014/main" id="{DD45AC2B-3291-2312-718D-8A98C4C40695}"/>
              </a:ext>
            </a:extLst>
          </p:cNvPr>
          <p:cNvSpPr>
            <a:spLocks noGrp="1"/>
          </p:cNvSpPr>
          <p:nvPr>
            <p:ph type="ftr" sz="quarter" idx="11"/>
          </p:nvPr>
        </p:nvSpPr>
        <p:spPr/>
        <p:txBody>
          <a:bodyPr/>
          <a:lstStyle/>
          <a:p>
            <a:r>
              <a:rPr lang="da-DK"/>
              <a:t>Test af footer element</a:t>
            </a:r>
          </a:p>
        </p:txBody>
      </p:sp>
      <p:sp>
        <p:nvSpPr>
          <p:cNvPr id="9" name="Pladsholder til slidenummer 8">
            <a:extLst>
              <a:ext uri="{FF2B5EF4-FFF2-40B4-BE49-F238E27FC236}">
                <a16:creationId xmlns:a16="http://schemas.microsoft.com/office/drawing/2014/main" id="{B5BAD8DC-742C-518C-5A53-0D4108FBCEA0}"/>
              </a:ext>
            </a:extLst>
          </p:cNvPr>
          <p:cNvSpPr>
            <a:spLocks noGrp="1"/>
          </p:cNvSpPr>
          <p:nvPr>
            <p:ph type="sldNum" sz="quarter" idx="12"/>
          </p:nvPr>
        </p:nvSpPr>
        <p:spPr/>
        <p:txBody>
          <a:bodyPr/>
          <a:lstStyle/>
          <a:p>
            <a:fld id="{0E8862F4-759C-4937-98C7-CDEB1EE77131}" type="slidenum">
              <a:rPr lang="da-DK" smtClean="0"/>
              <a:pPr/>
              <a:t>‹nr.›</a:t>
            </a:fld>
            <a:endParaRPr lang="da-DK"/>
          </a:p>
        </p:txBody>
      </p:sp>
    </p:spTree>
    <p:extLst>
      <p:ext uri="{BB962C8B-B14F-4D97-AF65-F5344CB8AC3E}">
        <p14:creationId xmlns:p14="http://schemas.microsoft.com/office/powerpoint/2010/main" val="3864874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a:t>Klik for at redigere titeltypografien i masteren</a:t>
            </a:r>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B58C45D7-6462-489C-A979-B114E41E8386}" type="datetime1">
              <a:rPr lang="da-DK" smtClean="0"/>
              <a:t>19-03-2026</a:t>
            </a:fld>
            <a:endParaRPr lang="da-DK"/>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r>
              <a:rPr lang="da-DK"/>
              <a:t>Test af footer element</a:t>
            </a:r>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7" name="Pladsholder til indhold 6">
            <a:extLst>
              <a:ext uri="{FF2B5EF4-FFF2-40B4-BE49-F238E27FC236}">
                <a16:creationId xmlns:a16="http://schemas.microsoft.com/office/drawing/2014/main" id="{8B728F68-58A8-0EBB-3E16-8B45F08CFC49}"/>
              </a:ext>
            </a:extLst>
          </p:cNvPr>
          <p:cNvSpPr>
            <a:spLocks noGrp="1"/>
          </p:cNvSpPr>
          <p:nvPr>
            <p:ph sz="quarter" idx="13" hasCustomPrompt="1"/>
          </p:nvPr>
        </p:nvSpPr>
        <p:spPr/>
        <p:txBody>
          <a:bodyPr/>
          <a:lstStyle/>
          <a:p>
            <a:pPr lvl="0"/>
            <a:r>
              <a:rPr lang="da-DK"/>
              <a:t>Normal tekst (bold for mellemrubrik, forøg nivau for bullet)</a:t>
            </a:r>
          </a:p>
          <a:p>
            <a:pPr lvl="1"/>
            <a:r>
              <a:rPr lang="da-DK"/>
              <a:t>Bullet 1</a:t>
            </a:r>
          </a:p>
          <a:p>
            <a:pPr lvl="2"/>
            <a:r>
              <a:rPr lang="da-DK"/>
              <a:t>Dash til “bullet1”</a:t>
            </a:r>
          </a:p>
          <a:p>
            <a:pPr lvl="3"/>
            <a:r>
              <a:rPr lang="da-DK"/>
              <a:t>Bullet 2</a:t>
            </a:r>
          </a:p>
          <a:p>
            <a:pPr lvl="4"/>
            <a:r>
              <a:rPr lang="da-DK"/>
              <a:t>Dash til “bullet2”</a:t>
            </a:r>
          </a:p>
        </p:txBody>
      </p:sp>
    </p:spTree>
    <p:extLst>
      <p:ext uri="{BB962C8B-B14F-4D97-AF65-F5344CB8AC3E}">
        <p14:creationId xmlns:p14="http://schemas.microsoft.com/office/powerpoint/2010/main" val="3032783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o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6234112" y="1677988"/>
            <a:ext cx="5541963"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E9DC91F-28B5-4ED4-980F-F7980C0A9ECB}" type="datetime1">
              <a:rPr lang="da-DK" smtClean="0"/>
              <a:t>19-03-2026</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a:t>Klik for at redigere titeltypografien i masteren</a:t>
            </a:r>
          </a:p>
        </p:txBody>
      </p:sp>
    </p:spTree>
    <p:extLst>
      <p:ext uri="{BB962C8B-B14F-4D97-AF65-F5344CB8AC3E}">
        <p14:creationId xmlns:p14="http://schemas.microsoft.com/office/powerpoint/2010/main" val="2125511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A28031AD-EEFD-6FEA-4BEC-EBD7D9B6716F}"/>
              </a:ext>
            </a:extLst>
          </p:cNvPr>
          <p:cNvSpPr/>
          <p:nvPr userDrawn="1"/>
        </p:nvSpPr>
        <p:spPr>
          <a:xfrm>
            <a:off x="0" y="6576219"/>
            <a:ext cx="12192000" cy="2817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800"/>
          </a:p>
        </p:txBody>
      </p:sp>
      <p:sp>
        <p:nvSpPr>
          <p:cNvPr id="41" name="Rektangel 40">
            <a:extLst>
              <a:ext uri="{FF2B5EF4-FFF2-40B4-BE49-F238E27FC236}">
                <a16:creationId xmlns:a16="http://schemas.microsoft.com/office/drawing/2014/main" id="{7246CA8F-7E1F-FCBD-6F4E-A6278E462C59}"/>
              </a:ext>
            </a:extLst>
          </p:cNvPr>
          <p:cNvSpPr/>
          <p:nvPr/>
        </p:nvSpPr>
        <p:spPr>
          <a:xfrm>
            <a:off x="0" y="6576219"/>
            <a:ext cx="12192000" cy="2817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800"/>
          </a:p>
        </p:txBody>
      </p:sp>
      <p:sp>
        <p:nvSpPr>
          <p:cNvPr id="2" name="Title Placeholder 1">
            <a:extLst>
              <a:ext uri="{FF2B5EF4-FFF2-40B4-BE49-F238E27FC236}">
                <a16:creationId xmlns:a16="http://schemas.microsoft.com/office/drawing/2014/main" id="{CEA75624-6F22-75AD-7F9C-B5C12884A0BE}"/>
              </a:ext>
            </a:extLst>
          </p:cNvPr>
          <p:cNvSpPr>
            <a:spLocks noGrp="1"/>
          </p:cNvSpPr>
          <p:nvPr>
            <p:ph type="title"/>
          </p:nvPr>
        </p:nvSpPr>
        <p:spPr>
          <a:xfrm>
            <a:off x="414337" y="419100"/>
            <a:ext cx="11361737" cy="839788"/>
          </a:xfrm>
          <a:prstGeom prst="rect">
            <a:avLst/>
          </a:prstGeom>
        </p:spPr>
        <p:txBody>
          <a:bodyPr vert="horz" lIns="0" tIns="0" rIns="0" bIns="0" rtlCol="0" anchor="t">
            <a:noAutofit/>
          </a:bodyPr>
          <a:lstStyle/>
          <a:p>
            <a:r>
              <a:rPr lang="da-DK"/>
              <a:t>Klik for at redigere titeltypografien i masteren</a:t>
            </a:r>
          </a:p>
        </p:txBody>
      </p:sp>
      <p:sp>
        <p:nvSpPr>
          <p:cNvPr id="3" name="Text Placeholder 2">
            <a:extLst>
              <a:ext uri="{FF2B5EF4-FFF2-40B4-BE49-F238E27FC236}">
                <a16:creationId xmlns:a16="http://schemas.microsoft.com/office/drawing/2014/main" id="{1DF682E3-1200-6DFD-1151-577DC0B95422}"/>
              </a:ext>
            </a:extLst>
          </p:cNvPr>
          <p:cNvSpPr>
            <a:spLocks noGrp="1"/>
          </p:cNvSpPr>
          <p:nvPr>
            <p:ph type="body" idx="1"/>
          </p:nvPr>
        </p:nvSpPr>
        <p:spPr>
          <a:xfrm>
            <a:off x="414337" y="1677988"/>
            <a:ext cx="11361737" cy="4479925"/>
          </a:xfrm>
          <a:prstGeom prst="rect">
            <a:avLst/>
          </a:prstGeom>
        </p:spPr>
        <p:txBody>
          <a:bodyPr vert="horz" lIns="0" tIns="0" rIns="0" bIns="0" rtlCol="0">
            <a:noAutofit/>
          </a:bodyPr>
          <a:lstStyle/>
          <a:p>
            <a:pPr lvl="0"/>
            <a:r>
              <a:rPr lang="da-DK"/>
              <a:t>Normal tekst (bold for mellemrubrik, forøg nivau for bullet)</a:t>
            </a:r>
          </a:p>
          <a:p>
            <a:pPr lvl="1"/>
            <a:r>
              <a:rPr lang="da-DK"/>
              <a:t>Bullet 1</a:t>
            </a:r>
          </a:p>
          <a:p>
            <a:pPr lvl="2"/>
            <a:r>
              <a:rPr lang="da-DK"/>
              <a:t>Dash til “bullet1”</a:t>
            </a:r>
          </a:p>
          <a:p>
            <a:pPr lvl="3"/>
            <a:r>
              <a:rPr lang="da-DK"/>
              <a:t>Bullet 2</a:t>
            </a:r>
          </a:p>
          <a:p>
            <a:pPr lvl="4"/>
            <a:r>
              <a:rPr lang="da-DK"/>
              <a:t>Dash til “bullet2”</a:t>
            </a:r>
          </a:p>
        </p:txBody>
      </p:sp>
      <p:sp>
        <p:nvSpPr>
          <p:cNvPr id="4" name="Date Placeholder 3">
            <a:extLst>
              <a:ext uri="{FF2B5EF4-FFF2-40B4-BE49-F238E27FC236}">
                <a16:creationId xmlns:a16="http://schemas.microsoft.com/office/drawing/2014/main" id="{F332DC6F-A788-7B4D-06CB-E5D0B635EF72}"/>
              </a:ext>
            </a:extLst>
          </p:cNvPr>
          <p:cNvSpPr>
            <a:spLocks noGrp="1"/>
          </p:cNvSpPr>
          <p:nvPr>
            <p:ph type="dt" sz="half" idx="2"/>
          </p:nvPr>
        </p:nvSpPr>
        <p:spPr>
          <a:xfrm>
            <a:off x="8866188" y="6577013"/>
            <a:ext cx="1939925" cy="273050"/>
          </a:xfrm>
          <a:prstGeom prst="rect">
            <a:avLst/>
          </a:prstGeom>
        </p:spPr>
        <p:txBody>
          <a:bodyPr vert="horz" lIns="0" tIns="0" rIns="0" bIns="0" rtlCol="0" anchor="ctr"/>
          <a:lstStyle>
            <a:lvl1pPr algn="r">
              <a:defRPr sz="800">
                <a:solidFill>
                  <a:schemeClr val="bg1"/>
                </a:solidFill>
              </a:defRPr>
            </a:lvl1pPr>
          </a:lstStyle>
          <a:p>
            <a:fld id="{619C5E17-E3FE-46F1-9A9E-4EDB6E4D0AA7}" type="datetime1">
              <a:rPr lang="da-DK" smtClean="0"/>
              <a:t>19-03-2026</a:t>
            </a:fld>
            <a:endParaRPr lang="da-DK"/>
          </a:p>
        </p:txBody>
      </p:sp>
      <p:sp>
        <p:nvSpPr>
          <p:cNvPr id="5" name="Footer Placeholder 4">
            <a:extLst>
              <a:ext uri="{FF2B5EF4-FFF2-40B4-BE49-F238E27FC236}">
                <a16:creationId xmlns:a16="http://schemas.microsoft.com/office/drawing/2014/main" id="{6F227101-A64C-B695-DC11-5349CB46A7A8}"/>
              </a:ext>
            </a:extLst>
          </p:cNvPr>
          <p:cNvSpPr>
            <a:spLocks noGrp="1"/>
          </p:cNvSpPr>
          <p:nvPr>
            <p:ph type="ftr" sz="quarter" idx="3"/>
          </p:nvPr>
        </p:nvSpPr>
        <p:spPr>
          <a:xfrm>
            <a:off x="2354262" y="6577013"/>
            <a:ext cx="6511926" cy="273050"/>
          </a:xfrm>
          <a:prstGeom prst="rect">
            <a:avLst/>
          </a:prstGeom>
        </p:spPr>
        <p:txBody>
          <a:bodyPr vert="horz" lIns="0" tIns="0" rIns="0" bIns="0" rtlCol="0" anchor="ctr"/>
          <a:lstStyle>
            <a:lvl1pPr algn="l">
              <a:defRPr sz="800">
                <a:solidFill>
                  <a:schemeClr val="bg1"/>
                </a:solidFill>
              </a:defRPr>
            </a:lvl1pPr>
          </a:lstStyle>
          <a:p>
            <a:r>
              <a:rPr lang="da-DK"/>
              <a:t>Test af footer element</a:t>
            </a:r>
          </a:p>
        </p:txBody>
      </p:sp>
      <p:sp>
        <p:nvSpPr>
          <p:cNvPr id="6" name="Slide Number Placeholder 5">
            <a:extLst>
              <a:ext uri="{FF2B5EF4-FFF2-40B4-BE49-F238E27FC236}">
                <a16:creationId xmlns:a16="http://schemas.microsoft.com/office/drawing/2014/main" id="{78AA4518-9894-242B-21BB-F4A3B6876019}"/>
              </a:ext>
            </a:extLst>
          </p:cNvPr>
          <p:cNvSpPr>
            <a:spLocks noGrp="1"/>
          </p:cNvSpPr>
          <p:nvPr>
            <p:ph type="sldNum" sz="quarter" idx="4"/>
          </p:nvPr>
        </p:nvSpPr>
        <p:spPr>
          <a:xfrm>
            <a:off x="11082337" y="6577013"/>
            <a:ext cx="693737" cy="273050"/>
          </a:xfrm>
          <a:prstGeom prst="rect">
            <a:avLst/>
          </a:prstGeom>
        </p:spPr>
        <p:txBody>
          <a:bodyPr vert="horz" lIns="0" tIns="0" rIns="0" bIns="0" rtlCol="0" anchor="ctr"/>
          <a:lstStyle>
            <a:lvl1pPr algn="r">
              <a:defRPr sz="800">
                <a:solidFill>
                  <a:schemeClr val="bg1"/>
                </a:solidFill>
              </a:defRPr>
            </a:lvl1pPr>
          </a:lstStyle>
          <a:p>
            <a:fld id="{0E8862F4-759C-4937-98C7-CDEB1EE77131}" type="slidenum">
              <a:rPr lang="da-DK" smtClean="0"/>
              <a:pPr/>
              <a:t>‹nr.›</a:t>
            </a:fld>
            <a:endParaRPr lang="da-DK"/>
          </a:p>
        </p:txBody>
      </p:sp>
      <p:grpSp>
        <p:nvGrpSpPr>
          <p:cNvPr id="40" name="Gruppe 39">
            <a:extLst>
              <a:ext uri="{FF2B5EF4-FFF2-40B4-BE49-F238E27FC236}">
                <a16:creationId xmlns:a16="http://schemas.microsoft.com/office/drawing/2014/main" id="{2BC78506-0AA1-4479-72F8-ACEE3E335213}"/>
              </a:ext>
            </a:extLst>
          </p:cNvPr>
          <p:cNvGrpSpPr/>
          <p:nvPr/>
        </p:nvGrpSpPr>
        <p:grpSpPr>
          <a:xfrm>
            <a:off x="414338" y="6667500"/>
            <a:ext cx="627122" cy="108207"/>
            <a:chOff x="-3222625" y="8053388"/>
            <a:chExt cx="1665288" cy="287338"/>
          </a:xfrm>
        </p:grpSpPr>
        <p:sp>
          <p:nvSpPr>
            <p:cNvPr id="18" name="Freeform 5">
              <a:extLst>
                <a:ext uri="{FF2B5EF4-FFF2-40B4-BE49-F238E27FC236}">
                  <a16:creationId xmlns:a16="http://schemas.microsoft.com/office/drawing/2014/main" id="{B9A3E7CD-E2C2-DF6A-5910-7EBB2C471CEB}"/>
                </a:ext>
              </a:extLst>
            </p:cNvPr>
            <p:cNvSpPr>
              <a:spLocks/>
            </p:cNvSpPr>
            <p:nvPr/>
          </p:nvSpPr>
          <p:spPr bwMode="auto">
            <a:xfrm>
              <a:off x="-2232025" y="8085138"/>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24" name="Freeform 6">
              <a:extLst>
                <a:ext uri="{FF2B5EF4-FFF2-40B4-BE49-F238E27FC236}">
                  <a16:creationId xmlns:a16="http://schemas.microsoft.com/office/drawing/2014/main" id="{3F96DF0B-F14F-DF4D-007B-43E022DCAEB1}"/>
                </a:ext>
              </a:extLst>
            </p:cNvPr>
            <p:cNvSpPr>
              <a:spLocks noEditPoints="1"/>
            </p:cNvSpPr>
            <p:nvPr/>
          </p:nvSpPr>
          <p:spPr bwMode="auto">
            <a:xfrm>
              <a:off x="-1806575" y="8128001"/>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26" name="Freeform 7">
              <a:extLst>
                <a:ext uri="{FF2B5EF4-FFF2-40B4-BE49-F238E27FC236}">
                  <a16:creationId xmlns:a16="http://schemas.microsoft.com/office/drawing/2014/main" id="{A458A159-6BEC-08A3-6E61-A61A52B4F8EE}"/>
                </a:ext>
              </a:extLst>
            </p:cNvPr>
            <p:cNvSpPr>
              <a:spLocks noEditPoints="1"/>
            </p:cNvSpPr>
            <p:nvPr/>
          </p:nvSpPr>
          <p:spPr bwMode="auto">
            <a:xfrm>
              <a:off x="-2665413" y="8128001"/>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28" name="Freeform 8">
              <a:extLst>
                <a:ext uri="{FF2B5EF4-FFF2-40B4-BE49-F238E27FC236}">
                  <a16:creationId xmlns:a16="http://schemas.microsoft.com/office/drawing/2014/main" id="{CA0E538F-7715-9CB7-6DEA-0A6144353091}"/>
                </a:ext>
              </a:extLst>
            </p:cNvPr>
            <p:cNvSpPr>
              <a:spLocks noEditPoints="1"/>
            </p:cNvSpPr>
            <p:nvPr/>
          </p:nvSpPr>
          <p:spPr bwMode="auto">
            <a:xfrm>
              <a:off x="-2097088" y="8128001"/>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0" name="Freeform 9">
              <a:extLst>
                <a:ext uri="{FF2B5EF4-FFF2-40B4-BE49-F238E27FC236}">
                  <a16:creationId xmlns:a16="http://schemas.microsoft.com/office/drawing/2014/main" id="{B2A6D11B-4C36-DEAA-F006-95C973F655F8}"/>
                </a:ext>
              </a:extLst>
            </p:cNvPr>
            <p:cNvSpPr>
              <a:spLocks/>
            </p:cNvSpPr>
            <p:nvPr/>
          </p:nvSpPr>
          <p:spPr bwMode="auto">
            <a:xfrm>
              <a:off x="-2954338" y="8086726"/>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2" name="Freeform 10">
              <a:extLst>
                <a:ext uri="{FF2B5EF4-FFF2-40B4-BE49-F238E27FC236}">
                  <a16:creationId xmlns:a16="http://schemas.microsoft.com/office/drawing/2014/main" id="{5B2BECF9-08D5-DB58-18B1-8922BB0C9E64}"/>
                </a:ext>
              </a:extLst>
            </p:cNvPr>
            <p:cNvSpPr>
              <a:spLocks noEditPoints="1"/>
            </p:cNvSpPr>
            <p:nvPr/>
          </p:nvSpPr>
          <p:spPr bwMode="auto">
            <a:xfrm>
              <a:off x="-1958975" y="8128001"/>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3" name="Freeform 11">
              <a:extLst>
                <a:ext uri="{FF2B5EF4-FFF2-40B4-BE49-F238E27FC236}">
                  <a16:creationId xmlns:a16="http://schemas.microsoft.com/office/drawing/2014/main" id="{12E8FBC7-DBC9-9177-A00D-7C20C2109E05}"/>
                </a:ext>
              </a:extLst>
            </p:cNvPr>
            <p:cNvSpPr>
              <a:spLocks/>
            </p:cNvSpPr>
            <p:nvPr/>
          </p:nvSpPr>
          <p:spPr bwMode="auto">
            <a:xfrm>
              <a:off x="-2754313" y="8128001"/>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4" name="Freeform 12">
              <a:extLst>
                <a:ext uri="{FF2B5EF4-FFF2-40B4-BE49-F238E27FC236}">
                  <a16:creationId xmlns:a16="http://schemas.microsoft.com/office/drawing/2014/main" id="{5F175DEA-C979-C10D-9739-1A7C1AC38996}"/>
                </a:ext>
              </a:extLst>
            </p:cNvPr>
            <p:cNvSpPr>
              <a:spLocks noEditPoints="1"/>
            </p:cNvSpPr>
            <p:nvPr/>
          </p:nvSpPr>
          <p:spPr bwMode="auto">
            <a:xfrm>
              <a:off x="-2895600" y="8086726"/>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5" name="Freeform 13">
              <a:extLst>
                <a:ext uri="{FF2B5EF4-FFF2-40B4-BE49-F238E27FC236}">
                  <a16:creationId xmlns:a16="http://schemas.microsoft.com/office/drawing/2014/main" id="{7EFE5A71-B05C-90EF-A1EA-AC09D0FE1364}"/>
                </a:ext>
              </a:extLst>
            </p:cNvPr>
            <p:cNvSpPr>
              <a:spLocks noEditPoints="1"/>
            </p:cNvSpPr>
            <p:nvPr/>
          </p:nvSpPr>
          <p:spPr bwMode="auto">
            <a:xfrm>
              <a:off x="-3222625" y="8086726"/>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9" name="Kombinationstegning: figur 38">
              <a:extLst>
                <a:ext uri="{FF2B5EF4-FFF2-40B4-BE49-F238E27FC236}">
                  <a16:creationId xmlns:a16="http://schemas.microsoft.com/office/drawing/2014/main" id="{378FDDF4-9A84-2972-8A9F-84F8B6340A2F}"/>
                </a:ext>
              </a:extLst>
            </p:cNvPr>
            <p:cNvSpPr>
              <a:spLocks/>
            </p:cNvSpPr>
            <p:nvPr/>
          </p:nvSpPr>
          <p:spPr bwMode="auto">
            <a:xfrm>
              <a:off x="-2516188" y="8053388"/>
              <a:ext cx="252413" cy="252413"/>
            </a:xfrm>
            <a:custGeom>
              <a:avLst/>
              <a:gdLst>
                <a:gd name="connsiteX0" fmla="*/ 129802 w 252413"/>
                <a:gd name="connsiteY0" fmla="*/ 32470 h 252413"/>
                <a:gd name="connsiteX1" fmla="*/ 127677 w 252413"/>
                <a:gd name="connsiteY1" fmla="*/ 32800 h 252413"/>
                <a:gd name="connsiteX2" fmla="*/ 125390 w 252413"/>
                <a:gd name="connsiteY2" fmla="*/ 32965 h 252413"/>
                <a:gd name="connsiteX3" fmla="*/ 124409 w 252413"/>
                <a:gd name="connsiteY3" fmla="*/ 33130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90 w 252413"/>
                <a:gd name="connsiteY10" fmla="*/ 40051 h 252413"/>
                <a:gd name="connsiteX11" fmla="*/ 127677 w 252413"/>
                <a:gd name="connsiteY11" fmla="*/ 40545 h 252413"/>
                <a:gd name="connsiteX12" fmla="*/ 154315 w 252413"/>
                <a:gd name="connsiteY12" fmla="*/ 52081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4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3 h 252413"/>
                <a:gd name="connsiteX30" fmla="*/ 135522 w 252413"/>
                <a:gd name="connsiteY30" fmla="*/ 216049 h 252413"/>
                <a:gd name="connsiteX31" fmla="*/ 136992 w 252413"/>
                <a:gd name="connsiteY31" fmla="*/ 215555 h 252413"/>
                <a:gd name="connsiteX32" fmla="*/ 137973 w 252413"/>
                <a:gd name="connsiteY32" fmla="*/ 214236 h 252413"/>
                <a:gd name="connsiteX33" fmla="*/ 136339 w 252413"/>
                <a:gd name="connsiteY33" fmla="*/ 212753 h 252413"/>
                <a:gd name="connsiteX34" fmla="*/ 135031 w 252413"/>
                <a:gd name="connsiteY34" fmla="*/ 212424 h 252413"/>
                <a:gd name="connsiteX35" fmla="*/ 127187 w 252413"/>
                <a:gd name="connsiteY35" fmla="*/ 210776 h 252413"/>
                <a:gd name="connsiteX36" fmla="*/ 124899 w 252413"/>
                <a:gd name="connsiteY36" fmla="*/ 210281 h 252413"/>
                <a:gd name="connsiteX37" fmla="*/ 98098 w 252413"/>
                <a:gd name="connsiteY37" fmla="*/ 198746 h 252413"/>
                <a:gd name="connsiteX38" fmla="*/ 71788 w 252413"/>
                <a:gd name="connsiteY38" fmla="*/ 128380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6 w 252413"/>
                <a:gd name="connsiteY42" fmla="*/ 117338 h 252413"/>
                <a:gd name="connsiteX43" fmla="*/ 129312 w 252413"/>
                <a:gd name="connsiteY43" fmla="*/ 114043 h 252413"/>
                <a:gd name="connsiteX44" fmla="*/ 115584 w 252413"/>
                <a:gd name="connsiteY44" fmla="*/ 106627 h 252413"/>
                <a:gd name="connsiteX45" fmla="*/ 113133 w 252413"/>
                <a:gd name="connsiteY45" fmla="*/ 106792 h 252413"/>
                <a:gd name="connsiteX46" fmla="*/ 99896 w 252413"/>
                <a:gd name="connsiteY46" fmla="*/ 179136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90" y="32965"/>
                  </a:cubicBezTo>
                  <a:cubicBezTo>
                    <a:pt x="125063" y="33130"/>
                    <a:pt x="124736" y="33130"/>
                    <a:pt x="124409" y="33130"/>
                  </a:cubicBezTo>
                  <a:cubicBezTo>
                    <a:pt x="123428" y="33294"/>
                    <a:pt x="122448" y="33459"/>
                    <a:pt x="121467" y="33624"/>
                  </a:cubicBezTo>
                  <a:cubicBezTo>
                    <a:pt x="121304" y="33789"/>
                    <a:pt x="117382" y="34613"/>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90" y="40051"/>
                  </a:cubicBezTo>
                  <a:cubicBezTo>
                    <a:pt x="126207" y="40216"/>
                    <a:pt x="127024" y="40545"/>
                    <a:pt x="127677" y="40545"/>
                  </a:cubicBezTo>
                  <a:cubicBezTo>
                    <a:pt x="137156" y="42687"/>
                    <a:pt x="146307" y="46313"/>
                    <a:pt x="154315" y="52081"/>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8"/>
                    <a:pt x="120977" y="133488"/>
                    <a:pt x="121141" y="133323"/>
                  </a:cubicBezTo>
                  <a:cubicBezTo>
                    <a:pt x="121141" y="133323"/>
                    <a:pt x="121141" y="133158"/>
                    <a:pt x="121304" y="133158"/>
                  </a:cubicBezTo>
                  <a:cubicBezTo>
                    <a:pt x="121304" y="132994"/>
                    <a:pt x="121467" y="132994"/>
                    <a:pt x="121467" y="132994"/>
                  </a:cubicBezTo>
                  <a:cubicBezTo>
                    <a:pt x="121794" y="132994"/>
                    <a:pt x="121958" y="133158"/>
                    <a:pt x="122121" y="133488"/>
                  </a:cubicBezTo>
                  <a:cubicBezTo>
                    <a:pt x="122121" y="133488"/>
                    <a:pt x="122611" y="135466"/>
                    <a:pt x="123102" y="136784"/>
                  </a:cubicBezTo>
                  <a:cubicBezTo>
                    <a:pt x="125880" y="142222"/>
                    <a:pt x="131273" y="144364"/>
                    <a:pt x="136992" y="144364"/>
                  </a:cubicBezTo>
                  <a:cubicBezTo>
                    <a:pt x="137809" y="144200"/>
                    <a:pt x="138463" y="144200"/>
                    <a:pt x="139280" y="144035"/>
                  </a:cubicBezTo>
                  <a:cubicBezTo>
                    <a:pt x="173435" y="139750"/>
                    <a:pt x="175723" y="93114"/>
                    <a:pt x="152517" y="71691"/>
                  </a:cubicBezTo>
                  <a:cubicBezTo>
                    <a:pt x="113460" y="35272"/>
                    <a:pt x="50217" y="56860"/>
                    <a:pt x="37306" y="107945"/>
                  </a:cubicBezTo>
                  <a:cubicBezTo>
                    <a:pt x="31750" y="125908"/>
                    <a:pt x="32567" y="147331"/>
                    <a:pt x="42863" y="170731"/>
                  </a:cubicBezTo>
                  <a:cubicBezTo>
                    <a:pt x="55609" y="199075"/>
                    <a:pt x="88130" y="220663"/>
                    <a:pt x="121631" y="218356"/>
                  </a:cubicBezTo>
                  <a:cubicBezTo>
                    <a:pt x="121958" y="218356"/>
                    <a:pt x="124082" y="218191"/>
                    <a:pt x="124736" y="218191"/>
                  </a:cubicBezTo>
                  <a:cubicBezTo>
                    <a:pt x="125553" y="218027"/>
                    <a:pt x="126370" y="217862"/>
                    <a:pt x="127024" y="217862"/>
                  </a:cubicBezTo>
                  <a:cubicBezTo>
                    <a:pt x="127351" y="217862"/>
                    <a:pt x="129965" y="217367"/>
                    <a:pt x="131109" y="217203"/>
                  </a:cubicBezTo>
                  <a:cubicBezTo>
                    <a:pt x="131109" y="217203"/>
                    <a:pt x="135195" y="216214"/>
                    <a:pt x="135522" y="216049"/>
                  </a:cubicBezTo>
                  <a:cubicBezTo>
                    <a:pt x="135848" y="216049"/>
                    <a:pt x="136829" y="215719"/>
                    <a:pt x="136992" y="215555"/>
                  </a:cubicBezTo>
                  <a:cubicBezTo>
                    <a:pt x="137483" y="215225"/>
                    <a:pt x="137973" y="214896"/>
                    <a:pt x="137973" y="214236"/>
                  </a:cubicBezTo>
                  <a:cubicBezTo>
                    <a:pt x="137973" y="213412"/>
                    <a:pt x="137319" y="212918"/>
                    <a:pt x="136339" y="212753"/>
                  </a:cubicBezTo>
                  <a:cubicBezTo>
                    <a:pt x="136339" y="212753"/>
                    <a:pt x="135522" y="212424"/>
                    <a:pt x="135031" y="212424"/>
                  </a:cubicBezTo>
                  <a:cubicBezTo>
                    <a:pt x="133234" y="212094"/>
                    <a:pt x="129638" y="211270"/>
                    <a:pt x="127187" y="210776"/>
                  </a:cubicBezTo>
                  <a:cubicBezTo>
                    <a:pt x="126207" y="210611"/>
                    <a:pt x="125553" y="210446"/>
                    <a:pt x="124899" y="210281"/>
                  </a:cubicBezTo>
                  <a:cubicBezTo>
                    <a:pt x="115421" y="208139"/>
                    <a:pt x="106269" y="204514"/>
                    <a:pt x="98098" y="198746"/>
                  </a:cubicBezTo>
                  <a:cubicBezTo>
                    <a:pt x="76200" y="183091"/>
                    <a:pt x="63127" y="156065"/>
                    <a:pt x="71788" y="128380"/>
                  </a:cubicBezTo>
                  <a:cubicBezTo>
                    <a:pt x="77998" y="108769"/>
                    <a:pt x="91398" y="99211"/>
                    <a:pt x="104145" y="96739"/>
                  </a:cubicBezTo>
                  <a:cubicBezTo>
                    <a:pt x="120487" y="93608"/>
                    <a:pt x="135522" y="102178"/>
                    <a:pt x="131763" y="116844"/>
                  </a:cubicBezTo>
                  <a:cubicBezTo>
                    <a:pt x="131599" y="117503"/>
                    <a:pt x="131273" y="117833"/>
                    <a:pt x="131109" y="117833"/>
                  </a:cubicBezTo>
                  <a:cubicBezTo>
                    <a:pt x="130782" y="117833"/>
                    <a:pt x="130456" y="117338"/>
                    <a:pt x="130456" y="117338"/>
                  </a:cubicBezTo>
                  <a:cubicBezTo>
                    <a:pt x="130456" y="117338"/>
                    <a:pt x="129965" y="115361"/>
                    <a:pt x="129312" y="114043"/>
                  </a:cubicBezTo>
                  <a:cubicBezTo>
                    <a:pt x="126533" y="108604"/>
                    <a:pt x="121141" y="106462"/>
                    <a:pt x="115584" y="106627"/>
                  </a:cubicBezTo>
                  <a:cubicBezTo>
                    <a:pt x="114767" y="106627"/>
                    <a:pt x="113950" y="106627"/>
                    <a:pt x="113133" y="106792"/>
                  </a:cubicBezTo>
                  <a:cubicBezTo>
                    <a:pt x="78978" y="111076"/>
                    <a:pt x="76854" y="157877"/>
                    <a:pt x="99896" y="179136"/>
                  </a:cubicBezTo>
                  <a:cubicBezTo>
                    <a:pt x="139117" y="215555"/>
                    <a:pt x="202360" y="194132"/>
                    <a:pt x="215270" y="142881"/>
                  </a:cubicBezTo>
                  <a:cubicBezTo>
                    <a:pt x="220663" y="124919"/>
                    <a:pt x="220009" y="103496"/>
                    <a:pt x="209551" y="80095"/>
                  </a:cubicBezTo>
                  <a:cubicBezTo>
                    <a:pt x="196967" y="51916"/>
                    <a:pt x="164447" y="30163"/>
                    <a:pt x="130782" y="32470"/>
                  </a:cubicBezTo>
                  <a:cubicBezTo>
                    <a:pt x="130456"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sz="800"/>
            </a:p>
          </p:txBody>
        </p:sp>
        <p:sp>
          <p:nvSpPr>
            <p:cNvPr id="38" name="Freeform 16">
              <a:extLst>
                <a:ext uri="{FF2B5EF4-FFF2-40B4-BE49-F238E27FC236}">
                  <a16:creationId xmlns:a16="http://schemas.microsoft.com/office/drawing/2014/main" id="{5089C09F-C5DD-384C-1289-E6A4A7199AB2}"/>
                </a:ext>
              </a:extLst>
            </p:cNvPr>
            <p:cNvSpPr>
              <a:spLocks/>
            </p:cNvSpPr>
            <p:nvPr/>
          </p:nvSpPr>
          <p:spPr bwMode="auto">
            <a:xfrm>
              <a:off x="-1670050" y="8128001"/>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grpSp>
      <p:grpSp>
        <p:nvGrpSpPr>
          <p:cNvPr id="8" name="Gruppe 7">
            <a:extLst>
              <a:ext uri="{FF2B5EF4-FFF2-40B4-BE49-F238E27FC236}">
                <a16:creationId xmlns:a16="http://schemas.microsoft.com/office/drawing/2014/main" id="{826778AB-4ADA-476F-F5BC-1877799972DF}"/>
              </a:ext>
            </a:extLst>
          </p:cNvPr>
          <p:cNvGrpSpPr/>
          <p:nvPr userDrawn="1"/>
        </p:nvGrpSpPr>
        <p:grpSpPr>
          <a:xfrm>
            <a:off x="414338" y="6667500"/>
            <a:ext cx="627122" cy="108207"/>
            <a:chOff x="-3222625" y="8053388"/>
            <a:chExt cx="1665288" cy="287338"/>
          </a:xfrm>
        </p:grpSpPr>
        <p:sp>
          <p:nvSpPr>
            <p:cNvPr id="9" name="Freeform 5">
              <a:extLst>
                <a:ext uri="{FF2B5EF4-FFF2-40B4-BE49-F238E27FC236}">
                  <a16:creationId xmlns:a16="http://schemas.microsoft.com/office/drawing/2014/main" id="{D5163BCA-ACBB-EFA8-5BF0-3AA08C8B923C}"/>
                </a:ext>
              </a:extLst>
            </p:cNvPr>
            <p:cNvSpPr>
              <a:spLocks/>
            </p:cNvSpPr>
            <p:nvPr userDrawn="1"/>
          </p:nvSpPr>
          <p:spPr bwMode="auto">
            <a:xfrm>
              <a:off x="-2232025" y="8085138"/>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0" name="Freeform 6">
              <a:extLst>
                <a:ext uri="{FF2B5EF4-FFF2-40B4-BE49-F238E27FC236}">
                  <a16:creationId xmlns:a16="http://schemas.microsoft.com/office/drawing/2014/main" id="{466C5F51-4FA5-495F-9851-0349C3DE106E}"/>
                </a:ext>
              </a:extLst>
            </p:cNvPr>
            <p:cNvSpPr>
              <a:spLocks noEditPoints="1"/>
            </p:cNvSpPr>
            <p:nvPr userDrawn="1"/>
          </p:nvSpPr>
          <p:spPr bwMode="auto">
            <a:xfrm>
              <a:off x="-1806575" y="8128001"/>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1" name="Freeform 7">
              <a:extLst>
                <a:ext uri="{FF2B5EF4-FFF2-40B4-BE49-F238E27FC236}">
                  <a16:creationId xmlns:a16="http://schemas.microsoft.com/office/drawing/2014/main" id="{1A57C059-3599-F8FD-D7B8-EBC19BD2F60D}"/>
                </a:ext>
              </a:extLst>
            </p:cNvPr>
            <p:cNvSpPr>
              <a:spLocks noEditPoints="1"/>
            </p:cNvSpPr>
            <p:nvPr userDrawn="1"/>
          </p:nvSpPr>
          <p:spPr bwMode="auto">
            <a:xfrm>
              <a:off x="-2665413" y="8128001"/>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2" name="Freeform 8">
              <a:extLst>
                <a:ext uri="{FF2B5EF4-FFF2-40B4-BE49-F238E27FC236}">
                  <a16:creationId xmlns:a16="http://schemas.microsoft.com/office/drawing/2014/main" id="{B6912E3C-5050-5981-FC1D-6B6FB35C3F11}"/>
                </a:ext>
              </a:extLst>
            </p:cNvPr>
            <p:cNvSpPr>
              <a:spLocks noEditPoints="1"/>
            </p:cNvSpPr>
            <p:nvPr userDrawn="1"/>
          </p:nvSpPr>
          <p:spPr bwMode="auto">
            <a:xfrm>
              <a:off x="-2097088" y="8128001"/>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3" name="Freeform 9">
              <a:extLst>
                <a:ext uri="{FF2B5EF4-FFF2-40B4-BE49-F238E27FC236}">
                  <a16:creationId xmlns:a16="http://schemas.microsoft.com/office/drawing/2014/main" id="{A668AE9A-D61F-D111-3D25-940444DF7A3B}"/>
                </a:ext>
              </a:extLst>
            </p:cNvPr>
            <p:cNvSpPr>
              <a:spLocks/>
            </p:cNvSpPr>
            <p:nvPr userDrawn="1"/>
          </p:nvSpPr>
          <p:spPr bwMode="auto">
            <a:xfrm>
              <a:off x="-2954338" y="8086726"/>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4" name="Freeform 10">
              <a:extLst>
                <a:ext uri="{FF2B5EF4-FFF2-40B4-BE49-F238E27FC236}">
                  <a16:creationId xmlns:a16="http://schemas.microsoft.com/office/drawing/2014/main" id="{B67EA869-8FFF-FC8D-328C-D0E1097B1DD8}"/>
                </a:ext>
              </a:extLst>
            </p:cNvPr>
            <p:cNvSpPr>
              <a:spLocks noEditPoints="1"/>
            </p:cNvSpPr>
            <p:nvPr userDrawn="1"/>
          </p:nvSpPr>
          <p:spPr bwMode="auto">
            <a:xfrm>
              <a:off x="-1958975" y="8128001"/>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5" name="Freeform 11">
              <a:extLst>
                <a:ext uri="{FF2B5EF4-FFF2-40B4-BE49-F238E27FC236}">
                  <a16:creationId xmlns:a16="http://schemas.microsoft.com/office/drawing/2014/main" id="{FCAF1BF0-8700-A105-E4C5-7E3BFD6AEB4C}"/>
                </a:ext>
              </a:extLst>
            </p:cNvPr>
            <p:cNvSpPr>
              <a:spLocks/>
            </p:cNvSpPr>
            <p:nvPr userDrawn="1"/>
          </p:nvSpPr>
          <p:spPr bwMode="auto">
            <a:xfrm>
              <a:off x="-2754313" y="8128001"/>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6" name="Freeform 12">
              <a:extLst>
                <a:ext uri="{FF2B5EF4-FFF2-40B4-BE49-F238E27FC236}">
                  <a16:creationId xmlns:a16="http://schemas.microsoft.com/office/drawing/2014/main" id="{4A1FFB29-ED07-6514-AEE9-9D98C4877F2F}"/>
                </a:ext>
              </a:extLst>
            </p:cNvPr>
            <p:cNvSpPr>
              <a:spLocks noEditPoints="1"/>
            </p:cNvSpPr>
            <p:nvPr userDrawn="1"/>
          </p:nvSpPr>
          <p:spPr bwMode="auto">
            <a:xfrm>
              <a:off x="-2895600" y="8086726"/>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7" name="Freeform 13">
              <a:extLst>
                <a:ext uri="{FF2B5EF4-FFF2-40B4-BE49-F238E27FC236}">
                  <a16:creationId xmlns:a16="http://schemas.microsoft.com/office/drawing/2014/main" id="{755CDF40-9EBD-4A5E-5125-588E0E5EEBE2}"/>
                </a:ext>
              </a:extLst>
            </p:cNvPr>
            <p:cNvSpPr>
              <a:spLocks noEditPoints="1"/>
            </p:cNvSpPr>
            <p:nvPr userDrawn="1"/>
          </p:nvSpPr>
          <p:spPr bwMode="auto">
            <a:xfrm>
              <a:off x="-3222625" y="8086726"/>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9" name="Kombinationstegning: figur 18">
              <a:extLst>
                <a:ext uri="{FF2B5EF4-FFF2-40B4-BE49-F238E27FC236}">
                  <a16:creationId xmlns:a16="http://schemas.microsoft.com/office/drawing/2014/main" id="{F6049C8D-A51E-6ACD-6B27-87584E330D29}"/>
                </a:ext>
              </a:extLst>
            </p:cNvPr>
            <p:cNvSpPr>
              <a:spLocks/>
            </p:cNvSpPr>
            <p:nvPr userDrawn="1"/>
          </p:nvSpPr>
          <p:spPr bwMode="auto">
            <a:xfrm>
              <a:off x="-2516188" y="8053388"/>
              <a:ext cx="252413" cy="252413"/>
            </a:xfrm>
            <a:custGeom>
              <a:avLst/>
              <a:gdLst>
                <a:gd name="connsiteX0" fmla="*/ 129802 w 252413"/>
                <a:gd name="connsiteY0" fmla="*/ 32470 h 252413"/>
                <a:gd name="connsiteX1" fmla="*/ 127677 w 252413"/>
                <a:gd name="connsiteY1" fmla="*/ 32800 h 252413"/>
                <a:gd name="connsiteX2" fmla="*/ 125390 w 252413"/>
                <a:gd name="connsiteY2" fmla="*/ 32965 h 252413"/>
                <a:gd name="connsiteX3" fmla="*/ 124409 w 252413"/>
                <a:gd name="connsiteY3" fmla="*/ 33130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90 w 252413"/>
                <a:gd name="connsiteY10" fmla="*/ 40051 h 252413"/>
                <a:gd name="connsiteX11" fmla="*/ 127677 w 252413"/>
                <a:gd name="connsiteY11" fmla="*/ 40545 h 252413"/>
                <a:gd name="connsiteX12" fmla="*/ 154315 w 252413"/>
                <a:gd name="connsiteY12" fmla="*/ 52081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4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3 h 252413"/>
                <a:gd name="connsiteX30" fmla="*/ 135522 w 252413"/>
                <a:gd name="connsiteY30" fmla="*/ 216049 h 252413"/>
                <a:gd name="connsiteX31" fmla="*/ 136992 w 252413"/>
                <a:gd name="connsiteY31" fmla="*/ 215555 h 252413"/>
                <a:gd name="connsiteX32" fmla="*/ 137973 w 252413"/>
                <a:gd name="connsiteY32" fmla="*/ 214236 h 252413"/>
                <a:gd name="connsiteX33" fmla="*/ 136339 w 252413"/>
                <a:gd name="connsiteY33" fmla="*/ 212753 h 252413"/>
                <a:gd name="connsiteX34" fmla="*/ 135031 w 252413"/>
                <a:gd name="connsiteY34" fmla="*/ 212424 h 252413"/>
                <a:gd name="connsiteX35" fmla="*/ 127187 w 252413"/>
                <a:gd name="connsiteY35" fmla="*/ 210776 h 252413"/>
                <a:gd name="connsiteX36" fmla="*/ 124899 w 252413"/>
                <a:gd name="connsiteY36" fmla="*/ 210281 h 252413"/>
                <a:gd name="connsiteX37" fmla="*/ 98098 w 252413"/>
                <a:gd name="connsiteY37" fmla="*/ 198746 h 252413"/>
                <a:gd name="connsiteX38" fmla="*/ 71788 w 252413"/>
                <a:gd name="connsiteY38" fmla="*/ 128380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6 w 252413"/>
                <a:gd name="connsiteY42" fmla="*/ 117338 h 252413"/>
                <a:gd name="connsiteX43" fmla="*/ 129312 w 252413"/>
                <a:gd name="connsiteY43" fmla="*/ 114043 h 252413"/>
                <a:gd name="connsiteX44" fmla="*/ 115584 w 252413"/>
                <a:gd name="connsiteY44" fmla="*/ 106627 h 252413"/>
                <a:gd name="connsiteX45" fmla="*/ 113133 w 252413"/>
                <a:gd name="connsiteY45" fmla="*/ 106792 h 252413"/>
                <a:gd name="connsiteX46" fmla="*/ 99896 w 252413"/>
                <a:gd name="connsiteY46" fmla="*/ 179136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90" y="32965"/>
                  </a:cubicBezTo>
                  <a:cubicBezTo>
                    <a:pt x="125063" y="33130"/>
                    <a:pt x="124736" y="33130"/>
                    <a:pt x="124409" y="33130"/>
                  </a:cubicBezTo>
                  <a:cubicBezTo>
                    <a:pt x="123428" y="33294"/>
                    <a:pt x="122448" y="33459"/>
                    <a:pt x="121467" y="33624"/>
                  </a:cubicBezTo>
                  <a:cubicBezTo>
                    <a:pt x="121304" y="33789"/>
                    <a:pt x="117382" y="34613"/>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90" y="40051"/>
                  </a:cubicBezTo>
                  <a:cubicBezTo>
                    <a:pt x="126207" y="40216"/>
                    <a:pt x="127024" y="40545"/>
                    <a:pt x="127677" y="40545"/>
                  </a:cubicBezTo>
                  <a:cubicBezTo>
                    <a:pt x="137156" y="42687"/>
                    <a:pt x="146307" y="46313"/>
                    <a:pt x="154315" y="52081"/>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8"/>
                    <a:pt x="120977" y="133488"/>
                    <a:pt x="121141" y="133323"/>
                  </a:cubicBezTo>
                  <a:cubicBezTo>
                    <a:pt x="121141" y="133323"/>
                    <a:pt x="121141" y="133158"/>
                    <a:pt x="121304" y="133158"/>
                  </a:cubicBezTo>
                  <a:cubicBezTo>
                    <a:pt x="121304" y="132994"/>
                    <a:pt x="121467" y="132994"/>
                    <a:pt x="121467" y="132994"/>
                  </a:cubicBezTo>
                  <a:cubicBezTo>
                    <a:pt x="121794" y="132994"/>
                    <a:pt x="121958" y="133158"/>
                    <a:pt x="122121" y="133488"/>
                  </a:cubicBezTo>
                  <a:cubicBezTo>
                    <a:pt x="122121" y="133488"/>
                    <a:pt x="122611" y="135466"/>
                    <a:pt x="123102" y="136784"/>
                  </a:cubicBezTo>
                  <a:cubicBezTo>
                    <a:pt x="125880" y="142222"/>
                    <a:pt x="131273" y="144364"/>
                    <a:pt x="136992" y="144364"/>
                  </a:cubicBezTo>
                  <a:cubicBezTo>
                    <a:pt x="137809" y="144200"/>
                    <a:pt x="138463" y="144200"/>
                    <a:pt x="139280" y="144035"/>
                  </a:cubicBezTo>
                  <a:cubicBezTo>
                    <a:pt x="173435" y="139750"/>
                    <a:pt x="175723" y="93114"/>
                    <a:pt x="152517" y="71691"/>
                  </a:cubicBezTo>
                  <a:cubicBezTo>
                    <a:pt x="113460" y="35272"/>
                    <a:pt x="50217" y="56860"/>
                    <a:pt x="37306" y="107945"/>
                  </a:cubicBezTo>
                  <a:cubicBezTo>
                    <a:pt x="31750" y="125908"/>
                    <a:pt x="32567" y="147331"/>
                    <a:pt x="42863" y="170731"/>
                  </a:cubicBezTo>
                  <a:cubicBezTo>
                    <a:pt x="55609" y="199075"/>
                    <a:pt x="88130" y="220663"/>
                    <a:pt x="121631" y="218356"/>
                  </a:cubicBezTo>
                  <a:cubicBezTo>
                    <a:pt x="121958" y="218356"/>
                    <a:pt x="124082" y="218191"/>
                    <a:pt x="124736" y="218191"/>
                  </a:cubicBezTo>
                  <a:cubicBezTo>
                    <a:pt x="125553" y="218027"/>
                    <a:pt x="126370" y="217862"/>
                    <a:pt x="127024" y="217862"/>
                  </a:cubicBezTo>
                  <a:cubicBezTo>
                    <a:pt x="127351" y="217862"/>
                    <a:pt x="129965" y="217367"/>
                    <a:pt x="131109" y="217203"/>
                  </a:cubicBezTo>
                  <a:cubicBezTo>
                    <a:pt x="131109" y="217203"/>
                    <a:pt x="135195" y="216214"/>
                    <a:pt x="135522" y="216049"/>
                  </a:cubicBezTo>
                  <a:cubicBezTo>
                    <a:pt x="135848" y="216049"/>
                    <a:pt x="136829" y="215719"/>
                    <a:pt x="136992" y="215555"/>
                  </a:cubicBezTo>
                  <a:cubicBezTo>
                    <a:pt x="137483" y="215225"/>
                    <a:pt x="137973" y="214896"/>
                    <a:pt x="137973" y="214236"/>
                  </a:cubicBezTo>
                  <a:cubicBezTo>
                    <a:pt x="137973" y="213412"/>
                    <a:pt x="137319" y="212918"/>
                    <a:pt x="136339" y="212753"/>
                  </a:cubicBezTo>
                  <a:cubicBezTo>
                    <a:pt x="136339" y="212753"/>
                    <a:pt x="135522" y="212424"/>
                    <a:pt x="135031" y="212424"/>
                  </a:cubicBezTo>
                  <a:cubicBezTo>
                    <a:pt x="133234" y="212094"/>
                    <a:pt x="129638" y="211270"/>
                    <a:pt x="127187" y="210776"/>
                  </a:cubicBezTo>
                  <a:cubicBezTo>
                    <a:pt x="126207" y="210611"/>
                    <a:pt x="125553" y="210446"/>
                    <a:pt x="124899" y="210281"/>
                  </a:cubicBezTo>
                  <a:cubicBezTo>
                    <a:pt x="115421" y="208139"/>
                    <a:pt x="106269" y="204514"/>
                    <a:pt x="98098" y="198746"/>
                  </a:cubicBezTo>
                  <a:cubicBezTo>
                    <a:pt x="76200" y="183091"/>
                    <a:pt x="63127" y="156065"/>
                    <a:pt x="71788" y="128380"/>
                  </a:cubicBezTo>
                  <a:cubicBezTo>
                    <a:pt x="77998" y="108769"/>
                    <a:pt x="91398" y="99211"/>
                    <a:pt x="104145" y="96739"/>
                  </a:cubicBezTo>
                  <a:cubicBezTo>
                    <a:pt x="120487" y="93608"/>
                    <a:pt x="135522" y="102178"/>
                    <a:pt x="131763" y="116844"/>
                  </a:cubicBezTo>
                  <a:cubicBezTo>
                    <a:pt x="131599" y="117503"/>
                    <a:pt x="131273" y="117833"/>
                    <a:pt x="131109" y="117833"/>
                  </a:cubicBezTo>
                  <a:cubicBezTo>
                    <a:pt x="130782" y="117833"/>
                    <a:pt x="130456" y="117338"/>
                    <a:pt x="130456" y="117338"/>
                  </a:cubicBezTo>
                  <a:cubicBezTo>
                    <a:pt x="130456" y="117338"/>
                    <a:pt x="129965" y="115361"/>
                    <a:pt x="129312" y="114043"/>
                  </a:cubicBezTo>
                  <a:cubicBezTo>
                    <a:pt x="126533" y="108604"/>
                    <a:pt x="121141" y="106462"/>
                    <a:pt x="115584" y="106627"/>
                  </a:cubicBezTo>
                  <a:cubicBezTo>
                    <a:pt x="114767" y="106627"/>
                    <a:pt x="113950" y="106627"/>
                    <a:pt x="113133" y="106792"/>
                  </a:cubicBezTo>
                  <a:cubicBezTo>
                    <a:pt x="78978" y="111076"/>
                    <a:pt x="76854" y="157877"/>
                    <a:pt x="99896" y="179136"/>
                  </a:cubicBezTo>
                  <a:cubicBezTo>
                    <a:pt x="139117" y="215555"/>
                    <a:pt x="202360" y="194132"/>
                    <a:pt x="215270" y="142881"/>
                  </a:cubicBezTo>
                  <a:cubicBezTo>
                    <a:pt x="220663" y="124919"/>
                    <a:pt x="220009" y="103496"/>
                    <a:pt x="209551" y="80095"/>
                  </a:cubicBezTo>
                  <a:cubicBezTo>
                    <a:pt x="196967" y="51916"/>
                    <a:pt x="164447" y="30163"/>
                    <a:pt x="130782" y="32470"/>
                  </a:cubicBezTo>
                  <a:cubicBezTo>
                    <a:pt x="130456"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sz="800"/>
            </a:p>
          </p:txBody>
        </p:sp>
        <p:sp>
          <p:nvSpPr>
            <p:cNvPr id="20" name="Freeform 16">
              <a:extLst>
                <a:ext uri="{FF2B5EF4-FFF2-40B4-BE49-F238E27FC236}">
                  <a16:creationId xmlns:a16="http://schemas.microsoft.com/office/drawing/2014/main" id="{42D4F206-276E-1B62-E4D2-9FC34DDD3EC8}"/>
                </a:ext>
              </a:extLst>
            </p:cNvPr>
            <p:cNvSpPr>
              <a:spLocks/>
            </p:cNvSpPr>
            <p:nvPr userDrawn="1"/>
          </p:nvSpPr>
          <p:spPr bwMode="auto">
            <a:xfrm>
              <a:off x="-1670050" y="8128001"/>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grpSp>
    </p:spTree>
    <p:extLst>
      <p:ext uri="{BB962C8B-B14F-4D97-AF65-F5344CB8AC3E}">
        <p14:creationId xmlns:p14="http://schemas.microsoft.com/office/powerpoint/2010/main" val="417109841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92" r:id="rId3"/>
    <p:sldLayoutId id="2147483691" r:id="rId4"/>
    <p:sldLayoutId id="2147483670" r:id="rId5"/>
    <p:sldLayoutId id="2147483679" r:id="rId6"/>
    <p:sldLayoutId id="2147483680" r:id="rId7"/>
    <p:sldLayoutId id="2147483669" r:id="rId8"/>
    <p:sldLayoutId id="2147483673" r:id="rId9"/>
    <p:sldLayoutId id="2147483685" r:id="rId10"/>
    <p:sldLayoutId id="2147483683" r:id="rId11"/>
    <p:sldLayoutId id="2147483684" r:id="rId12"/>
    <p:sldLayoutId id="2147483674" r:id="rId13"/>
    <p:sldLayoutId id="2147483675" r:id="rId14"/>
    <p:sldLayoutId id="2147483676" r:id="rId15"/>
    <p:sldLayoutId id="2147483686" r:id="rId16"/>
    <p:sldLayoutId id="2147483687" r:id="rId17"/>
    <p:sldLayoutId id="2147483681" r:id="rId18"/>
  </p:sldLayoutIdLst>
  <p:hf hdr="0"/>
  <p:txStyles>
    <p:titleStyle>
      <a:lvl1pPr algn="l" defTabSz="914400" rtl="0" eaLnBrk="1" latinLnBrk="0" hangingPunct="1">
        <a:lnSpc>
          <a:spcPct val="87000"/>
        </a:lnSpc>
        <a:spcBef>
          <a:spcPct val="0"/>
        </a:spcBef>
        <a:buNone/>
        <a:defRPr sz="3000" b="1" kern="1200">
          <a:solidFill>
            <a:schemeClr val="tx2"/>
          </a:solidFill>
          <a:latin typeface="+mn-lt"/>
          <a:ea typeface="+mj-ea"/>
          <a:cs typeface="+mj-cs"/>
        </a:defRPr>
      </a:lvl1pPr>
    </p:titleStyle>
    <p:bodyStyle>
      <a:lvl1pPr marL="0" indent="0" algn="l" defTabSz="914400" rtl="0" eaLnBrk="1" latinLnBrk="0" hangingPunct="1">
        <a:lnSpc>
          <a:spcPct val="110000"/>
        </a:lnSpc>
        <a:spcBef>
          <a:spcPts val="0"/>
        </a:spcBef>
        <a:buFont typeface="IBM Plex Sans" panose="020B0503050203000203" pitchFamily="34" charset="0"/>
        <a:buNone/>
        <a:defRPr sz="1600" kern="1200">
          <a:solidFill>
            <a:schemeClr val="tx2"/>
          </a:solidFill>
          <a:latin typeface="IBM Plex Sans" panose="020B0503050203000203" pitchFamily="34" charset="0"/>
          <a:ea typeface="+mn-ea"/>
          <a:cs typeface="+mn-cs"/>
        </a:defRPr>
      </a:lvl1pPr>
      <a:lvl2pPr marL="177800" indent="-177800" algn="l" defTabSz="914400" rtl="0" eaLnBrk="1" latinLnBrk="0" hangingPunct="1">
        <a:lnSpc>
          <a:spcPct val="110000"/>
        </a:lnSpc>
        <a:spcBef>
          <a:spcPts val="0"/>
        </a:spcBef>
        <a:buFont typeface="IBM Plex Sans" panose="020B0503050203000203" pitchFamily="34" charset="0"/>
        <a:buChar char="•"/>
        <a:defRPr sz="1600" kern="1200">
          <a:solidFill>
            <a:schemeClr val="tx2"/>
          </a:solidFill>
          <a:latin typeface="IBM Plex Sans" panose="020B0503050203000203" pitchFamily="34" charset="0"/>
          <a:ea typeface="+mn-ea"/>
          <a:cs typeface="+mn-cs"/>
        </a:defRPr>
      </a:lvl2pPr>
      <a:lvl3pPr marL="425450" indent="-234950" algn="l" defTabSz="914400" rtl="0" eaLnBrk="1" latinLnBrk="0" hangingPunct="1">
        <a:lnSpc>
          <a:spcPct val="110000"/>
        </a:lnSpc>
        <a:spcBef>
          <a:spcPts val="0"/>
        </a:spcBef>
        <a:buFont typeface="IBM Plex Sans" panose="020B0503050203000203" pitchFamily="34" charset="0"/>
        <a:buChar char="–"/>
        <a:defRPr sz="1600" kern="1200">
          <a:solidFill>
            <a:schemeClr val="tx2"/>
          </a:solidFill>
          <a:latin typeface="IBM Plex Sans" panose="020B0503050203000203" pitchFamily="34" charset="0"/>
          <a:ea typeface="+mn-ea"/>
          <a:cs typeface="+mn-cs"/>
        </a:defRPr>
      </a:lvl3pPr>
      <a:lvl4pPr marL="609600" indent="-158750" algn="l" defTabSz="914400" rtl="0" eaLnBrk="1" latinLnBrk="0" hangingPunct="1">
        <a:lnSpc>
          <a:spcPct val="110000"/>
        </a:lnSpc>
        <a:spcBef>
          <a:spcPts val="0"/>
        </a:spcBef>
        <a:buFont typeface="IBM Plex Sans" panose="020B0503050203000203" pitchFamily="34" charset="0"/>
        <a:buChar char="•"/>
        <a:tabLst>
          <a:tab pos="438150" algn="l"/>
        </a:tabLst>
        <a:defRPr sz="1200" kern="1200">
          <a:solidFill>
            <a:schemeClr val="tx2"/>
          </a:solidFill>
          <a:latin typeface="IBM Plex Sans" panose="020B0503050203000203" pitchFamily="34" charset="0"/>
          <a:ea typeface="+mn-ea"/>
          <a:cs typeface="+mn-cs"/>
        </a:defRPr>
      </a:lvl4pPr>
      <a:lvl5pPr marL="831850" indent="-203200" algn="l" defTabSz="914400" rtl="0" eaLnBrk="1" latinLnBrk="0" hangingPunct="1">
        <a:lnSpc>
          <a:spcPct val="110000"/>
        </a:lnSpc>
        <a:spcBef>
          <a:spcPts val="0"/>
        </a:spcBef>
        <a:buFont typeface="IBM Plex Sans" panose="020B0503050203000203" pitchFamily="34" charset="0"/>
        <a:buChar char="–"/>
        <a:defRPr sz="1200" kern="1200">
          <a:solidFill>
            <a:schemeClr val="tx2"/>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41" userDrawn="1">
          <p15:clr>
            <a:srgbClr val="D9D9D9"/>
          </p15:clr>
        </p15:guide>
        <p15:guide id="142" pos="7680" userDrawn="1">
          <p15:clr>
            <a:srgbClr val="D9D9D9"/>
          </p15:clr>
        </p15:guide>
        <p15:guide id="143" pos="87" userDrawn="1">
          <p15:clr>
            <a:srgbClr val="D9D9D9"/>
          </p15:clr>
        </p15:guide>
        <p15:guide id="144" pos="174" userDrawn="1">
          <p15:clr>
            <a:srgbClr val="D9D9D9"/>
          </p15:clr>
        </p15:guide>
        <p15:guide id="145" pos="261" userDrawn="1">
          <p15:clr>
            <a:srgbClr val="F26B43"/>
          </p15:clr>
        </p15:guide>
        <p15:guide id="146" pos="349" userDrawn="1">
          <p15:clr>
            <a:srgbClr val="D9D9D9"/>
          </p15:clr>
        </p15:guide>
        <p15:guide id="147" pos="436" userDrawn="1">
          <p15:clr>
            <a:srgbClr val="D9D9D9"/>
          </p15:clr>
        </p15:guide>
        <p15:guide id="148" pos="523" userDrawn="1">
          <p15:clr>
            <a:srgbClr val="D9D9D9"/>
          </p15:clr>
        </p15:guide>
        <p15:guide id="149" pos="610" userDrawn="1">
          <p15:clr>
            <a:srgbClr val="D9D9D9"/>
          </p15:clr>
        </p15:guide>
        <p15:guide id="150" pos="698" userDrawn="1">
          <p15:clr>
            <a:srgbClr val="A4A3A4"/>
          </p15:clr>
        </p15:guide>
        <p15:guide id="151" pos="785" userDrawn="1">
          <p15:clr>
            <a:srgbClr val="D9D9D9"/>
          </p15:clr>
        </p15:guide>
        <p15:guide id="152" pos="872" userDrawn="1">
          <p15:clr>
            <a:srgbClr val="A4A3A4"/>
          </p15:clr>
        </p15:guide>
        <p15:guide id="153" pos="960" userDrawn="1">
          <p15:clr>
            <a:srgbClr val="D9D9D9"/>
          </p15:clr>
        </p15:guide>
        <p15:guide id="154" pos="1047" userDrawn="1">
          <p15:clr>
            <a:srgbClr val="D9D9D9"/>
          </p15:clr>
        </p15:guide>
        <p15:guide id="155" pos="1134" userDrawn="1">
          <p15:clr>
            <a:srgbClr val="D9D9D9"/>
          </p15:clr>
        </p15:guide>
        <p15:guide id="156" pos="1221" userDrawn="1">
          <p15:clr>
            <a:srgbClr val="D9D9D9"/>
          </p15:clr>
        </p15:guide>
        <p15:guide id="157" pos="1309" userDrawn="1">
          <p15:clr>
            <a:srgbClr val="A4A3A4"/>
          </p15:clr>
        </p15:guide>
        <p15:guide id="158" pos="1396" userDrawn="1">
          <p15:clr>
            <a:srgbClr val="D9D9D9"/>
          </p15:clr>
        </p15:guide>
        <p15:guide id="159" pos="1483" userDrawn="1">
          <p15:clr>
            <a:srgbClr val="A4A3A4"/>
          </p15:clr>
        </p15:guide>
        <p15:guide id="160" pos="1570" userDrawn="1">
          <p15:clr>
            <a:srgbClr val="D9D9D9"/>
          </p15:clr>
        </p15:guide>
        <p15:guide id="161" pos="1658" userDrawn="1">
          <p15:clr>
            <a:srgbClr val="D9D9D9"/>
          </p15:clr>
        </p15:guide>
        <p15:guide id="162" pos="1745" userDrawn="1">
          <p15:clr>
            <a:srgbClr val="D9D9D9"/>
          </p15:clr>
        </p15:guide>
        <p15:guide id="163" pos="1832" userDrawn="1">
          <p15:clr>
            <a:srgbClr val="D9D9D9"/>
          </p15:clr>
        </p15:guide>
        <p15:guide id="164" pos="1920" userDrawn="1">
          <p15:clr>
            <a:srgbClr val="A4A3A4"/>
          </p15:clr>
        </p15:guide>
        <p15:guide id="165" pos="2007" userDrawn="1">
          <p15:clr>
            <a:srgbClr val="D9D9D9"/>
          </p15:clr>
        </p15:guide>
        <p15:guide id="166" pos="2094" userDrawn="1">
          <p15:clr>
            <a:srgbClr val="A4A3A4"/>
          </p15:clr>
        </p15:guide>
        <p15:guide id="167" pos="2181" userDrawn="1">
          <p15:clr>
            <a:srgbClr val="D9D9D9"/>
          </p15:clr>
        </p15:guide>
        <p15:guide id="168" pos="2269" userDrawn="1">
          <p15:clr>
            <a:srgbClr val="D9D9D9"/>
          </p15:clr>
        </p15:guide>
        <p15:guide id="169" pos="2356" userDrawn="1">
          <p15:clr>
            <a:srgbClr val="D9D9D9"/>
          </p15:clr>
        </p15:guide>
        <p15:guide id="170" pos="2443" userDrawn="1">
          <p15:clr>
            <a:srgbClr val="D9D9D9"/>
          </p15:clr>
        </p15:guide>
        <p15:guide id="171" pos="2530" userDrawn="1">
          <p15:clr>
            <a:srgbClr val="A4A3A4"/>
          </p15:clr>
        </p15:guide>
        <p15:guide id="172" pos="2618" userDrawn="1">
          <p15:clr>
            <a:srgbClr val="D9D9D9"/>
          </p15:clr>
        </p15:guide>
        <p15:guide id="173" pos="2705" userDrawn="1">
          <p15:clr>
            <a:srgbClr val="A4A3A4"/>
          </p15:clr>
        </p15:guide>
        <p15:guide id="174" pos="2792" userDrawn="1">
          <p15:clr>
            <a:srgbClr val="D9D9D9"/>
          </p15:clr>
        </p15:guide>
        <p15:guide id="175" pos="2880" userDrawn="1">
          <p15:clr>
            <a:srgbClr val="D9D9D9"/>
          </p15:clr>
        </p15:guide>
        <p15:guide id="176" pos="2967" userDrawn="1">
          <p15:clr>
            <a:srgbClr val="D9D9D9"/>
          </p15:clr>
        </p15:guide>
        <p15:guide id="177" pos="3054" userDrawn="1">
          <p15:clr>
            <a:srgbClr val="D9D9D9"/>
          </p15:clr>
        </p15:guide>
        <p15:guide id="178" pos="3141" userDrawn="1">
          <p15:clr>
            <a:srgbClr val="A4A3A4"/>
          </p15:clr>
        </p15:guide>
        <p15:guide id="179" pos="3229" userDrawn="1">
          <p15:clr>
            <a:srgbClr val="D9D9D9"/>
          </p15:clr>
        </p15:guide>
        <p15:guide id="180" pos="3316" userDrawn="1">
          <p15:clr>
            <a:srgbClr val="A4A3A4"/>
          </p15:clr>
        </p15:guide>
        <p15:guide id="181" pos="3403" userDrawn="1">
          <p15:clr>
            <a:srgbClr val="D9D9D9"/>
          </p15:clr>
        </p15:guide>
        <p15:guide id="182" pos="3490" userDrawn="1">
          <p15:clr>
            <a:srgbClr val="D9D9D9"/>
          </p15:clr>
        </p15:guide>
        <p15:guide id="183" pos="3578" userDrawn="1">
          <p15:clr>
            <a:srgbClr val="D9D9D9"/>
          </p15:clr>
        </p15:guide>
        <p15:guide id="184" pos="3665" userDrawn="1">
          <p15:clr>
            <a:srgbClr val="D9D9D9"/>
          </p15:clr>
        </p15:guide>
        <p15:guide id="185" pos="3752" userDrawn="1">
          <p15:clr>
            <a:srgbClr val="A4A3A4"/>
          </p15:clr>
        </p15:guide>
        <p15:guide id="186" pos="3840" userDrawn="1">
          <p15:clr>
            <a:srgbClr val="D9D9D9"/>
          </p15:clr>
        </p15:guide>
        <p15:guide id="187" pos="3927" userDrawn="1">
          <p15:clr>
            <a:srgbClr val="A4A3A4"/>
          </p15:clr>
        </p15:guide>
        <p15:guide id="188" pos="4014" userDrawn="1">
          <p15:clr>
            <a:srgbClr val="D9D9D9"/>
          </p15:clr>
        </p15:guide>
        <p15:guide id="189" pos="4101" userDrawn="1">
          <p15:clr>
            <a:srgbClr val="D9D9D9"/>
          </p15:clr>
        </p15:guide>
        <p15:guide id="190" pos="4189" userDrawn="1">
          <p15:clr>
            <a:srgbClr val="D9D9D9"/>
          </p15:clr>
        </p15:guide>
        <p15:guide id="191" pos="4276" userDrawn="1">
          <p15:clr>
            <a:srgbClr val="D9D9D9"/>
          </p15:clr>
        </p15:guide>
        <p15:guide id="192" pos="4363" userDrawn="1">
          <p15:clr>
            <a:srgbClr val="A4A3A4"/>
          </p15:clr>
        </p15:guide>
        <p15:guide id="193" pos="4450" userDrawn="1">
          <p15:clr>
            <a:srgbClr val="D9D9D9"/>
          </p15:clr>
        </p15:guide>
        <p15:guide id="194" pos="4538" userDrawn="1">
          <p15:clr>
            <a:srgbClr val="A4A3A4"/>
          </p15:clr>
        </p15:guide>
        <p15:guide id="195" pos="4625" userDrawn="1">
          <p15:clr>
            <a:srgbClr val="D9D9D9"/>
          </p15:clr>
        </p15:guide>
        <p15:guide id="196" pos="4712" userDrawn="1">
          <p15:clr>
            <a:srgbClr val="D9D9D9"/>
          </p15:clr>
        </p15:guide>
        <p15:guide id="197" pos="4800" userDrawn="1">
          <p15:clr>
            <a:srgbClr val="D9D9D9"/>
          </p15:clr>
        </p15:guide>
        <p15:guide id="198" pos="4887" userDrawn="1">
          <p15:clr>
            <a:srgbClr val="D9D9D9"/>
          </p15:clr>
        </p15:guide>
        <p15:guide id="199" pos="4974" userDrawn="1">
          <p15:clr>
            <a:srgbClr val="A4A3A4"/>
          </p15:clr>
        </p15:guide>
        <p15:guide id="200" pos="5061" userDrawn="1">
          <p15:clr>
            <a:srgbClr val="D9D9D9"/>
          </p15:clr>
        </p15:guide>
        <p15:guide id="201" pos="5149" userDrawn="1">
          <p15:clr>
            <a:srgbClr val="A4A3A4"/>
          </p15:clr>
        </p15:guide>
        <p15:guide id="202" pos="5236" userDrawn="1">
          <p15:clr>
            <a:srgbClr val="D9D9D9"/>
          </p15:clr>
        </p15:guide>
        <p15:guide id="203" pos="5323" userDrawn="1">
          <p15:clr>
            <a:srgbClr val="D9D9D9"/>
          </p15:clr>
        </p15:guide>
        <p15:guide id="204" pos="5410" userDrawn="1">
          <p15:clr>
            <a:srgbClr val="D9D9D9"/>
          </p15:clr>
        </p15:guide>
        <p15:guide id="205" pos="5498" userDrawn="1">
          <p15:clr>
            <a:srgbClr val="D9D9D9"/>
          </p15:clr>
        </p15:guide>
        <p15:guide id="206" pos="5585" userDrawn="1">
          <p15:clr>
            <a:srgbClr val="A4A3A4"/>
          </p15:clr>
        </p15:guide>
        <p15:guide id="207" pos="5672" userDrawn="1">
          <p15:clr>
            <a:srgbClr val="D9D9D9"/>
          </p15:clr>
        </p15:guide>
        <p15:guide id="208" pos="5760" userDrawn="1">
          <p15:clr>
            <a:srgbClr val="A4A3A4"/>
          </p15:clr>
        </p15:guide>
        <p15:guide id="209" pos="5847" userDrawn="1">
          <p15:clr>
            <a:srgbClr val="D9D9D9"/>
          </p15:clr>
        </p15:guide>
        <p15:guide id="210" pos="5934" userDrawn="1">
          <p15:clr>
            <a:srgbClr val="D9D9D9"/>
          </p15:clr>
        </p15:guide>
        <p15:guide id="211" pos="6021" userDrawn="1">
          <p15:clr>
            <a:srgbClr val="D9D9D9"/>
          </p15:clr>
        </p15:guide>
        <p15:guide id="212" pos="6109" userDrawn="1">
          <p15:clr>
            <a:srgbClr val="D9D9D9"/>
          </p15:clr>
        </p15:guide>
        <p15:guide id="213" pos="6196" userDrawn="1">
          <p15:clr>
            <a:srgbClr val="A4A3A4"/>
          </p15:clr>
        </p15:guide>
        <p15:guide id="214" pos="6283" userDrawn="1">
          <p15:clr>
            <a:srgbClr val="D9D9D9"/>
          </p15:clr>
        </p15:guide>
        <p15:guide id="215" pos="6370" userDrawn="1">
          <p15:clr>
            <a:srgbClr val="A4A3A4"/>
          </p15:clr>
        </p15:guide>
        <p15:guide id="216" pos="6458" userDrawn="1">
          <p15:clr>
            <a:srgbClr val="D9D9D9"/>
          </p15:clr>
        </p15:guide>
        <p15:guide id="217" pos="6545" userDrawn="1">
          <p15:clr>
            <a:srgbClr val="D9D9D9"/>
          </p15:clr>
        </p15:guide>
        <p15:guide id="218" pos="6632" userDrawn="1">
          <p15:clr>
            <a:srgbClr val="D9D9D9"/>
          </p15:clr>
        </p15:guide>
        <p15:guide id="219" pos="6720" userDrawn="1">
          <p15:clr>
            <a:srgbClr val="D9D9D9"/>
          </p15:clr>
        </p15:guide>
        <p15:guide id="220" pos="6807" userDrawn="1">
          <p15:clr>
            <a:srgbClr val="A4A3A4"/>
          </p15:clr>
        </p15:guide>
        <p15:guide id="221" pos="6894" userDrawn="1">
          <p15:clr>
            <a:srgbClr val="D9D9D9"/>
          </p15:clr>
        </p15:guide>
        <p15:guide id="222" pos="6981" userDrawn="1">
          <p15:clr>
            <a:srgbClr val="A4A3A4"/>
          </p15:clr>
        </p15:guide>
        <p15:guide id="223" pos="7069" userDrawn="1">
          <p15:clr>
            <a:srgbClr val="D9D9D9"/>
          </p15:clr>
        </p15:guide>
        <p15:guide id="224" pos="7156" userDrawn="1">
          <p15:clr>
            <a:srgbClr val="D9D9D9"/>
          </p15:clr>
        </p15:guide>
        <p15:guide id="225" pos="7243" userDrawn="1">
          <p15:clr>
            <a:srgbClr val="D9D9D9"/>
          </p15:clr>
        </p15:guide>
        <p15:guide id="226" pos="7330" userDrawn="1">
          <p15:clr>
            <a:srgbClr val="D9D9D9"/>
          </p15:clr>
        </p15:guide>
        <p15:guide id="227" pos="7418" userDrawn="1">
          <p15:clr>
            <a:srgbClr val="F26B43"/>
          </p15:clr>
        </p15:guide>
        <p15:guide id="228" pos="7505" userDrawn="1">
          <p15:clr>
            <a:srgbClr val="D9D9D9"/>
          </p15:clr>
        </p15:guide>
        <p15:guide id="229" pos="7592" userDrawn="1">
          <p15:clr>
            <a:srgbClr val="D9D9D9"/>
          </p15:clr>
        </p15:guide>
        <p15:guide id="230" orient="horz" userDrawn="1">
          <p15:clr>
            <a:srgbClr val="D9D9D9"/>
          </p15:clr>
        </p15:guide>
        <p15:guide id="231" orient="horz" pos="4320" userDrawn="1">
          <p15:clr>
            <a:srgbClr val="D9D9D9"/>
          </p15:clr>
        </p15:guide>
        <p15:guide id="232" orient="horz" pos="88" userDrawn="1">
          <p15:clr>
            <a:srgbClr val="D9D9D9"/>
          </p15:clr>
        </p15:guide>
        <p15:guide id="233" orient="horz" pos="176" userDrawn="1">
          <p15:clr>
            <a:srgbClr val="D9D9D9"/>
          </p15:clr>
        </p15:guide>
        <p15:guide id="234" orient="horz" pos="264" userDrawn="1">
          <p15:clr>
            <a:srgbClr val="F26B43"/>
          </p15:clr>
        </p15:guide>
        <p15:guide id="235" orient="horz" pos="352" userDrawn="1">
          <p15:clr>
            <a:srgbClr val="D9D9D9"/>
          </p15:clr>
        </p15:guide>
        <p15:guide id="236" orient="horz" pos="440" userDrawn="1">
          <p15:clr>
            <a:srgbClr val="D9D9D9"/>
          </p15:clr>
        </p15:guide>
        <p15:guide id="237" orient="horz" pos="528" userDrawn="1">
          <p15:clr>
            <a:srgbClr val="D9D9D9"/>
          </p15:clr>
        </p15:guide>
        <p15:guide id="238" orient="horz" pos="617" userDrawn="1">
          <p15:clr>
            <a:srgbClr val="D9D9D9"/>
          </p15:clr>
        </p15:guide>
        <p15:guide id="239" orient="horz" pos="705" userDrawn="1">
          <p15:clr>
            <a:srgbClr val="D9D9D9"/>
          </p15:clr>
        </p15:guide>
        <p15:guide id="240" orient="horz" pos="793" userDrawn="1">
          <p15:clr>
            <a:srgbClr val="D9D9D9"/>
          </p15:clr>
        </p15:guide>
        <p15:guide id="241" orient="horz" pos="881" userDrawn="1">
          <p15:clr>
            <a:srgbClr val="D9D9D9"/>
          </p15:clr>
        </p15:guide>
        <p15:guide id="242" orient="horz" pos="969" userDrawn="1">
          <p15:clr>
            <a:srgbClr val="D9D9D9"/>
          </p15:clr>
        </p15:guide>
        <p15:guide id="243" orient="horz" pos="1057" userDrawn="1">
          <p15:clr>
            <a:srgbClr val="F26B43"/>
          </p15:clr>
        </p15:guide>
        <p15:guide id="244" orient="horz" pos="1146" userDrawn="1">
          <p15:clr>
            <a:srgbClr val="D9D9D9"/>
          </p15:clr>
        </p15:guide>
        <p15:guide id="245" orient="horz" pos="1234" userDrawn="1">
          <p15:clr>
            <a:srgbClr val="D9D9D9"/>
          </p15:clr>
        </p15:guide>
        <p15:guide id="246" orient="horz" pos="1322" userDrawn="1">
          <p15:clr>
            <a:srgbClr val="D9D9D9"/>
          </p15:clr>
        </p15:guide>
        <p15:guide id="247" orient="horz" pos="1410" userDrawn="1">
          <p15:clr>
            <a:srgbClr val="D9D9D9"/>
          </p15:clr>
        </p15:guide>
        <p15:guide id="248" orient="horz" pos="1498" userDrawn="1">
          <p15:clr>
            <a:srgbClr val="D9D9D9"/>
          </p15:clr>
        </p15:guide>
        <p15:guide id="249" orient="horz" pos="1586" userDrawn="1">
          <p15:clr>
            <a:srgbClr val="D9D9D9"/>
          </p15:clr>
        </p15:guide>
        <p15:guide id="250" orient="horz" pos="1675" userDrawn="1">
          <p15:clr>
            <a:srgbClr val="D9D9D9"/>
          </p15:clr>
        </p15:guide>
        <p15:guide id="251" orient="horz" pos="1763" userDrawn="1">
          <p15:clr>
            <a:srgbClr val="D9D9D9"/>
          </p15:clr>
        </p15:guide>
        <p15:guide id="252" orient="horz" pos="1851" userDrawn="1">
          <p15:clr>
            <a:srgbClr val="D9D9D9"/>
          </p15:clr>
        </p15:guide>
        <p15:guide id="253" orient="horz" pos="1939" userDrawn="1">
          <p15:clr>
            <a:srgbClr val="D9D9D9"/>
          </p15:clr>
        </p15:guide>
        <p15:guide id="254" orient="horz" pos="2027" userDrawn="1">
          <p15:clr>
            <a:srgbClr val="D9D9D9"/>
          </p15:clr>
        </p15:guide>
        <p15:guide id="255" orient="horz" pos="2115" userDrawn="1">
          <p15:clr>
            <a:srgbClr val="D9D9D9"/>
          </p15:clr>
        </p15:guide>
        <p15:guide id="256" orient="horz" pos="2204" userDrawn="1">
          <p15:clr>
            <a:srgbClr val="D9D9D9"/>
          </p15:clr>
        </p15:guide>
        <p15:guide id="257" orient="horz" pos="2292" userDrawn="1">
          <p15:clr>
            <a:srgbClr val="D9D9D9"/>
          </p15:clr>
        </p15:guide>
        <p15:guide id="258" orient="horz" pos="2380" userDrawn="1">
          <p15:clr>
            <a:srgbClr val="D9D9D9"/>
          </p15:clr>
        </p15:guide>
        <p15:guide id="259" orient="horz" pos="2468" userDrawn="1">
          <p15:clr>
            <a:srgbClr val="D9D9D9"/>
          </p15:clr>
        </p15:guide>
        <p15:guide id="260" orient="horz" pos="2556" userDrawn="1">
          <p15:clr>
            <a:srgbClr val="D9D9D9"/>
          </p15:clr>
        </p15:guide>
        <p15:guide id="261" orient="horz" pos="2644" userDrawn="1">
          <p15:clr>
            <a:srgbClr val="D9D9D9"/>
          </p15:clr>
        </p15:guide>
        <p15:guide id="262" orient="horz" pos="2733" userDrawn="1">
          <p15:clr>
            <a:srgbClr val="D9D9D9"/>
          </p15:clr>
        </p15:guide>
        <p15:guide id="263" orient="horz" pos="2821" userDrawn="1">
          <p15:clr>
            <a:srgbClr val="D9D9D9"/>
          </p15:clr>
        </p15:guide>
        <p15:guide id="264" orient="horz" pos="2909" userDrawn="1">
          <p15:clr>
            <a:srgbClr val="D9D9D9"/>
          </p15:clr>
        </p15:guide>
        <p15:guide id="265" orient="horz" pos="2997" userDrawn="1">
          <p15:clr>
            <a:srgbClr val="D9D9D9"/>
          </p15:clr>
        </p15:guide>
        <p15:guide id="266" orient="horz" pos="3085" userDrawn="1">
          <p15:clr>
            <a:srgbClr val="D9D9D9"/>
          </p15:clr>
        </p15:guide>
        <p15:guide id="267" orient="horz" pos="3173" userDrawn="1">
          <p15:clr>
            <a:srgbClr val="D9D9D9"/>
          </p15:clr>
        </p15:guide>
        <p15:guide id="268" orient="horz" pos="3262" userDrawn="1">
          <p15:clr>
            <a:srgbClr val="D9D9D9"/>
          </p15:clr>
        </p15:guide>
        <p15:guide id="269" orient="horz" pos="3350" userDrawn="1">
          <p15:clr>
            <a:srgbClr val="D9D9D9"/>
          </p15:clr>
        </p15:guide>
        <p15:guide id="270" orient="horz" pos="3438" userDrawn="1">
          <p15:clr>
            <a:srgbClr val="D9D9D9"/>
          </p15:clr>
        </p15:guide>
        <p15:guide id="271" orient="horz" pos="3526" userDrawn="1">
          <p15:clr>
            <a:srgbClr val="D9D9D9"/>
          </p15:clr>
        </p15:guide>
        <p15:guide id="272" orient="horz" pos="3614" userDrawn="1">
          <p15:clr>
            <a:srgbClr val="D9D9D9"/>
          </p15:clr>
        </p15:guide>
        <p15:guide id="273" orient="horz" pos="3702" userDrawn="1">
          <p15:clr>
            <a:srgbClr val="D9D9D9"/>
          </p15:clr>
        </p15:guide>
        <p15:guide id="274" orient="horz" pos="3791" userDrawn="1">
          <p15:clr>
            <a:srgbClr val="D9D9D9"/>
          </p15:clr>
        </p15:guide>
        <p15:guide id="275" orient="horz" pos="3879" userDrawn="1">
          <p15:clr>
            <a:srgbClr val="F26B43"/>
          </p15:clr>
        </p15:guide>
        <p15:guide id="276" orient="horz" pos="3967" userDrawn="1">
          <p15:clr>
            <a:srgbClr val="D9D9D9"/>
          </p15:clr>
        </p15:guide>
        <p15:guide id="277" orient="horz" pos="4143" userDrawn="1">
          <p15:clr>
            <a:srgbClr val="D9D9D9"/>
          </p15:clr>
        </p15:guide>
        <p15:guide id="278" orient="horz" pos="4231" userDrawn="1">
          <p15:clr>
            <a:srgbClr val="D9D9D9"/>
          </p15:clr>
        </p15:guide>
        <p15:guide id="279" orient="horz" pos="4054" userDrawn="1">
          <p15:clr>
            <a:srgbClr val="D9D9D9"/>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2B77D0-CAF9-4B04-BC71-EBCB8FD34680}" type="datetimeFigureOut">
              <a:rPr lang="da-DK" smtClean="0"/>
              <a:t>19-03-2026</a:t>
            </a:fld>
            <a:endParaRPr lang="da-DK"/>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9A2DB6-109D-46B1-B6C3-37242DD5595B}" type="slidenum">
              <a:rPr lang="da-DK" smtClean="0"/>
              <a:t>‹nr.›</a:t>
            </a:fld>
            <a:endParaRPr lang="da-DK"/>
          </a:p>
        </p:txBody>
      </p:sp>
    </p:spTree>
    <p:extLst>
      <p:ext uri="{BB962C8B-B14F-4D97-AF65-F5344CB8AC3E}">
        <p14:creationId xmlns:p14="http://schemas.microsoft.com/office/powerpoint/2010/main" val="216720978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E1181B-E96C-81A3-A304-4590BAD355FD}"/>
              </a:ext>
            </a:extLst>
          </p:cNvPr>
          <p:cNvSpPr>
            <a:spLocks noGrp="1"/>
          </p:cNvSpPr>
          <p:nvPr>
            <p:ph type="ctrTitle"/>
          </p:nvPr>
        </p:nvSpPr>
        <p:spPr/>
        <p:txBody>
          <a:bodyPr/>
          <a:lstStyle/>
          <a:p>
            <a:r>
              <a:rPr lang="da-DK" sz="5400" dirty="0"/>
              <a:t>Årsberetning 2025</a:t>
            </a:r>
            <a:br>
              <a:rPr lang="da-DK" sz="5400" dirty="0"/>
            </a:br>
            <a:r>
              <a:rPr lang="da-DK" sz="5400" dirty="0"/>
              <a:t>Solrød</a:t>
            </a:r>
          </a:p>
        </p:txBody>
      </p:sp>
      <p:sp>
        <p:nvSpPr>
          <p:cNvPr id="5" name="Undertitel 4">
            <a:extLst>
              <a:ext uri="{FF2B5EF4-FFF2-40B4-BE49-F238E27FC236}">
                <a16:creationId xmlns:a16="http://schemas.microsoft.com/office/drawing/2014/main" id="{C83C7967-B6F6-4E77-D535-F7B72D75FE87}"/>
              </a:ext>
            </a:extLst>
          </p:cNvPr>
          <p:cNvSpPr>
            <a:spLocks noGrp="1"/>
          </p:cNvSpPr>
          <p:nvPr>
            <p:ph type="subTitle" idx="1"/>
          </p:nvPr>
        </p:nvSpPr>
        <p:spPr/>
        <p:txBody>
          <a:bodyPr/>
          <a:lstStyle/>
          <a:p>
            <a:r>
              <a:rPr lang="da-DK"/>
              <a:t>Årsmødet 2026</a:t>
            </a:r>
          </a:p>
        </p:txBody>
      </p:sp>
      <p:pic>
        <p:nvPicPr>
          <p:cNvPr id="14" name="Pladsholder til billede 13" descr="Et billede, der indeholder tøj, person, Ansigt, udendørs&#10;&#10;Automatisk genereret beskrivelse">
            <a:extLst>
              <a:ext uri="{FF2B5EF4-FFF2-40B4-BE49-F238E27FC236}">
                <a16:creationId xmlns:a16="http://schemas.microsoft.com/office/drawing/2014/main" id="{B868DBC3-A231-48B0-23B8-95105BBAAEF1}"/>
              </a:ext>
            </a:extLst>
          </p:cNvPr>
          <p:cNvPicPr>
            <a:picLocks noGrp="1" noChangeAspect="1"/>
          </p:cNvPicPr>
          <p:nvPr>
            <p:ph type="pic" sz="quarter" idx="10"/>
          </p:nvPr>
        </p:nvPicPr>
        <p:blipFill>
          <a:blip r:embed="rId3"/>
          <a:srcRect l="20278" r="20278"/>
          <a:stretch>
            <a:fillRect/>
          </a:stretch>
        </p:blipFill>
        <p:spPr/>
      </p:pic>
    </p:spTree>
    <p:extLst>
      <p:ext uri="{BB962C8B-B14F-4D97-AF65-F5344CB8AC3E}">
        <p14:creationId xmlns:p14="http://schemas.microsoft.com/office/powerpoint/2010/main" val="248854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269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FFC89E-ECA3-2F99-E24D-BE3A73DC73D4}"/>
              </a:ext>
            </a:extLst>
          </p:cNvPr>
          <p:cNvSpPr>
            <a:spLocks noGrp="1"/>
          </p:cNvSpPr>
          <p:nvPr>
            <p:ph type="title"/>
          </p:nvPr>
        </p:nvSpPr>
        <p:spPr>
          <a:xfrm>
            <a:off x="831850" y="505098"/>
            <a:ext cx="8034338" cy="661852"/>
          </a:xfrm>
        </p:spPr>
        <p:txBody>
          <a:bodyPr/>
          <a:lstStyle/>
          <a:p>
            <a:r>
              <a:rPr lang="da-DK" sz="3200" dirty="0"/>
              <a:t>2. Beretning om lokalbestyrelsens virke</a:t>
            </a:r>
          </a:p>
        </p:txBody>
      </p:sp>
      <p:sp>
        <p:nvSpPr>
          <p:cNvPr id="3" name="Pladsholder til tekst 2">
            <a:extLst>
              <a:ext uri="{FF2B5EF4-FFF2-40B4-BE49-F238E27FC236}">
                <a16:creationId xmlns:a16="http://schemas.microsoft.com/office/drawing/2014/main" id="{9BC5D104-FBAD-7FBC-D7E1-A8BF540E9C5B}"/>
              </a:ext>
            </a:extLst>
          </p:cNvPr>
          <p:cNvSpPr>
            <a:spLocks noGrp="1"/>
          </p:cNvSpPr>
          <p:nvPr>
            <p:ph type="body" idx="1"/>
          </p:nvPr>
        </p:nvSpPr>
        <p:spPr>
          <a:xfrm>
            <a:off x="831850" y="1860550"/>
            <a:ext cx="8034338" cy="1568450"/>
          </a:xfrm>
        </p:spPr>
        <p:txBody>
          <a:bodyPr/>
          <a:lstStyle/>
          <a:p>
            <a:r>
              <a:rPr lang="da-DK" sz="2800" dirty="0"/>
              <a:t>Og først et par overordnede ting:</a:t>
            </a:r>
          </a:p>
          <a:p>
            <a:r>
              <a:rPr lang="da-DK" sz="2800" dirty="0"/>
              <a:t>Ældre Sagen på landsplan</a:t>
            </a:r>
          </a:p>
          <a:p>
            <a:r>
              <a:rPr lang="da-DK" sz="2800" dirty="0"/>
              <a:t>Vores organisation</a:t>
            </a:r>
          </a:p>
          <a:p>
            <a:endParaRPr lang="da-DK" dirty="0"/>
          </a:p>
        </p:txBody>
      </p:sp>
      <p:sp>
        <p:nvSpPr>
          <p:cNvPr id="4" name="Pladsholder til dato 3">
            <a:extLst>
              <a:ext uri="{FF2B5EF4-FFF2-40B4-BE49-F238E27FC236}">
                <a16:creationId xmlns:a16="http://schemas.microsoft.com/office/drawing/2014/main" id="{838FF728-8C1C-167E-411F-7E39F8791B4B}"/>
              </a:ext>
            </a:extLst>
          </p:cNvPr>
          <p:cNvSpPr>
            <a:spLocks noGrp="1"/>
          </p:cNvSpPr>
          <p:nvPr>
            <p:ph type="dt" sz="half" idx="10"/>
          </p:nvPr>
        </p:nvSpPr>
        <p:spPr/>
        <p:txBody>
          <a:bodyPr/>
          <a:lstStyle/>
          <a:p>
            <a:fld id="{05CA2EBE-A064-4738-AAF1-6E6DA5417EF9}" type="datetime1">
              <a:rPr lang="da-DK" smtClean="0"/>
              <a:t>19-03-2026</a:t>
            </a:fld>
            <a:endParaRPr lang="da-DK"/>
          </a:p>
        </p:txBody>
      </p:sp>
      <p:sp>
        <p:nvSpPr>
          <p:cNvPr id="5" name="Pladsholder til sidefod 4">
            <a:extLst>
              <a:ext uri="{FF2B5EF4-FFF2-40B4-BE49-F238E27FC236}">
                <a16:creationId xmlns:a16="http://schemas.microsoft.com/office/drawing/2014/main" id="{6971984F-A8A5-8F8A-D952-0CFFF6DCB171}"/>
              </a:ext>
            </a:extLst>
          </p:cNvPr>
          <p:cNvSpPr>
            <a:spLocks noGrp="1"/>
          </p:cNvSpPr>
          <p:nvPr>
            <p:ph type="ftr" sz="quarter" idx="11"/>
          </p:nvPr>
        </p:nvSpPr>
        <p:spPr/>
        <p:txBody>
          <a:bodyPr/>
          <a:lstStyle/>
          <a:p>
            <a:r>
              <a:rPr lang="da-DK"/>
              <a:t>Test af footer element</a:t>
            </a:r>
          </a:p>
        </p:txBody>
      </p:sp>
      <p:sp>
        <p:nvSpPr>
          <p:cNvPr id="6" name="Pladsholder til slidenummer 5">
            <a:extLst>
              <a:ext uri="{FF2B5EF4-FFF2-40B4-BE49-F238E27FC236}">
                <a16:creationId xmlns:a16="http://schemas.microsoft.com/office/drawing/2014/main" id="{06DB6440-D169-B93E-EC8B-83F41446180F}"/>
              </a:ext>
            </a:extLst>
          </p:cNvPr>
          <p:cNvSpPr>
            <a:spLocks noGrp="1"/>
          </p:cNvSpPr>
          <p:nvPr>
            <p:ph type="sldNum" sz="quarter" idx="12"/>
          </p:nvPr>
        </p:nvSpPr>
        <p:spPr/>
        <p:txBody>
          <a:bodyPr/>
          <a:lstStyle/>
          <a:p>
            <a:fld id="{0E8862F4-759C-4937-98C7-CDEB1EE77131}" type="slidenum">
              <a:rPr lang="da-DK" smtClean="0"/>
              <a:pPr/>
              <a:t>2</a:t>
            </a:fld>
            <a:endParaRPr lang="da-DK"/>
          </a:p>
        </p:txBody>
      </p:sp>
    </p:spTree>
    <p:extLst>
      <p:ext uri="{BB962C8B-B14F-4D97-AF65-F5344CB8AC3E}">
        <p14:creationId xmlns:p14="http://schemas.microsoft.com/office/powerpoint/2010/main" val="3371527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D2B71108-54F6-D9EE-61D7-0C772BF5BCDE}"/>
              </a:ext>
            </a:extLst>
          </p:cNvPr>
          <p:cNvSpPr>
            <a:spLocks noGrp="1"/>
          </p:cNvSpPr>
          <p:nvPr>
            <p:ph type="dt" sz="half" idx="10"/>
          </p:nvPr>
        </p:nvSpPr>
        <p:spPr/>
        <p:txBody>
          <a:bodyPr/>
          <a:lstStyle/>
          <a:p>
            <a:fld id="{6E9DC91F-28B5-4ED4-980F-F7980C0A9ECB}" type="datetime1">
              <a:rPr lang="da-DK" smtClean="0"/>
              <a:t>19-03-2026</a:t>
            </a:fld>
            <a:endParaRPr lang="da-DK"/>
          </a:p>
        </p:txBody>
      </p:sp>
      <p:sp>
        <p:nvSpPr>
          <p:cNvPr id="6" name="Pladsholder til slidenummer 5">
            <a:extLst>
              <a:ext uri="{FF2B5EF4-FFF2-40B4-BE49-F238E27FC236}">
                <a16:creationId xmlns:a16="http://schemas.microsoft.com/office/drawing/2014/main" id="{F1F4A83A-B930-F006-DCA0-140C86736904}"/>
              </a:ext>
            </a:extLst>
          </p:cNvPr>
          <p:cNvSpPr>
            <a:spLocks noGrp="1"/>
          </p:cNvSpPr>
          <p:nvPr>
            <p:ph type="sldNum" sz="quarter" idx="12"/>
          </p:nvPr>
        </p:nvSpPr>
        <p:spPr/>
        <p:txBody>
          <a:bodyPr/>
          <a:lstStyle/>
          <a:p>
            <a:fld id="{0E8862F4-759C-4937-98C7-CDEB1EE77131}" type="slidenum">
              <a:rPr lang="da-DK" smtClean="0"/>
              <a:pPr/>
              <a:t>3</a:t>
            </a:fld>
            <a:endParaRPr lang="da-DK"/>
          </a:p>
        </p:txBody>
      </p:sp>
      <p:sp>
        <p:nvSpPr>
          <p:cNvPr id="13" name="Pladsholder til indhold 12">
            <a:extLst>
              <a:ext uri="{FF2B5EF4-FFF2-40B4-BE49-F238E27FC236}">
                <a16:creationId xmlns:a16="http://schemas.microsoft.com/office/drawing/2014/main" id="{962520A0-727B-194C-2C82-299FFE963D3F}"/>
              </a:ext>
            </a:extLst>
          </p:cNvPr>
          <p:cNvSpPr>
            <a:spLocks noGrp="1"/>
          </p:cNvSpPr>
          <p:nvPr>
            <p:ph sz="half" idx="1"/>
          </p:nvPr>
        </p:nvSpPr>
        <p:spPr>
          <a:xfrm>
            <a:off x="414338" y="1644242"/>
            <a:ext cx="5541962" cy="4513671"/>
          </a:xfrm>
        </p:spPr>
        <p:txBody>
          <a:bodyPr vert="horz" lIns="0" tIns="0" rIns="0" bIns="0" rtlCol="0" anchor="t">
            <a:noAutofit/>
          </a:bodyPr>
          <a:lstStyle/>
          <a:p>
            <a:endParaRPr lang="da-DK" sz="2000" dirty="0">
              <a:effectLst/>
              <a:latin typeface="Calibri" panose="020F0502020204030204" pitchFamily="34" charset="0"/>
              <a:ea typeface="IBM Plex Sans" panose="020B0503050203000203" pitchFamily="34" charset="0"/>
            </a:endParaRPr>
          </a:p>
          <a:p>
            <a:pPr marL="342900" lvl="0" indent="-342900">
              <a:lnSpc>
                <a:spcPct val="100000"/>
              </a:lnSpc>
              <a:buFont typeface="Symbol" panose="05050102010706020507" pitchFamily="18" charset="2"/>
              <a:buChar char=""/>
            </a:pPr>
            <a:r>
              <a:rPr lang="da-DK" sz="2000" dirty="0">
                <a:ea typeface="IBM Plex Sans" panose="020B0503050203000203" pitchFamily="34" charset="0"/>
              </a:rPr>
              <a:t>Vi b</a:t>
            </a:r>
            <a:r>
              <a:rPr lang="da-DK" sz="2000" dirty="0">
                <a:effectLst/>
                <a:latin typeface="IBM Plex Sans" panose="020B0503050203000203" pitchFamily="34" charset="0"/>
                <a:ea typeface="IBM Plex Sans" panose="020B0503050203000203" pitchFamily="34" charset="0"/>
              </a:rPr>
              <a:t>ekæmper ensomhed, bl.a. i</a:t>
            </a:r>
            <a:r>
              <a:rPr lang="da-DK" sz="2000" dirty="0">
                <a:ea typeface="IBM Plex Sans" panose="020B0503050203000203" pitchFamily="34" charset="0"/>
              </a:rPr>
              <a:t> </a:t>
            </a:r>
            <a:r>
              <a:rPr lang="da-DK" sz="2000" dirty="0">
                <a:effectLst/>
                <a:latin typeface="IBM Plex Sans" panose="020B0503050203000203" pitchFamily="34" charset="0"/>
                <a:ea typeface="IBM Plex Sans" panose="020B0503050203000203" pitchFamily="34" charset="0"/>
              </a:rPr>
              <a:t>mandefælleskaber, i vores lokalafdelinger.</a:t>
            </a:r>
            <a:br>
              <a:rPr lang="da-DK" sz="2000" dirty="0">
                <a:effectLst/>
                <a:latin typeface="IBM Plex Sans" panose="020B0503050203000203" pitchFamily="34" charset="0"/>
                <a:ea typeface="IBM Plex Sans" panose="020B0503050203000203" pitchFamily="34" charset="0"/>
              </a:rPr>
            </a:br>
            <a:endParaRPr lang="da-DK" sz="2000" dirty="0">
              <a:effectLst/>
              <a:latin typeface="Calibri" panose="020F0502020204030204" pitchFamily="34" charset="0"/>
              <a:ea typeface="IBM Plex Sans" panose="020B0503050203000203" pitchFamily="34" charset="0"/>
            </a:endParaRPr>
          </a:p>
          <a:p>
            <a:pPr marL="342900" indent="-342900">
              <a:lnSpc>
                <a:spcPct val="100000"/>
              </a:lnSpc>
              <a:buFont typeface="Symbol" panose="05050102010706020507" pitchFamily="18" charset="2"/>
              <a:buChar char=""/>
            </a:pPr>
            <a:r>
              <a:rPr lang="da-DK" sz="2000" dirty="0">
                <a:effectLst/>
                <a:latin typeface="IBM Plex Sans"/>
                <a:ea typeface="IBM Plex Sans" panose="020B0503050203000203" pitchFamily="34" charset="0"/>
              </a:rPr>
              <a:t>Vi har</a:t>
            </a:r>
            <a:r>
              <a:rPr lang="da-DK" sz="2000" dirty="0">
                <a:latin typeface="IBM Plex Sans"/>
                <a:ea typeface="IBM Plex Sans" panose="020B0503050203000203" pitchFamily="34" charset="0"/>
              </a:rPr>
              <a:t> </a:t>
            </a:r>
            <a:r>
              <a:rPr lang="da-DK" sz="2000" dirty="0">
                <a:effectLst/>
                <a:latin typeface="IBM Plex Sans"/>
                <a:ea typeface="IBM Plex Sans" panose="020B0503050203000203" pitchFamily="34" charset="0"/>
              </a:rPr>
              <a:t>en ny anonym telefonlinje for ældre.</a:t>
            </a:r>
            <a:endParaRPr lang="da-DK" sz="2000" dirty="0">
              <a:effectLst/>
              <a:latin typeface="Calibri" panose="020F0502020204030204" pitchFamily="34" charset="0"/>
              <a:ea typeface="IBM Plex Sans" panose="020B0503050203000203" pitchFamily="34" charset="0"/>
              <a:cs typeface="Calibri" panose="020F0502020204030204" pitchFamily="34" charset="0"/>
            </a:endParaRPr>
          </a:p>
          <a:p>
            <a:pPr marL="342900" lvl="0" indent="-342900">
              <a:lnSpc>
                <a:spcPct val="150000"/>
              </a:lnSpc>
              <a:buFont typeface="Symbol" panose="05050102010706020507" pitchFamily="18" charset="2"/>
              <a:buChar char=""/>
            </a:pPr>
            <a:r>
              <a:rPr lang="da-DK" sz="2000" dirty="0">
                <a:ea typeface="IBM Plex Sans" panose="020B0503050203000203" pitchFamily="34" charset="0"/>
              </a:rPr>
              <a:t>Vi b</a:t>
            </a:r>
            <a:r>
              <a:rPr lang="da-DK" sz="2000" dirty="0">
                <a:effectLst/>
                <a:latin typeface="IBM Plex Sans" panose="020B0503050203000203" pitchFamily="34" charset="0"/>
                <a:ea typeface="IBM Plex Sans" panose="020B0503050203000203" pitchFamily="34" charset="0"/>
              </a:rPr>
              <a:t>ygger bro mellem ældrepleje og sundhed.</a:t>
            </a:r>
            <a:endParaRPr lang="da-DK" sz="2000" dirty="0">
              <a:effectLst/>
              <a:latin typeface="Calibri" panose="020F0502020204030204" pitchFamily="34" charset="0"/>
              <a:ea typeface="IBM Plex Sans" panose="020B0503050203000203" pitchFamily="34" charset="0"/>
            </a:endParaRPr>
          </a:p>
          <a:p>
            <a:pPr marL="342900" lvl="0" indent="-342900">
              <a:lnSpc>
                <a:spcPct val="150000"/>
              </a:lnSpc>
              <a:buFont typeface="Symbol" panose="05050102010706020507" pitchFamily="18" charset="2"/>
              <a:buChar char=""/>
            </a:pPr>
            <a:r>
              <a:rPr lang="da-DK" sz="2000" dirty="0">
                <a:ea typeface="IBM Plex Sans" panose="020B0503050203000203" pitchFamily="34" charset="0"/>
              </a:rPr>
              <a:t>Vi p</a:t>
            </a:r>
            <a:r>
              <a:rPr lang="da-DK" sz="2000" dirty="0">
                <a:effectLst/>
                <a:latin typeface="IBM Plex Sans" panose="020B0503050203000203" pitchFamily="34" charset="0"/>
                <a:ea typeface="IBM Plex Sans" panose="020B0503050203000203" pitchFamily="34" charset="0"/>
              </a:rPr>
              <a:t>åvirker ældrereformen.</a:t>
            </a:r>
            <a:endParaRPr lang="da-DK" sz="2000" dirty="0">
              <a:effectLst/>
              <a:latin typeface="Calibri" panose="020F0502020204030204" pitchFamily="34" charset="0"/>
              <a:ea typeface="IBM Plex Sans" panose="020B0503050203000203" pitchFamily="34" charset="0"/>
            </a:endParaRPr>
          </a:p>
          <a:p>
            <a:pPr marL="342900" lvl="0" indent="-342900">
              <a:lnSpc>
                <a:spcPct val="150000"/>
              </a:lnSpc>
              <a:buFont typeface="Symbol" panose="05050102010706020507" pitchFamily="18" charset="2"/>
              <a:buChar char=""/>
            </a:pPr>
            <a:r>
              <a:rPr lang="da-DK" sz="2000" dirty="0">
                <a:ea typeface="IBM Plex Sans" panose="020B0503050203000203" pitchFamily="34" charset="0"/>
              </a:rPr>
              <a:t>Vi b</a:t>
            </a:r>
            <a:r>
              <a:rPr lang="da-DK" sz="2000" dirty="0">
                <a:effectLst/>
                <a:latin typeface="IBM Plex Sans" panose="020B0503050203000203" pitchFamily="34" charset="0"/>
                <a:ea typeface="IBM Plex Sans" panose="020B0503050203000203" pitchFamily="34" charset="0"/>
              </a:rPr>
              <a:t>ekæmper it-svindel.</a:t>
            </a:r>
            <a:endParaRPr lang="da-DK" sz="2000" dirty="0">
              <a:effectLst/>
              <a:latin typeface="Calibri" panose="020F0502020204030204" pitchFamily="34" charset="0"/>
              <a:ea typeface="IBM Plex Sans" panose="020B0503050203000203" pitchFamily="34" charset="0"/>
            </a:endParaRPr>
          </a:p>
          <a:p>
            <a:pPr marL="342900" lvl="0" indent="-342900">
              <a:lnSpc>
                <a:spcPct val="150000"/>
              </a:lnSpc>
              <a:buFont typeface="Symbol" panose="05050102010706020507" pitchFamily="18" charset="2"/>
              <a:buChar char=""/>
            </a:pPr>
            <a:r>
              <a:rPr lang="da-DK" sz="2000" dirty="0">
                <a:ea typeface="IBM Plex Sans" panose="020B0503050203000203" pitchFamily="34" charset="0"/>
              </a:rPr>
              <a:t>Vi s</a:t>
            </a:r>
            <a:r>
              <a:rPr lang="da-DK" sz="2000" dirty="0">
                <a:effectLst/>
                <a:latin typeface="IBM Plex Sans" panose="020B0503050203000203" pitchFamily="34" charset="0"/>
                <a:ea typeface="IBM Plex Sans" panose="020B0503050203000203" pitchFamily="34" charset="0"/>
              </a:rPr>
              <a:t>tøtter og hjælper pressede pårørende.</a:t>
            </a:r>
            <a:endParaRPr lang="da-DK" sz="2000" dirty="0">
              <a:effectLst/>
              <a:latin typeface="Calibri" panose="020F0502020204030204" pitchFamily="34" charset="0"/>
              <a:ea typeface="IBM Plex Sans" panose="020B0503050203000203" pitchFamily="34" charset="0"/>
            </a:endParaRPr>
          </a:p>
          <a:p>
            <a:pPr marL="342900" lvl="0" indent="-342900">
              <a:lnSpc>
                <a:spcPct val="150000"/>
              </a:lnSpc>
              <a:buFont typeface="Symbol" panose="05050102010706020507" pitchFamily="18" charset="2"/>
              <a:buChar char=""/>
            </a:pPr>
            <a:r>
              <a:rPr lang="da-DK" sz="2000" dirty="0">
                <a:ea typeface="IBM Plex Sans" panose="020B0503050203000203" pitchFamily="34" charset="0"/>
              </a:rPr>
              <a:t>Vi h</a:t>
            </a:r>
            <a:r>
              <a:rPr lang="da-DK" sz="2000" dirty="0">
                <a:effectLst/>
                <a:latin typeface="IBM Plex Sans" panose="020B0503050203000203" pitchFamily="34" charset="0"/>
                <a:ea typeface="IBM Plex Sans" panose="020B0503050203000203" pitchFamily="34" charset="0"/>
              </a:rPr>
              <a:t>ar 48.000 rådgivninger om året.</a:t>
            </a:r>
          </a:p>
          <a:p>
            <a:pPr marL="342900" lvl="0" indent="-342900">
              <a:lnSpc>
                <a:spcPct val="150000"/>
              </a:lnSpc>
              <a:buFont typeface="Symbol" panose="05050102010706020507" pitchFamily="18" charset="2"/>
              <a:buChar char=""/>
            </a:pPr>
            <a:r>
              <a:rPr lang="da-DK" sz="2000" dirty="0">
                <a:ea typeface="IBM Plex Sans" panose="020B0503050203000203" pitchFamily="34" charset="0"/>
              </a:rPr>
              <a:t>Vi har mere end 1,1 mio. medlemmer.</a:t>
            </a:r>
            <a:endParaRPr lang="da-DK" sz="2000" dirty="0">
              <a:effectLst/>
              <a:latin typeface="Calibri" panose="020F0502020204030204" pitchFamily="34" charset="0"/>
              <a:ea typeface="IBM Plex Sans" panose="020B0503050203000203" pitchFamily="34" charset="0"/>
            </a:endParaRPr>
          </a:p>
          <a:p>
            <a:pPr marL="285750" indent="-285750">
              <a:buFont typeface="Arial" panose="020B0604020202020204" pitchFamily="34" charset="0"/>
              <a:buChar char="•"/>
            </a:pPr>
            <a:endParaRPr lang="da-DK" sz="1800" dirty="0"/>
          </a:p>
        </p:txBody>
      </p:sp>
      <p:sp>
        <p:nvSpPr>
          <p:cNvPr id="3" name="Titel 2">
            <a:extLst>
              <a:ext uri="{FF2B5EF4-FFF2-40B4-BE49-F238E27FC236}">
                <a16:creationId xmlns:a16="http://schemas.microsoft.com/office/drawing/2014/main" id="{98AF2A97-86A8-8732-8D1B-2A7C41495C29}"/>
              </a:ext>
            </a:extLst>
          </p:cNvPr>
          <p:cNvSpPr>
            <a:spLocks noGrp="1"/>
          </p:cNvSpPr>
          <p:nvPr>
            <p:ph type="title"/>
          </p:nvPr>
        </p:nvSpPr>
        <p:spPr>
          <a:xfrm>
            <a:off x="414338" y="908198"/>
            <a:ext cx="5541963" cy="839788"/>
          </a:xfrm>
        </p:spPr>
        <p:txBody>
          <a:bodyPr/>
          <a:lstStyle/>
          <a:p>
            <a:r>
              <a:rPr lang="da-DK"/>
              <a:t>Vi kæmper, påvirker og </a:t>
            </a:r>
            <a:br>
              <a:rPr lang="da-DK"/>
            </a:br>
            <a:r>
              <a:rPr lang="da-DK"/>
              <a:t>bygger broer</a:t>
            </a:r>
          </a:p>
        </p:txBody>
      </p:sp>
      <p:cxnSp>
        <p:nvCxnSpPr>
          <p:cNvPr id="5" name="Lige forbindelse 4" hidden="1">
            <a:extLst>
              <a:ext uri="{FF2B5EF4-FFF2-40B4-BE49-F238E27FC236}">
                <a16:creationId xmlns:a16="http://schemas.microsoft.com/office/drawing/2014/main" id="{F8930B1C-86A0-2B13-515D-FDC1CEE3D10B}"/>
              </a:ext>
            </a:extLst>
          </p:cNvPr>
          <p:cNvCxnSpPr/>
          <p:nvPr/>
        </p:nvCxnSpPr>
        <p:spPr>
          <a:xfrm>
            <a:off x="900430" y="900430"/>
            <a:ext cx="0" cy="4262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Lige forbindelse 6" hidden="1">
            <a:extLst>
              <a:ext uri="{FF2B5EF4-FFF2-40B4-BE49-F238E27FC236}">
                <a16:creationId xmlns:a16="http://schemas.microsoft.com/office/drawing/2014/main" id="{BE14ADB5-93C1-7BE1-DADD-DDB4C8DFC1D5}"/>
              </a:ext>
            </a:extLst>
          </p:cNvPr>
          <p:cNvCxnSpPr/>
          <p:nvPr/>
        </p:nvCxnSpPr>
        <p:spPr>
          <a:xfrm>
            <a:off x="436880" y="1548130"/>
            <a:ext cx="75380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Lige forbindelse 8" hidden="1">
            <a:extLst>
              <a:ext uri="{FF2B5EF4-FFF2-40B4-BE49-F238E27FC236}">
                <a16:creationId xmlns:a16="http://schemas.microsoft.com/office/drawing/2014/main" id="{416D296A-2852-00D9-5AC4-EEB30D53A8E9}"/>
              </a:ext>
            </a:extLst>
          </p:cNvPr>
          <p:cNvCxnSpPr/>
          <p:nvPr/>
        </p:nvCxnSpPr>
        <p:spPr>
          <a:xfrm>
            <a:off x="6661150" y="900430"/>
            <a:ext cx="0" cy="4262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Lige forbindelse 9" hidden="1">
            <a:extLst>
              <a:ext uri="{FF2B5EF4-FFF2-40B4-BE49-F238E27FC236}">
                <a16:creationId xmlns:a16="http://schemas.microsoft.com/office/drawing/2014/main" id="{27767566-76C3-5A6E-A354-3BE31F47648D}"/>
              </a:ext>
            </a:extLst>
          </p:cNvPr>
          <p:cNvCxnSpPr/>
          <p:nvPr/>
        </p:nvCxnSpPr>
        <p:spPr>
          <a:xfrm>
            <a:off x="5581015" y="900430"/>
            <a:ext cx="0" cy="426212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5">
            <a:extLst>
              <a:ext uri="{FF2B5EF4-FFF2-40B4-BE49-F238E27FC236}">
                <a16:creationId xmlns:a16="http://schemas.microsoft.com/office/drawing/2014/main" id="{FE793044-9AC4-7973-3CA7-B8BF037B99F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pic>
        <p:nvPicPr>
          <p:cNvPr id="18" name="Pladsholder til billede 17" descr="Et billede, der indeholder tøj, person, mur, Ansigt&#10;&#10;Automatisk genereret beskrivelse">
            <a:extLst>
              <a:ext uri="{FF2B5EF4-FFF2-40B4-BE49-F238E27FC236}">
                <a16:creationId xmlns:a16="http://schemas.microsoft.com/office/drawing/2014/main" id="{D1A06D7C-7C01-D3AF-D97E-D48AEA80BE61}"/>
              </a:ext>
            </a:extLst>
          </p:cNvPr>
          <p:cNvPicPr>
            <a:picLocks noGrp="1" noChangeAspect="1"/>
          </p:cNvPicPr>
          <p:nvPr>
            <p:ph type="pic" sz="quarter" idx="13"/>
          </p:nvPr>
        </p:nvPicPr>
        <p:blipFill rotWithShape="1">
          <a:blip r:embed="rId3"/>
          <a:srcRect l="17794" r="21720"/>
          <a:stretch/>
        </p:blipFill>
        <p:spPr>
          <a:xfrm>
            <a:off x="6235703" y="7937"/>
            <a:ext cx="5956298" cy="6568210"/>
          </a:xfrm>
        </p:spPr>
      </p:pic>
    </p:spTree>
    <p:extLst>
      <p:ext uri="{BB962C8B-B14F-4D97-AF65-F5344CB8AC3E}">
        <p14:creationId xmlns:p14="http://schemas.microsoft.com/office/powerpoint/2010/main" val="2496896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EE607-69B4-6E92-C6B4-0B03E83B9BED}"/>
              </a:ext>
            </a:extLst>
          </p:cNvPr>
          <p:cNvSpPr>
            <a:spLocks noGrp="1"/>
          </p:cNvSpPr>
          <p:nvPr>
            <p:ph type="title"/>
          </p:nvPr>
        </p:nvSpPr>
        <p:spPr>
          <a:xfrm>
            <a:off x="414337" y="352598"/>
            <a:ext cx="11361737" cy="839788"/>
          </a:xfrm>
        </p:spPr>
        <p:txBody>
          <a:bodyPr/>
          <a:lstStyle/>
          <a:p>
            <a:r>
              <a:rPr lang="da-DK" sz="3600"/>
              <a:t>Indflydelse på ældrepolitik i 2025</a:t>
            </a:r>
          </a:p>
        </p:txBody>
      </p:sp>
      <p:sp>
        <p:nvSpPr>
          <p:cNvPr id="3" name="Pladsholder til dato 2">
            <a:extLst>
              <a:ext uri="{FF2B5EF4-FFF2-40B4-BE49-F238E27FC236}">
                <a16:creationId xmlns:a16="http://schemas.microsoft.com/office/drawing/2014/main" id="{B378A855-62D0-4AD2-D62F-9F518A5E0DA4}"/>
              </a:ext>
            </a:extLst>
          </p:cNvPr>
          <p:cNvSpPr>
            <a:spLocks noGrp="1"/>
          </p:cNvSpPr>
          <p:nvPr>
            <p:ph type="dt" sz="half" idx="10"/>
          </p:nvPr>
        </p:nvSpPr>
        <p:spPr/>
        <p:txBody>
          <a:bodyPr/>
          <a:lstStyle/>
          <a:p>
            <a:fld id="{B58C45D7-6462-489C-A979-B114E41E8386}" type="datetime1">
              <a:rPr lang="da-DK" smtClean="0"/>
              <a:t>19-03-2026</a:t>
            </a:fld>
            <a:endParaRPr lang="da-DK"/>
          </a:p>
        </p:txBody>
      </p:sp>
      <p:sp>
        <p:nvSpPr>
          <p:cNvPr id="4" name="Pladsholder til sidefod 3">
            <a:extLst>
              <a:ext uri="{FF2B5EF4-FFF2-40B4-BE49-F238E27FC236}">
                <a16:creationId xmlns:a16="http://schemas.microsoft.com/office/drawing/2014/main" id="{344D0692-9B5F-9E83-7F48-D03157243FCC}"/>
              </a:ext>
            </a:extLst>
          </p:cNvPr>
          <p:cNvSpPr>
            <a:spLocks noGrp="1"/>
          </p:cNvSpPr>
          <p:nvPr>
            <p:ph type="ftr" sz="quarter" idx="11"/>
          </p:nvPr>
        </p:nvSpPr>
        <p:spPr/>
        <p:txBody>
          <a:bodyPr/>
          <a:lstStyle/>
          <a:p>
            <a:r>
              <a:rPr lang="da-DK"/>
              <a:t>Test af footer element</a:t>
            </a:r>
          </a:p>
        </p:txBody>
      </p:sp>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p:txBody>
          <a:bodyPr/>
          <a:lstStyle/>
          <a:p>
            <a:fld id="{0E8862F4-759C-4937-98C7-CDEB1EE77131}" type="slidenum">
              <a:rPr lang="da-DK" smtClean="0"/>
              <a:pPr/>
              <a:t>4</a:t>
            </a:fld>
            <a:endParaRPr lang="da-DK"/>
          </a:p>
        </p:txBody>
      </p:sp>
      <p:sp>
        <p:nvSpPr>
          <p:cNvPr id="16" name="Content Placeholder 15">
            <a:extLst>
              <a:ext uri="{FF2B5EF4-FFF2-40B4-BE49-F238E27FC236}">
                <a16:creationId xmlns:a16="http://schemas.microsoft.com/office/drawing/2014/main" id="{059727BC-53B2-C20F-1112-070B2C42E030}"/>
              </a:ext>
            </a:extLst>
          </p:cNvPr>
          <p:cNvSpPr>
            <a:spLocks noGrp="1"/>
          </p:cNvSpPr>
          <p:nvPr>
            <p:ph sz="quarter" idx="13"/>
          </p:nvPr>
        </p:nvSpPr>
        <p:spPr>
          <a:xfrm>
            <a:off x="414337" y="1172421"/>
            <a:ext cx="5546516" cy="5404592"/>
          </a:xfrm>
        </p:spPr>
        <p:txBody>
          <a:bodyPr/>
          <a:lstStyle/>
          <a:p>
            <a:pPr marL="285750" indent="-285750">
              <a:buFont typeface="Arial" panose="020B0604020202020204" pitchFamily="34" charset="0"/>
              <a:buChar char="•"/>
            </a:pPr>
            <a:r>
              <a:rPr lang="da-DK">
                <a:solidFill>
                  <a:schemeClr val="tx1"/>
                </a:solidFill>
              </a:rPr>
              <a:t>Alternativer til digitale løsninger efterlyses – digitalisering skal være til gavn for den enkelte. I toget, hos kommunen, i forretninger, i hjemmeplejen og på sygehuset. </a:t>
            </a:r>
            <a:br>
              <a:rPr lang="da-DK">
                <a:solidFill>
                  <a:schemeClr val="tx1"/>
                </a:solidFill>
              </a:rPr>
            </a:br>
            <a:endParaRPr lang="da-DK">
              <a:solidFill>
                <a:schemeClr val="tx1"/>
              </a:solidFill>
            </a:endParaRPr>
          </a:p>
          <a:p>
            <a:pPr marL="285750" indent="-285750">
              <a:buFont typeface="Arial" panose="020B0604020202020204" pitchFamily="34" charset="0"/>
              <a:buChar char="•"/>
            </a:pPr>
            <a:r>
              <a:rPr lang="da-DK">
                <a:solidFill>
                  <a:schemeClr val="tx1"/>
                </a:solidFill>
              </a:rPr>
              <a:t>Demensvenlige lokalafdelinger laver mange uundværlige aktiviteter for mennesker med demens og deres pårørende.</a:t>
            </a:r>
            <a:br>
              <a:rPr lang="da-DK">
                <a:solidFill>
                  <a:schemeClr val="tx1"/>
                </a:solidFill>
              </a:rPr>
            </a:br>
            <a:endParaRPr lang="da-DK">
              <a:solidFill>
                <a:schemeClr val="tx1"/>
              </a:solidFill>
            </a:endParaRPr>
          </a:p>
          <a:p>
            <a:pPr marL="285750" indent="-285750">
              <a:buFont typeface="Arial" panose="020B0604020202020204" pitchFamily="34" charset="0"/>
              <a:buChar char="•"/>
            </a:pPr>
            <a:r>
              <a:rPr lang="da-DK">
                <a:solidFill>
                  <a:schemeClr val="tx1"/>
                </a:solidFill>
              </a:rPr>
              <a:t>Vi flytter nogle af Ældre Sagens aktiviteter ud i almene boligområder, så det bliver lettere at finde fællesskaber.</a:t>
            </a:r>
            <a:br>
              <a:rPr lang="da-DK">
                <a:solidFill>
                  <a:schemeClr val="tx1"/>
                </a:solidFill>
              </a:rPr>
            </a:br>
            <a:endParaRPr lang="da-DK">
              <a:solidFill>
                <a:schemeClr val="tx1"/>
              </a:solidFill>
            </a:endParaRPr>
          </a:p>
          <a:p>
            <a:pPr marL="285750" indent="-285750">
              <a:buFont typeface="Arial" panose="020B0604020202020204" pitchFamily="34" charset="0"/>
              <a:buChar char="•"/>
            </a:pPr>
            <a:r>
              <a:rPr lang="da-DK">
                <a:solidFill>
                  <a:schemeClr val="tx1"/>
                </a:solidFill>
              </a:rPr>
              <a:t>Vi fører en utrættelig kamp mod digital svindel og for digital inklusion.</a:t>
            </a:r>
            <a:br>
              <a:rPr lang="da-DK">
                <a:solidFill>
                  <a:schemeClr val="tx1"/>
                </a:solidFill>
              </a:rPr>
            </a:br>
            <a:endParaRPr lang="da-DK">
              <a:solidFill>
                <a:schemeClr val="tx1"/>
              </a:solidFill>
            </a:endParaRPr>
          </a:p>
          <a:p>
            <a:pPr marL="285750" indent="-285750">
              <a:buFont typeface="Arial" panose="020B0604020202020204" pitchFamily="34" charset="0"/>
              <a:buChar char="•"/>
            </a:pPr>
            <a:r>
              <a:rPr lang="da-DK">
                <a:solidFill>
                  <a:schemeClr val="tx1"/>
                </a:solidFill>
              </a:rPr>
              <a:t>Ældre Sagen samarbejder med forskere, medicinalfirmaer, teknologifirmer og faglige organisationer om at sprede nye viden om og forebygge demens.</a:t>
            </a:r>
            <a:endParaRPr lang="da-DK" sz="1800">
              <a:solidFill>
                <a:schemeClr val="tx1"/>
              </a:solidFill>
            </a:endParaRPr>
          </a:p>
          <a:p>
            <a:endParaRPr lang="da-DK" sz="1800">
              <a:solidFill>
                <a:schemeClr val="tx1"/>
              </a:solidFill>
            </a:endParaRPr>
          </a:p>
        </p:txBody>
      </p:sp>
      <p:sp>
        <p:nvSpPr>
          <p:cNvPr id="6" name="Tekstfelt 5">
            <a:extLst>
              <a:ext uri="{FF2B5EF4-FFF2-40B4-BE49-F238E27FC236}">
                <a16:creationId xmlns:a16="http://schemas.microsoft.com/office/drawing/2014/main" id="{E6474D7E-4CFA-09B5-0717-7A027BE9569C}"/>
              </a:ext>
            </a:extLst>
          </p:cNvPr>
          <p:cNvSpPr txBox="1"/>
          <p:nvPr/>
        </p:nvSpPr>
        <p:spPr>
          <a:xfrm>
            <a:off x="6599206" y="914401"/>
            <a:ext cx="5098212" cy="4770407"/>
          </a:xfrm>
          <a:prstGeom prst="rect">
            <a:avLst/>
          </a:prstGeom>
          <a:noFill/>
        </p:spPr>
        <p:txBody>
          <a:bodyPr wrap="square" lIns="0" tIns="0" rIns="0" bIns="0" rtlCol="0" anchor="t">
            <a:noAutofit/>
          </a:bodyPr>
          <a:lstStyle/>
          <a:p>
            <a:pPr marL="285750" indent="-285750">
              <a:buFont typeface="Arial" panose="020B0604020202020204" pitchFamily="34" charset="0"/>
              <a:buChar char="•"/>
            </a:pPr>
            <a:endParaRPr lang="da-DK" sz="1600"/>
          </a:p>
          <a:p>
            <a:pPr marL="285750" indent="-285750">
              <a:buFont typeface="Arial" panose="020B0604020202020204" pitchFamily="34" charset="0"/>
              <a:buChar char="•"/>
            </a:pPr>
            <a:r>
              <a:rPr lang="da-DK" sz="1600"/>
              <a:t>Høringer og politisk dialog om Sundhedsreformen</a:t>
            </a:r>
            <a:br>
              <a:rPr lang="da-DK" sz="1600"/>
            </a:br>
            <a:endParaRPr lang="da-DK" sz="1600"/>
          </a:p>
          <a:p>
            <a:pPr marL="285750" indent="-285750">
              <a:buFont typeface="Arial" panose="020B0604020202020204" pitchFamily="34" charset="0"/>
              <a:buChar char="•"/>
            </a:pPr>
            <a:r>
              <a:rPr lang="da-DK" sz="1600"/>
              <a:t>Læger henviser ud af ensomhed på Vesterbro og i Sydhavnen. En social brobygger taler med den enkelte og støtter ham eller hende ind i fællesskaber fx i en af Ældre Sagens lokalafdelinger.</a:t>
            </a:r>
            <a:br>
              <a:rPr lang="da-DK" sz="1600"/>
            </a:br>
            <a:endParaRPr lang="da-DK" sz="1600"/>
          </a:p>
          <a:p>
            <a:pPr marL="285750" indent="-285750">
              <a:buFont typeface="Arial" panose="020B0604020202020204" pitchFamily="34" charset="0"/>
              <a:buChar char="•"/>
            </a:pPr>
            <a:r>
              <a:rPr lang="da-DK" sz="1600"/>
              <a:t>Mere end en million mennesker i Ældre Sagen støtter kampen for ældre og pårørende</a:t>
            </a:r>
            <a:endParaRPr lang="da-DK"/>
          </a:p>
          <a:p>
            <a:pPr marL="342900" indent="-342900">
              <a:buFont typeface="Arial" panose="020B0604020202020204" pitchFamily="34" charset="0"/>
              <a:buChar char="•"/>
            </a:pPr>
            <a:endParaRPr lang="da-DK"/>
          </a:p>
        </p:txBody>
      </p:sp>
      <p:pic>
        <p:nvPicPr>
          <p:cNvPr id="7" name="Billede 6">
            <a:extLst>
              <a:ext uri="{FF2B5EF4-FFF2-40B4-BE49-F238E27FC236}">
                <a16:creationId xmlns:a16="http://schemas.microsoft.com/office/drawing/2014/main" id="{96026BBE-8EA2-4568-ACA8-49E84D905A0E}"/>
              </a:ext>
            </a:extLst>
          </p:cNvPr>
          <p:cNvPicPr>
            <a:picLocks noChangeAspect="1"/>
          </p:cNvPicPr>
          <p:nvPr/>
        </p:nvPicPr>
        <p:blipFill>
          <a:blip r:embed="rId3"/>
          <a:srcRect t="19662"/>
          <a:stretch>
            <a:fillRect/>
          </a:stretch>
        </p:blipFill>
        <p:spPr>
          <a:xfrm>
            <a:off x="6779144" y="3959751"/>
            <a:ext cx="4733939" cy="1947093"/>
          </a:xfrm>
          <a:prstGeom prst="rect">
            <a:avLst/>
          </a:prstGeom>
        </p:spPr>
      </p:pic>
    </p:spTree>
    <p:extLst>
      <p:ext uri="{BB962C8B-B14F-4D97-AF65-F5344CB8AC3E}">
        <p14:creationId xmlns:p14="http://schemas.microsoft.com/office/powerpoint/2010/main" val="591052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Lige forbindelse 3">
            <a:extLst>
              <a:ext uri="{FF2B5EF4-FFF2-40B4-BE49-F238E27FC236}">
                <a16:creationId xmlns:a16="http://schemas.microsoft.com/office/drawing/2014/main" id="{CDF56A70-D845-1A81-9B2F-D71F94B21D9F}"/>
              </a:ext>
            </a:extLst>
          </p:cNvPr>
          <p:cNvCxnSpPr>
            <a:cxnSpLocks/>
            <a:stCxn id="9" idx="2"/>
          </p:cNvCxnSpPr>
          <p:nvPr/>
        </p:nvCxnSpPr>
        <p:spPr>
          <a:xfrm>
            <a:off x="2662795" y="2406867"/>
            <a:ext cx="20918" cy="2462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kstfelt 4">
            <a:extLst>
              <a:ext uri="{FF2B5EF4-FFF2-40B4-BE49-F238E27FC236}">
                <a16:creationId xmlns:a16="http://schemas.microsoft.com/office/drawing/2014/main" id="{C58BC431-13DC-8260-F1C8-BB18866BE61C}"/>
              </a:ext>
            </a:extLst>
          </p:cNvPr>
          <p:cNvSpPr txBox="1"/>
          <p:nvPr/>
        </p:nvSpPr>
        <p:spPr>
          <a:xfrm>
            <a:off x="1785256" y="114216"/>
            <a:ext cx="8650512" cy="461665"/>
          </a:xfrm>
          <a:prstGeom prst="rect">
            <a:avLst/>
          </a:prstGeom>
          <a:noFill/>
        </p:spPr>
        <p:txBody>
          <a:bodyPr wrap="square" rtlCol="0">
            <a:spAutoFit/>
          </a:bodyPr>
          <a:lstStyle/>
          <a:p>
            <a:pPr algn="ctr" defTabSz="457200"/>
            <a:r>
              <a:rPr lang="da-DK" sz="2400" b="1" dirty="0">
                <a:solidFill>
                  <a:prstClr val="black"/>
                </a:solidFill>
                <a:latin typeface="Calibri" panose="020F0502020204030204"/>
              </a:rPr>
              <a:t>Organisationsplan</a:t>
            </a:r>
            <a:endParaRPr lang="da-DK" sz="1350" b="1" dirty="0">
              <a:solidFill>
                <a:prstClr val="black"/>
              </a:solidFill>
              <a:latin typeface="Calibri" panose="020F0502020204030204"/>
            </a:endParaRPr>
          </a:p>
        </p:txBody>
      </p:sp>
      <p:sp>
        <p:nvSpPr>
          <p:cNvPr id="6" name="Tekstfelt 5">
            <a:extLst>
              <a:ext uri="{FF2B5EF4-FFF2-40B4-BE49-F238E27FC236}">
                <a16:creationId xmlns:a16="http://schemas.microsoft.com/office/drawing/2014/main" id="{03177F0D-B822-4759-5D71-E71B42ACB54F}"/>
              </a:ext>
            </a:extLst>
          </p:cNvPr>
          <p:cNvSpPr txBox="1"/>
          <p:nvPr/>
        </p:nvSpPr>
        <p:spPr>
          <a:xfrm>
            <a:off x="4615329" y="735376"/>
            <a:ext cx="2698858" cy="715581"/>
          </a:xfrm>
          <a:prstGeom prst="rect">
            <a:avLst/>
          </a:prstGeom>
          <a:noFill/>
          <a:ln>
            <a:solidFill>
              <a:schemeClr val="tx1"/>
            </a:solidFill>
          </a:ln>
        </p:spPr>
        <p:txBody>
          <a:bodyPr wrap="square" rtlCol="0">
            <a:spAutoFit/>
          </a:bodyPr>
          <a:lstStyle/>
          <a:p>
            <a:pPr algn="ctr" defTabSz="233363">
              <a:spcBef>
                <a:spcPct val="0"/>
              </a:spcBef>
            </a:pPr>
            <a:r>
              <a:rPr lang="da-DK" sz="675" dirty="0">
                <a:solidFill>
                  <a:prstClr val="black"/>
                </a:solidFill>
                <a:latin typeface="Calibri" panose="020F0502020204030204"/>
              </a:rPr>
              <a:t>Formand: Bente Helring</a:t>
            </a:r>
          </a:p>
          <a:p>
            <a:pPr algn="ctr" defTabSz="233363">
              <a:spcBef>
                <a:spcPct val="0"/>
              </a:spcBef>
            </a:pPr>
            <a:r>
              <a:rPr lang="da-DK" sz="675" dirty="0">
                <a:solidFill>
                  <a:prstClr val="black"/>
                </a:solidFill>
                <a:latin typeface="Calibri" panose="020F0502020204030204"/>
              </a:rPr>
              <a:t>Næstformand: Stig </a:t>
            </a:r>
            <a:r>
              <a:rPr lang="da-DK" sz="675" dirty="0" err="1">
                <a:solidFill>
                  <a:prstClr val="black"/>
                </a:solidFill>
                <a:latin typeface="Calibri" panose="020F0502020204030204"/>
              </a:rPr>
              <a:t>Flyckt</a:t>
            </a:r>
            <a:r>
              <a:rPr lang="da-DK" sz="675" dirty="0">
                <a:solidFill>
                  <a:prstClr val="black"/>
                </a:solidFill>
                <a:latin typeface="Calibri" panose="020F0502020204030204"/>
              </a:rPr>
              <a:t> Bjørnsen</a:t>
            </a:r>
          </a:p>
          <a:p>
            <a:pPr algn="ctr" defTabSz="233363">
              <a:spcBef>
                <a:spcPct val="0"/>
              </a:spcBef>
            </a:pPr>
            <a:r>
              <a:rPr lang="da-DK" sz="675" dirty="0">
                <a:solidFill>
                  <a:prstClr val="black"/>
                </a:solidFill>
                <a:latin typeface="Calibri" panose="020F0502020204030204"/>
              </a:rPr>
              <a:t>Kasserer: Niels Bierbum  </a:t>
            </a:r>
          </a:p>
          <a:p>
            <a:pPr algn="ctr" defTabSz="233363">
              <a:spcBef>
                <a:spcPct val="0"/>
              </a:spcBef>
            </a:pPr>
            <a:r>
              <a:rPr lang="da-DK" sz="675" dirty="0">
                <a:solidFill>
                  <a:prstClr val="black"/>
                </a:solidFill>
                <a:latin typeface="Calibri" panose="020F0502020204030204"/>
              </a:rPr>
              <a:t>Sekretær: Elsebeth Egedal Jørgensen </a:t>
            </a:r>
          </a:p>
          <a:p>
            <a:pPr algn="ctr" defTabSz="233363">
              <a:spcBef>
                <a:spcPct val="0"/>
              </a:spcBef>
            </a:pPr>
            <a:r>
              <a:rPr lang="da-DK" sz="675" dirty="0">
                <a:solidFill>
                  <a:prstClr val="black"/>
                </a:solidFill>
                <a:latin typeface="Calibri" panose="020F0502020204030204"/>
              </a:rPr>
              <a:t>Bestyrelsesmedlem: Bjørn </a:t>
            </a:r>
            <a:r>
              <a:rPr lang="da-DK" sz="675" dirty="0" err="1">
                <a:solidFill>
                  <a:prstClr val="black"/>
                </a:solidFill>
                <a:latin typeface="Calibri" panose="020F0502020204030204"/>
              </a:rPr>
              <a:t>Bjerking</a:t>
            </a:r>
            <a:r>
              <a:rPr lang="da-DK" sz="675" dirty="0">
                <a:solidFill>
                  <a:prstClr val="black"/>
                </a:solidFill>
                <a:latin typeface="Calibri" panose="020F0502020204030204"/>
              </a:rPr>
              <a:t>, Greta Larsen, Mona Ottesen</a:t>
            </a:r>
          </a:p>
          <a:p>
            <a:pPr algn="ctr" defTabSz="233363">
              <a:spcBef>
                <a:spcPct val="0"/>
              </a:spcBef>
            </a:pPr>
            <a:r>
              <a:rPr lang="da-DK" sz="675" dirty="0">
                <a:solidFill>
                  <a:prstClr val="black"/>
                </a:solidFill>
                <a:latin typeface="Calibri" panose="020F0502020204030204"/>
              </a:rPr>
              <a:t>Suppleanter: Birte Nørgaard og Bent Jochumsen</a:t>
            </a:r>
          </a:p>
        </p:txBody>
      </p:sp>
      <p:sp>
        <p:nvSpPr>
          <p:cNvPr id="9" name="Tekstfelt 8">
            <a:extLst>
              <a:ext uri="{FF2B5EF4-FFF2-40B4-BE49-F238E27FC236}">
                <a16:creationId xmlns:a16="http://schemas.microsoft.com/office/drawing/2014/main" id="{AD41D978-0947-0E0B-CC33-87CEC7CF3F72}"/>
              </a:ext>
            </a:extLst>
          </p:cNvPr>
          <p:cNvSpPr txBox="1"/>
          <p:nvPr/>
        </p:nvSpPr>
        <p:spPr>
          <a:xfrm>
            <a:off x="2274708" y="2097552"/>
            <a:ext cx="776175" cy="309315"/>
          </a:xfrm>
          <a:prstGeom prst="rect">
            <a:avLst/>
          </a:prstGeom>
          <a:noFill/>
          <a:ln>
            <a:solidFill>
              <a:schemeClr val="tx1"/>
            </a:solidFill>
          </a:ln>
        </p:spPr>
        <p:txBody>
          <a:bodyPr wrap="none" rtlCol="0">
            <a:spAutoFit/>
          </a:bodyPr>
          <a:lstStyle/>
          <a:p>
            <a:pPr algn="ctr" defTabSz="233363">
              <a:spcBef>
                <a:spcPct val="0"/>
              </a:spcBef>
              <a:spcAft>
                <a:spcPct val="35000"/>
              </a:spcAft>
            </a:pPr>
            <a:r>
              <a:rPr lang="da-DK" sz="600" dirty="0">
                <a:solidFill>
                  <a:prstClr val="black"/>
                </a:solidFill>
                <a:latin typeface="Calibri" panose="020F0502020204030204"/>
              </a:rPr>
              <a:t>Motion &amp; Sundhed</a:t>
            </a:r>
          </a:p>
          <a:p>
            <a:pPr algn="ctr" defTabSz="233363">
              <a:spcBef>
                <a:spcPct val="0"/>
              </a:spcBef>
              <a:spcAft>
                <a:spcPct val="35000"/>
              </a:spcAft>
            </a:pPr>
            <a:r>
              <a:rPr lang="da-DK" sz="600" b="1" dirty="0">
                <a:solidFill>
                  <a:prstClr val="black"/>
                </a:solidFill>
                <a:latin typeface="Calibri" panose="020F0502020204030204"/>
              </a:rPr>
              <a:t>Bente Helring</a:t>
            </a:r>
            <a:endParaRPr lang="da-DK" sz="1350" b="1" dirty="0">
              <a:solidFill>
                <a:prstClr val="black"/>
              </a:solidFill>
              <a:latin typeface="Calibri" panose="020F0502020204030204"/>
            </a:endParaRPr>
          </a:p>
        </p:txBody>
      </p:sp>
      <p:sp>
        <p:nvSpPr>
          <p:cNvPr id="10" name="Tekstfelt 9">
            <a:extLst>
              <a:ext uri="{FF2B5EF4-FFF2-40B4-BE49-F238E27FC236}">
                <a16:creationId xmlns:a16="http://schemas.microsoft.com/office/drawing/2014/main" id="{2FF4B507-3183-4262-0516-E8F49817416B}"/>
              </a:ext>
            </a:extLst>
          </p:cNvPr>
          <p:cNvSpPr txBox="1"/>
          <p:nvPr/>
        </p:nvSpPr>
        <p:spPr>
          <a:xfrm>
            <a:off x="4195163" y="2119954"/>
            <a:ext cx="1130294" cy="493981"/>
          </a:xfrm>
          <a:prstGeom prst="rect">
            <a:avLst/>
          </a:prstGeom>
          <a:noFill/>
          <a:ln>
            <a:solidFill>
              <a:schemeClr val="tx1"/>
            </a:solidFill>
          </a:ln>
        </p:spPr>
        <p:txBody>
          <a:bodyPr wrap="square" rtlCol="0">
            <a:spAutoFit/>
          </a:bodyPr>
          <a:lstStyle/>
          <a:p>
            <a:pPr algn="ctr" defTabSz="233363">
              <a:spcBef>
                <a:spcPct val="0"/>
              </a:spcBef>
              <a:spcAft>
                <a:spcPct val="35000"/>
              </a:spcAft>
            </a:pPr>
            <a:br>
              <a:rPr lang="da-DK" sz="600" dirty="0">
                <a:solidFill>
                  <a:prstClr val="black"/>
                </a:solidFill>
                <a:latin typeface="Calibri" panose="020F0502020204030204"/>
              </a:rPr>
            </a:br>
            <a:r>
              <a:rPr lang="da-DK" sz="600" dirty="0">
                <a:solidFill>
                  <a:prstClr val="black"/>
                </a:solidFill>
                <a:latin typeface="Calibri" panose="020F0502020204030204"/>
              </a:rPr>
              <a:t>Social-humanitære aktiviteter</a:t>
            </a:r>
          </a:p>
          <a:p>
            <a:pPr algn="ctr" defTabSz="233363">
              <a:spcBef>
                <a:spcPct val="0"/>
              </a:spcBef>
              <a:spcAft>
                <a:spcPct val="35000"/>
              </a:spcAft>
            </a:pPr>
            <a:r>
              <a:rPr lang="da-DK" sz="600" dirty="0">
                <a:solidFill>
                  <a:prstClr val="black"/>
                </a:solidFill>
                <a:latin typeface="Calibri" panose="020F0502020204030204"/>
              </a:rPr>
              <a:t>Elsebeth Jørgensen</a:t>
            </a:r>
            <a:br>
              <a:rPr lang="da-DK" sz="600" dirty="0">
                <a:solidFill>
                  <a:prstClr val="black"/>
                </a:solidFill>
                <a:latin typeface="Calibri" panose="020F0502020204030204"/>
              </a:rPr>
            </a:br>
            <a:endParaRPr lang="da-DK" sz="600" b="1" dirty="0">
              <a:solidFill>
                <a:prstClr val="black"/>
              </a:solidFill>
              <a:latin typeface="Calibri" panose="020F0502020204030204"/>
            </a:endParaRPr>
          </a:p>
        </p:txBody>
      </p:sp>
      <p:sp>
        <p:nvSpPr>
          <p:cNvPr id="11" name="Tekstfelt 10">
            <a:extLst>
              <a:ext uri="{FF2B5EF4-FFF2-40B4-BE49-F238E27FC236}">
                <a16:creationId xmlns:a16="http://schemas.microsoft.com/office/drawing/2014/main" id="{4AEBE3B8-62B2-2C71-0033-C3CA3AEB9E12}"/>
              </a:ext>
            </a:extLst>
          </p:cNvPr>
          <p:cNvSpPr txBox="1"/>
          <p:nvPr/>
        </p:nvSpPr>
        <p:spPr>
          <a:xfrm>
            <a:off x="5764002" y="2119954"/>
            <a:ext cx="813758" cy="309315"/>
          </a:xfrm>
          <a:prstGeom prst="rect">
            <a:avLst/>
          </a:prstGeom>
          <a:noFill/>
          <a:ln>
            <a:solidFill>
              <a:schemeClr val="tx1"/>
            </a:solidFill>
          </a:ln>
        </p:spPr>
        <p:txBody>
          <a:bodyPr wrap="square" rtlCol="0">
            <a:spAutoFit/>
          </a:bodyPr>
          <a:lstStyle/>
          <a:p>
            <a:pPr algn="ctr" defTabSz="233363">
              <a:spcBef>
                <a:spcPct val="0"/>
              </a:spcBef>
              <a:spcAft>
                <a:spcPct val="35000"/>
              </a:spcAft>
            </a:pPr>
            <a:r>
              <a:rPr lang="da-DK" sz="600" dirty="0">
                <a:solidFill>
                  <a:prstClr val="black"/>
                </a:solidFill>
                <a:latin typeface="Calibri" panose="020F0502020204030204"/>
              </a:rPr>
              <a:t>IT</a:t>
            </a:r>
          </a:p>
          <a:p>
            <a:pPr algn="ctr" defTabSz="233363">
              <a:spcBef>
                <a:spcPct val="0"/>
              </a:spcBef>
              <a:spcAft>
                <a:spcPct val="35000"/>
              </a:spcAft>
            </a:pPr>
            <a:r>
              <a:rPr lang="da-DK" sz="600" b="1" dirty="0">
                <a:solidFill>
                  <a:prstClr val="black"/>
                </a:solidFill>
                <a:latin typeface="Calibri" panose="020F0502020204030204"/>
              </a:rPr>
              <a:t>Stig Bjørnsen</a:t>
            </a:r>
          </a:p>
        </p:txBody>
      </p:sp>
      <p:sp>
        <p:nvSpPr>
          <p:cNvPr id="13" name="Tekstfelt 12">
            <a:extLst>
              <a:ext uri="{FF2B5EF4-FFF2-40B4-BE49-F238E27FC236}">
                <a16:creationId xmlns:a16="http://schemas.microsoft.com/office/drawing/2014/main" id="{F391121D-7CEB-1380-47FE-3F1751FDEBA8}"/>
              </a:ext>
            </a:extLst>
          </p:cNvPr>
          <p:cNvSpPr txBox="1"/>
          <p:nvPr/>
        </p:nvSpPr>
        <p:spPr>
          <a:xfrm>
            <a:off x="1885484" y="2437717"/>
            <a:ext cx="650639" cy="369332"/>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Stolemotion</a:t>
            </a:r>
          </a:p>
          <a:p>
            <a:pPr algn="ctr" defTabSz="457200"/>
            <a:r>
              <a:rPr lang="da-DK" sz="600" dirty="0">
                <a:solidFill>
                  <a:prstClr val="black"/>
                </a:solidFill>
                <a:latin typeface="Calibri" panose="020F0502020204030204"/>
              </a:rPr>
              <a:t>Jette Jensen,</a:t>
            </a:r>
          </a:p>
          <a:p>
            <a:pPr algn="ctr" defTabSz="457200"/>
            <a:r>
              <a:rPr lang="da-DK" sz="600" dirty="0">
                <a:solidFill>
                  <a:prstClr val="black"/>
                </a:solidFill>
                <a:latin typeface="Calibri" panose="020F0502020204030204"/>
              </a:rPr>
              <a:t>Britta Laursen</a:t>
            </a:r>
          </a:p>
        </p:txBody>
      </p:sp>
      <p:sp>
        <p:nvSpPr>
          <p:cNvPr id="14" name="Tekstfelt 13">
            <a:extLst>
              <a:ext uri="{FF2B5EF4-FFF2-40B4-BE49-F238E27FC236}">
                <a16:creationId xmlns:a16="http://schemas.microsoft.com/office/drawing/2014/main" id="{9935F3AD-EDC8-0ED8-9332-0528F3883591}"/>
              </a:ext>
            </a:extLst>
          </p:cNvPr>
          <p:cNvSpPr txBox="1"/>
          <p:nvPr/>
        </p:nvSpPr>
        <p:spPr>
          <a:xfrm>
            <a:off x="1858731" y="3387771"/>
            <a:ext cx="667698" cy="276999"/>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Idrætsmærke</a:t>
            </a:r>
          </a:p>
          <a:p>
            <a:pPr algn="ctr" defTabSz="233363">
              <a:spcBef>
                <a:spcPct val="0"/>
              </a:spcBef>
              <a:spcAft>
                <a:spcPct val="35000"/>
              </a:spcAft>
            </a:pPr>
            <a:r>
              <a:rPr lang="da-DK" sz="600" dirty="0">
                <a:solidFill>
                  <a:prstClr val="black"/>
                </a:solidFill>
                <a:latin typeface="Calibri" panose="020F0502020204030204"/>
              </a:rPr>
              <a:t>Inge Müllers</a:t>
            </a:r>
          </a:p>
        </p:txBody>
      </p:sp>
      <p:sp>
        <p:nvSpPr>
          <p:cNvPr id="15" name="Tekstfelt 14">
            <a:extLst>
              <a:ext uri="{FF2B5EF4-FFF2-40B4-BE49-F238E27FC236}">
                <a16:creationId xmlns:a16="http://schemas.microsoft.com/office/drawing/2014/main" id="{01391F18-06D7-D50E-1012-A0947AE0618C}"/>
              </a:ext>
            </a:extLst>
          </p:cNvPr>
          <p:cNvSpPr txBox="1"/>
          <p:nvPr/>
        </p:nvSpPr>
        <p:spPr>
          <a:xfrm>
            <a:off x="6292148" y="2967469"/>
            <a:ext cx="820855" cy="461665"/>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IT-cafe og hjemmehjælp</a:t>
            </a:r>
          </a:p>
          <a:p>
            <a:pPr algn="ctr" defTabSz="457200"/>
            <a:r>
              <a:rPr lang="da-DK" sz="600" dirty="0">
                <a:solidFill>
                  <a:prstClr val="black"/>
                </a:solidFill>
                <a:latin typeface="Calibri" panose="020F0502020204030204"/>
              </a:rPr>
              <a:t>Ellen Fredenslund</a:t>
            </a:r>
          </a:p>
          <a:p>
            <a:pPr algn="ctr" defTabSz="457200"/>
            <a:r>
              <a:rPr lang="da-DK" sz="600" dirty="0">
                <a:solidFill>
                  <a:prstClr val="black"/>
                </a:solidFill>
                <a:latin typeface="Calibri" panose="020F0502020204030204"/>
              </a:rPr>
              <a:t>Torben </a:t>
            </a:r>
            <a:r>
              <a:rPr lang="da-DK" sz="600" dirty="0" err="1">
                <a:solidFill>
                  <a:prstClr val="black"/>
                </a:solidFill>
                <a:latin typeface="Calibri" panose="020F0502020204030204"/>
              </a:rPr>
              <a:t>Hillertz</a:t>
            </a:r>
            <a:endParaRPr lang="da-DK" sz="600" dirty="0">
              <a:solidFill>
                <a:prstClr val="black"/>
              </a:solidFill>
              <a:latin typeface="Calibri" panose="020F0502020204030204"/>
            </a:endParaRPr>
          </a:p>
        </p:txBody>
      </p:sp>
      <p:sp>
        <p:nvSpPr>
          <p:cNvPr id="16" name="Tekstfelt 15">
            <a:extLst>
              <a:ext uri="{FF2B5EF4-FFF2-40B4-BE49-F238E27FC236}">
                <a16:creationId xmlns:a16="http://schemas.microsoft.com/office/drawing/2014/main" id="{C0B947F6-B4AE-9433-7371-D698E592CF07}"/>
              </a:ext>
            </a:extLst>
          </p:cNvPr>
          <p:cNvSpPr txBox="1"/>
          <p:nvPr/>
        </p:nvSpPr>
        <p:spPr>
          <a:xfrm>
            <a:off x="4921177" y="2628326"/>
            <a:ext cx="801426" cy="276999"/>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Besøgstjeneste</a:t>
            </a:r>
          </a:p>
          <a:p>
            <a:pPr algn="ctr" defTabSz="457200"/>
            <a:endParaRPr lang="da-DK" sz="600" dirty="0">
              <a:solidFill>
                <a:prstClr val="black"/>
              </a:solidFill>
              <a:latin typeface="Calibri" panose="020F0502020204030204"/>
            </a:endParaRPr>
          </a:p>
        </p:txBody>
      </p:sp>
      <p:sp>
        <p:nvSpPr>
          <p:cNvPr id="17" name="Tekstfelt 16">
            <a:extLst>
              <a:ext uri="{FF2B5EF4-FFF2-40B4-BE49-F238E27FC236}">
                <a16:creationId xmlns:a16="http://schemas.microsoft.com/office/drawing/2014/main" id="{E9340204-78CC-45B6-3E74-0F362B65A50D}"/>
              </a:ext>
            </a:extLst>
          </p:cNvPr>
          <p:cNvSpPr txBox="1"/>
          <p:nvPr/>
        </p:nvSpPr>
        <p:spPr>
          <a:xfrm>
            <a:off x="4922066" y="3395362"/>
            <a:ext cx="815487" cy="276999"/>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Bisidder</a:t>
            </a:r>
          </a:p>
          <a:p>
            <a:pPr algn="ctr" defTabSz="457200"/>
            <a:r>
              <a:rPr lang="da-DK" sz="600" dirty="0">
                <a:solidFill>
                  <a:prstClr val="black"/>
                </a:solidFill>
                <a:latin typeface="Calibri" panose="020F0502020204030204"/>
              </a:rPr>
              <a:t>Erling Elberg</a:t>
            </a:r>
          </a:p>
        </p:txBody>
      </p:sp>
      <p:sp>
        <p:nvSpPr>
          <p:cNvPr id="18" name="Tekstfelt 17">
            <a:extLst>
              <a:ext uri="{FF2B5EF4-FFF2-40B4-BE49-F238E27FC236}">
                <a16:creationId xmlns:a16="http://schemas.microsoft.com/office/drawing/2014/main" id="{8C223A78-A1DF-E90C-686C-2398E258970F}"/>
              </a:ext>
            </a:extLst>
          </p:cNvPr>
          <p:cNvSpPr txBox="1"/>
          <p:nvPr/>
        </p:nvSpPr>
        <p:spPr>
          <a:xfrm>
            <a:off x="4920749" y="3804613"/>
            <a:ext cx="822080" cy="276999"/>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Tryghedsopkald</a:t>
            </a:r>
          </a:p>
          <a:p>
            <a:pPr algn="ctr" defTabSz="457200"/>
            <a:r>
              <a:rPr lang="da-DK" sz="600" dirty="0">
                <a:solidFill>
                  <a:prstClr val="black"/>
                </a:solidFill>
                <a:latin typeface="Calibri" panose="020F0502020204030204"/>
              </a:rPr>
              <a:t>Jørgen Christiansen</a:t>
            </a:r>
          </a:p>
        </p:txBody>
      </p:sp>
      <p:sp>
        <p:nvSpPr>
          <p:cNvPr id="20" name="Tekstfelt 19">
            <a:extLst>
              <a:ext uri="{FF2B5EF4-FFF2-40B4-BE49-F238E27FC236}">
                <a16:creationId xmlns:a16="http://schemas.microsoft.com/office/drawing/2014/main" id="{86868D69-8639-ABB8-EE79-F72DCDF97EAF}"/>
              </a:ext>
            </a:extLst>
          </p:cNvPr>
          <p:cNvSpPr txBox="1"/>
          <p:nvPr/>
        </p:nvSpPr>
        <p:spPr>
          <a:xfrm>
            <a:off x="1869033" y="3815435"/>
            <a:ext cx="654119" cy="276999"/>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Tai chi</a:t>
            </a:r>
          </a:p>
          <a:p>
            <a:pPr algn="ctr" defTabSz="457200"/>
            <a:r>
              <a:rPr lang="da-DK" sz="600" dirty="0">
                <a:solidFill>
                  <a:prstClr val="black"/>
                </a:solidFill>
                <a:latin typeface="Calibri" panose="020F0502020204030204"/>
              </a:rPr>
              <a:t>Eddy AH-Sam</a:t>
            </a:r>
          </a:p>
        </p:txBody>
      </p:sp>
      <p:sp>
        <p:nvSpPr>
          <p:cNvPr id="21" name="Tekstfelt 20">
            <a:extLst>
              <a:ext uri="{FF2B5EF4-FFF2-40B4-BE49-F238E27FC236}">
                <a16:creationId xmlns:a16="http://schemas.microsoft.com/office/drawing/2014/main" id="{AE3588A1-1A5F-78DC-405E-4C0597EDDA97}"/>
              </a:ext>
            </a:extLst>
          </p:cNvPr>
          <p:cNvSpPr txBox="1"/>
          <p:nvPr/>
        </p:nvSpPr>
        <p:spPr>
          <a:xfrm>
            <a:off x="2815002" y="2631091"/>
            <a:ext cx="780205" cy="276999"/>
          </a:xfrm>
          <a:prstGeom prst="rect">
            <a:avLst/>
          </a:prstGeom>
          <a:noFill/>
          <a:ln>
            <a:solidFill>
              <a:schemeClr val="tx1"/>
            </a:solidFill>
          </a:ln>
        </p:spPr>
        <p:txBody>
          <a:bodyPr wrap="square" rtlCol="0">
            <a:spAutoFit/>
          </a:bodyPr>
          <a:lstStyle/>
          <a:p>
            <a:pPr algn="ctr" defTabSz="233363">
              <a:spcBef>
                <a:spcPct val="0"/>
              </a:spcBef>
            </a:pPr>
            <a:r>
              <a:rPr lang="da-DK" sz="600" dirty="0">
                <a:solidFill>
                  <a:prstClr val="black"/>
                </a:solidFill>
                <a:latin typeface="Calibri" panose="020F0502020204030204"/>
              </a:rPr>
              <a:t>Badminton</a:t>
            </a:r>
          </a:p>
          <a:p>
            <a:pPr algn="ctr" defTabSz="233363">
              <a:spcBef>
                <a:spcPct val="0"/>
              </a:spcBef>
            </a:pPr>
            <a:r>
              <a:rPr lang="da-DK" sz="600" dirty="0">
                <a:solidFill>
                  <a:prstClr val="black"/>
                </a:solidFill>
                <a:latin typeface="Calibri" panose="020F0502020204030204"/>
              </a:rPr>
              <a:t>Anker Madsen</a:t>
            </a:r>
          </a:p>
        </p:txBody>
      </p:sp>
      <p:sp>
        <p:nvSpPr>
          <p:cNvPr id="22" name="Tekstfelt 21">
            <a:extLst>
              <a:ext uri="{FF2B5EF4-FFF2-40B4-BE49-F238E27FC236}">
                <a16:creationId xmlns:a16="http://schemas.microsoft.com/office/drawing/2014/main" id="{0D530FCF-FDDF-4602-D641-BD0982B230F4}"/>
              </a:ext>
            </a:extLst>
          </p:cNvPr>
          <p:cNvSpPr txBox="1"/>
          <p:nvPr/>
        </p:nvSpPr>
        <p:spPr>
          <a:xfrm>
            <a:off x="1850066" y="2929196"/>
            <a:ext cx="651587" cy="369332"/>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Yoga</a:t>
            </a:r>
          </a:p>
          <a:p>
            <a:pPr algn="ctr" defTabSz="457200"/>
            <a:r>
              <a:rPr lang="da-DK" sz="600" dirty="0">
                <a:solidFill>
                  <a:prstClr val="black"/>
                </a:solidFill>
                <a:latin typeface="Calibri" panose="020F0502020204030204"/>
              </a:rPr>
              <a:t>Lis Sørensen</a:t>
            </a:r>
          </a:p>
          <a:p>
            <a:pPr algn="ctr" defTabSz="457200"/>
            <a:r>
              <a:rPr lang="da-DK" sz="600" dirty="0">
                <a:solidFill>
                  <a:prstClr val="black"/>
                </a:solidFill>
                <a:latin typeface="Calibri" panose="020F0502020204030204"/>
              </a:rPr>
              <a:t>Hanne Madsen</a:t>
            </a:r>
          </a:p>
        </p:txBody>
      </p:sp>
      <p:sp>
        <p:nvSpPr>
          <p:cNvPr id="24" name="Tekstfelt 23">
            <a:extLst>
              <a:ext uri="{FF2B5EF4-FFF2-40B4-BE49-F238E27FC236}">
                <a16:creationId xmlns:a16="http://schemas.microsoft.com/office/drawing/2014/main" id="{B7FE4DC5-9937-A504-BAD2-62FE2102B8F3}"/>
              </a:ext>
            </a:extLst>
          </p:cNvPr>
          <p:cNvSpPr txBox="1"/>
          <p:nvPr/>
        </p:nvSpPr>
        <p:spPr>
          <a:xfrm>
            <a:off x="2799969" y="3769269"/>
            <a:ext cx="809567" cy="276999"/>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Gymnastik</a:t>
            </a:r>
          </a:p>
          <a:p>
            <a:pPr algn="ctr" defTabSz="457200"/>
            <a:r>
              <a:rPr lang="da-DK" sz="600" dirty="0">
                <a:solidFill>
                  <a:prstClr val="black"/>
                </a:solidFill>
                <a:latin typeface="Calibri" panose="020F0502020204030204"/>
              </a:rPr>
              <a:t>Lis Sørensen</a:t>
            </a:r>
          </a:p>
        </p:txBody>
      </p:sp>
      <p:cxnSp>
        <p:nvCxnSpPr>
          <p:cNvPr id="25" name="Lige forbindelse 24">
            <a:extLst>
              <a:ext uri="{FF2B5EF4-FFF2-40B4-BE49-F238E27FC236}">
                <a16:creationId xmlns:a16="http://schemas.microsoft.com/office/drawing/2014/main" id="{CD606DBE-17EA-102A-FCC3-9EB3AFCB3C5E}"/>
              </a:ext>
            </a:extLst>
          </p:cNvPr>
          <p:cNvCxnSpPr>
            <a:cxnSpLocks/>
            <a:stCxn id="13" idx="3"/>
            <a:endCxn id="21" idx="1"/>
          </p:cNvCxnSpPr>
          <p:nvPr/>
        </p:nvCxnSpPr>
        <p:spPr>
          <a:xfrm>
            <a:off x="2536123" y="2622384"/>
            <a:ext cx="278879" cy="1472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Lige forbindelse 25">
            <a:extLst>
              <a:ext uri="{FF2B5EF4-FFF2-40B4-BE49-F238E27FC236}">
                <a16:creationId xmlns:a16="http://schemas.microsoft.com/office/drawing/2014/main" id="{C8F83982-E617-6ECD-0D38-93EA0BF4C6D7}"/>
              </a:ext>
            </a:extLst>
          </p:cNvPr>
          <p:cNvCxnSpPr>
            <a:cxnSpLocks/>
            <a:stCxn id="22" idx="3"/>
            <a:endCxn id="97" idx="1"/>
          </p:cNvCxnSpPr>
          <p:nvPr/>
        </p:nvCxnSpPr>
        <p:spPr>
          <a:xfrm>
            <a:off x="2501653" y="3113862"/>
            <a:ext cx="313349" cy="247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Lige forbindelse 26">
            <a:extLst>
              <a:ext uri="{FF2B5EF4-FFF2-40B4-BE49-F238E27FC236}">
                <a16:creationId xmlns:a16="http://schemas.microsoft.com/office/drawing/2014/main" id="{FA56C289-0A9E-55C4-58CE-2E8E834C4F69}"/>
              </a:ext>
            </a:extLst>
          </p:cNvPr>
          <p:cNvCxnSpPr>
            <a:cxnSpLocks/>
            <a:stCxn id="14" idx="3"/>
            <a:endCxn id="30" idx="1"/>
          </p:cNvCxnSpPr>
          <p:nvPr/>
        </p:nvCxnSpPr>
        <p:spPr>
          <a:xfrm>
            <a:off x="2526430" y="3526270"/>
            <a:ext cx="273539" cy="3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Lige forbindelse 28">
            <a:extLst>
              <a:ext uri="{FF2B5EF4-FFF2-40B4-BE49-F238E27FC236}">
                <a16:creationId xmlns:a16="http://schemas.microsoft.com/office/drawing/2014/main" id="{C60E729C-7718-53CA-A51E-9E911606E658}"/>
              </a:ext>
            </a:extLst>
          </p:cNvPr>
          <p:cNvCxnSpPr>
            <a:cxnSpLocks/>
            <a:stCxn id="20" idx="3"/>
            <a:endCxn id="24" idx="1"/>
          </p:cNvCxnSpPr>
          <p:nvPr/>
        </p:nvCxnSpPr>
        <p:spPr>
          <a:xfrm flipV="1">
            <a:off x="2523152" y="3907768"/>
            <a:ext cx="276817" cy="461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kstfelt 29">
            <a:extLst>
              <a:ext uri="{FF2B5EF4-FFF2-40B4-BE49-F238E27FC236}">
                <a16:creationId xmlns:a16="http://schemas.microsoft.com/office/drawing/2014/main" id="{FDD8E39A-D434-378C-05AD-E2764B532F8E}"/>
              </a:ext>
            </a:extLst>
          </p:cNvPr>
          <p:cNvSpPr txBox="1"/>
          <p:nvPr/>
        </p:nvSpPr>
        <p:spPr>
          <a:xfrm>
            <a:off x="2799968" y="3388117"/>
            <a:ext cx="795238" cy="276999"/>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Fitness</a:t>
            </a:r>
          </a:p>
          <a:p>
            <a:pPr algn="ctr" defTabSz="457200"/>
            <a:r>
              <a:rPr lang="da-DK" sz="600" dirty="0">
                <a:solidFill>
                  <a:prstClr val="black"/>
                </a:solidFill>
                <a:latin typeface="Calibri" panose="020F0502020204030204"/>
              </a:rPr>
              <a:t>Bente Helring</a:t>
            </a:r>
          </a:p>
        </p:txBody>
      </p:sp>
      <p:sp>
        <p:nvSpPr>
          <p:cNvPr id="31" name="Tekstfelt 30">
            <a:extLst>
              <a:ext uri="{FF2B5EF4-FFF2-40B4-BE49-F238E27FC236}">
                <a16:creationId xmlns:a16="http://schemas.microsoft.com/office/drawing/2014/main" id="{DC6305E3-E7C1-1385-7C25-94E2D2E9A51E}"/>
              </a:ext>
            </a:extLst>
          </p:cNvPr>
          <p:cNvSpPr txBox="1"/>
          <p:nvPr/>
        </p:nvSpPr>
        <p:spPr>
          <a:xfrm>
            <a:off x="6293127" y="2513702"/>
            <a:ext cx="823587" cy="369332"/>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Handymænd</a:t>
            </a:r>
          </a:p>
          <a:p>
            <a:pPr algn="ctr" defTabSz="457200"/>
            <a:r>
              <a:rPr lang="da-DK" sz="600" dirty="0">
                <a:solidFill>
                  <a:prstClr val="black"/>
                </a:solidFill>
                <a:latin typeface="Calibri" panose="020F0502020204030204"/>
              </a:rPr>
              <a:t>Bent Hvilsted</a:t>
            </a:r>
          </a:p>
          <a:p>
            <a:pPr algn="ctr" defTabSz="457200"/>
            <a:r>
              <a:rPr lang="da-DK" sz="600" dirty="0">
                <a:solidFill>
                  <a:prstClr val="black"/>
                </a:solidFill>
                <a:latin typeface="Calibri" panose="020F0502020204030204"/>
              </a:rPr>
              <a:t>Bent Jochumsen</a:t>
            </a:r>
          </a:p>
        </p:txBody>
      </p:sp>
      <p:cxnSp>
        <p:nvCxnSpPr>
          <p:cNvPr id="32" name="Lige forbindelse 31">
            <a:extLst>
              <a:ext uri="{FF2B5EF4-FFF2-40B4-BE49-F238E27FC236}">
                <a16:creationId xmlns:a16="http://schemas.microsoft.com/office/drawing/2014/main" id="{E896B221-82E2-02AB-CDBC-5DEA1F7AB91C}"/>
              </a:ext>
            </a:extLst>
          </p:cNvPr>
          <p:cNvCxnSpPr>
            <a:cxnSpLocks/>
            <a:stCxn id="10" idx="2"/>
          </p:cNvCxnSpPr>
          <p:nvPr/>
        </p:nvCxnSpPr>
        <p:spPr>
          <a:xfrm>
            <a:off x="4760310" y="2529270"/>
            <a:ext cx="40760" cy="22087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ge forbindelse 32">
            <a:extLst>
              <a:ext uri="{FF2B5EF4-FFF2-40B4-BE49-F238E27FC236}">
                <a16:creationId xmlns:a16="http://schemas.microsoft.com/office/drawing/2014/main" id="{FECCF2D1-53DC-9542-AD8B-CC0F67C089DD}"/>
              </a:ext>
            </a:extLst>
          </p:cNvPr>
          <p:cNvCxnSpPr>
            <a:cxnSpLocks/>
            <a:stCxn id="16" idx="1"/>
          </p:cNvCxnSpPr>
          <p:nvPr/>
        </p:nvCxnSpPr>
        <p:spPr>
          <a:xfrm flipH="1">
            <a:off x="4760311" y="2766825"/>
            <a:ext cx="1608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ge forbindelse 34">
            <a:extLst>
              <a:ext uri="{FF2B5EF4-FFF2-40B4-BE49-F238E27FC236}">
                <a16:creationId xmlns:a16="http://schemas.microsoft.com/office/drawing/2014/main" id="{02563064-06A1-DD6A-1107-B6145D7775A3}"/>
              </a:ext>
            </a:extLst>
          </p:cNvPr>
          <p:cNvCxnSpPr>
            <a:cxnSpLocks/>
            <a:stCxn id="31" idx="1"/>
          </p:cNvCxnSpPr>
          <p:nvPr/>
        </p:nvCxnSpPr>
        <p:spPr>
          <a:xfrm flipH="1">
            <a:off x="6177426" y="2698368"/>
            <a:ext cx="1157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ge forbindelse 36">
            <a:extLst>
              <a:ext uri="{FF2B5EF4-FFF2-40B4-BE49-F238E27FC236}">
                <a16:creationId xmlns:a16="http://schemas.microsoft.com/office/drawing/2014/main" id="{7BFD5433-9FF2-434A-9F7A-6D473051113B}"/>
              </a:ext>
            </a:extLst>
          </p:cNvPr>
          <p:cNvCxnSpPr>
            <a:cxnSpLocks/>
            <a:stCxn id="18" idx="1"/>
          </p:cNvCxnSpPr>
          <p:nvPr/>
        </p:nvCxnSpPr>
        <p:spPr>
          <a:xfrm flipH="1">
            <a:off x="4782327" y="3943112"/>
            <a:ext cx="1384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ge forbindelse 38">
            <a:extLst>
              <a:ext uri="{FF2B5EF4-FFF2-40B4-BE49-F238E27FC236}">
                <a16:creationId xmlns:a16="http://schemas.microsoft.com/office/drawing/2014/main" id="{60A6ECF8-D602-FE04-2AFD-0BD4F410CEA4}"/>
              </a:ext>
            </a:extLst>
          </p:cNvPr>
          <p:cNvCxnSpPr>
            <a:cxnSpLocks/>
            <a:stCxn id="11" idx="2"/>
          </p:cNvCxnSpPr>
          <p:nvPr/>
        </p:nvCxnSpPr>
        <p:spPr>
          <a:xfrm>
            <a:off x="6170881" y="2429268"/>
            <a:ext cx="2396" cy="7167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ge forbindelse 40">
            <a:extLst>
              <a:ext uri="{FF2B5EF4-FFF2-40B4-BE49-F238E27FC236}">
                <a16:creationId xmlns:a16="http://schemas.microsoft.com/office/drawing/2014/main" id="{2F1C6012-FA48-4638-25FA-D9558FADF059}"/>
              </a:ext>
            </a:extLst>
          </p:cNvPr>
          <p:cNvCxnSpPr>
            <a:cxnSpLocks/>
          </p:cNvCxnSpPr>
          <p:nvPr/>
        </p:nvCxnSpPr>
        <p:spPr>
          <a:xfrm flipH="1">
            <a:off x="6166732" y="3141581"/>
            <a:ext cx="1263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ge forbindelse 43">
            <a:extLst>
              <a:ext uri="{FF2B5EF4-FFF2-40B4-BE49-F238E27FC236}">
                <a16:creationId xmlns:a16="http://schemas.microsoft.com/office/drawing/2014/main" id="{5D97C4F4-9F63-70E6-AB1B-FFA025ED983A}"/>
              </a:ext>
            </a:extLst>
          </p:cNvPr>
          <p:cNvCxnSpPr>
            <a:cxnSpLocks/>
          </p:cNvCxnSpPr>
          <p:nvPr/>
        </p:nvCxnSpPr>
        <p:spPr>
          <a:xfrm>
            <a:off x="4807042" y="2741229"/>
            <a:ext cx="26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ge forbindelse 44">
            <a:extLst>
              <a:ext uri="{FF2B5EF4-FFF2-40B4-BE49-F238E27FC236}">
                <a16:creationId xmlns:a16="http://schemas.microsoft.com/office/drawing/2014/main" id="{D85120A8-8824-AB2D-7571-B7B8637D2F49}"/>
              </a:ext>
            </a:extLst>
          </p:cNvPr>
          <p:cNvCxnSpPr>
            <a:cxnSpLocks/>
          </p:cNvCxnSpPr>
          <p:nvPr/>
        </p:nvCxnSpPr>
        <p:spPr>
          <a:xfrm>
            <a:off x="4807041" y="3218797"/>
            <a:ext cx="26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kstfelt 45">
            <a:extLst>
              <a:ext uri="{FF2B5EF4-FFF2-40B4-BE49-F238E27FC236}">
                <a16:creationId xmlns:a16="http://schemas.microsoft.com/office/drawing/2014/main" id="{546354A5-5E86-F230-DB07-0BEE5CF39EE1}"/>
              </a:ext>
            </a:extLst>
          </p:cNvPr>
          <p:cNvSpPr txBox="1"/>
          <p:nvPr/>
        </p:nvSpPr>
        <p:spPr>
          <a:xfrm>
            <a:off x="9534230" y="3724854"/>
            <a:ext cx="805452" cy="276999"/>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Cykelvenner</a:t>
            </a:r>
          </a:p>
          <a:p>
            <a:pPr algn="ctr" defTabSz="457200"/>
            <a:r>
              <a:rPr lang="da-DK" sz="600" dirty="0">
                <a:solidFill>
                  <a:prstClr val="black"/>
                </a:solidFill>
                <a:latin typeface="Calibri" panose="020F0502020204030204"/>
              </a:rPr>
              <a:t>Elsebeth Jørgensen</a:t>
            </a:r>
          </a:p>
        </p:txBody>
      </p:sp>
      <p:cxnSp>
        <p:nvCxnSpPr>
          <p:cNvPr id="55" name="Lige forbindelse 54">
            <a:extLst>
              <a:ext uri="{FF2B5EF4-FFF2-40B4-BE49-F238E27FC236}">
                <a16:creationId xmlns:a16="http://schemas.microsoft.com/office/drawing/2014/main" id="{32392D31-1A05-453D-FA52-985450C45C35}"/>
              </a:ext>
            </a:extLst>
          </p:cNvPr>
          <p:cNvCxnSpPr>
            <a:cxnSpLocks/>
          </p:cNvCxnSpPr>
          <p:nvPr/>
        </p:nvCxnSpPr>
        <p:spPr>
          <a:xfrm flipH="1">
            <a:off x="2658159" y="1924585"/>
            <a:ext cx="68029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Lige forbindelse 55">
            <a:extLst>
              <a:ext uri="{FF2B5EF4-FFF2-40B4-BE49-F238E27FC236}">
                <a16:creationId xmlns:a16="http://schemas.microsoft.com/office/drawing/2014/main" id="{BE51F3B8-01F0-B897-E8ED-A072921CD233}"/>
              </a:ext>
            </a:extLst>
          </p:cNvPr>
          <p:cNvCxnSpPr>
            <a:cxnSpLocks/>
            <a:stCxn id="11" idx="2"/>
            <a:endCxn id="11" idx="2"/>
          </p:cNvCxnSpPr>
          <p:nvPr/>
        </p:nvCxnSpPr>
        <p:spPr>
          <a:xfrm>
            <a:off x="6170881" y="2429268"/>
            <a:ext cx="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Lige forbindelse 56">
            <a:extLst>
              <a:ext uri="{FF2B5EF4-FFF2-40B4-BE49-F238E27FC236}">
                <a16:creationId xmlns:a16="http://schemas.microsoft.com/office/drawing/2014/main" id="{BC83F60C-A16C-C07B-B502-7D41737628C3}"/>
              </a:ext>
            </a:extLst>
          </p:cNvPr>
          <p:cNvCxnSpPr>
            <a:cxnSpLocks/>
            <a:stCxn id="9" idx="0"/>
          </p:cNvCxnSpPr>
          <p:nvPr/>
        </p:nvCxnSpPr>
        <p:spPr>
          <a:xfrm flipV="1">
            <a:off x="2662795" y="1923143"/>
            <a:ext cx="0" cy="1744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Lige forbindelse 58">
            <a:extLst>
              <a:ext uri="{FF2B5EF4-FFF2-40B4-BE49-F238E27FC236}">
                <a16:creationId xmlns:a16="http://schemas.microsoft.com/office/drawing/2014/main" id="{C94BF4F4-4951-B44B-4D79-0AC51013BCC7}"/>
              </a:ext>
            </a:extLst>
          </p:cNvPr>
          <p:cNvCxnSpPr>
            <a:cxnSpLocks/>
            <a:stCxn id="10" idx="0"/>
          </p:cNvCxnSpPr>
          <p:nvPr/>
        </p:nvCxnSpPr>
        <p:spPr>
          <a:xfrm flipV="1">
            <a:off x="4760310" y="1921820"/>
            <a:ext cx="0" cy="1981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Lige forbindelse 59">
            <a:extLst>
              <a:ext uri="{FF2B5EF4-FFF2-40B4-BE49-F238E27FC236}">
                <a16:creationId xmlns:a16="http://schemas.microsoft.com/office/drawing/2014/main" id="{33439A3B-0CFF-0279-656D-485DE8F0C20E}"/>
              </a:ext>
            </a:extLst>
          </p:cNvPr>
          <p:cNvCxnSpPr>
            <a:cxnSpLocks/>
            <a:endCxn id="6" idx="2"/>
          </p:cNvCxnSpPr>
          <p:nvPr/>
        </p:nvCxnSpPr>
        <p:spPr>
          <a:xfrm flipV="1">
            <a:off x="5964758" y="1450957"/>
            <a:ext cx="0" cy="4330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kstfelt 71">
            <a:extLst>
              <a:ext uri="{FF2B5EF4-FFF2-40B4-BE49-F238E27FC236}">
                <a16:creationId xmlns:a16="http://schemas.microsoft.com/office/drawing/2014/main" id="{B8BCB115-35F2-95F3-26A3-92FFCF51A0CC}"/>
              </a:ext>
            </a:extLst>
          </p:cNvPr>
          <p:cNvSpPr txBox="1"/>
          <p:nvPr/>
        </p:nvSpPr>
        <p:spPr>
          <a:xfrm>
            <a:off x="7953563" y="2133027"/>
            <a:ext cx="646332" cy="433965"/>
          </a:xfrm>
          <a:prstGeom prst="rect">
            <a:avLst/>
          </a:prstGeom>
          <a:noFill/>
          <a:ln>
            <a:solidFill>
              <a:schemeClr val="tx1"/>
            </a:solidFill>
          </a:ln>
        </p:spPr>
        <p:txBody>
          <a:bodyPr wrap="none" rtlCol="0">
            <a:spAutoFit/>
          </a:bodyPr>
          <a:lstStyle/>
          <a:p>
            <a:pPr algn="ctr" defTabSz="233363">
              <a:spcBef>
                <a:spcPct val="0"/>
              </a:spcBef>
              <a:spcAft>
                <a:spcPct val="35000"/>
              </a:spcAft>
            </a:pPr>
            <a:r>
              <a:rPr lang="da-DK" sz="600" dirty="0">
                <a:solidFill>
                  <a:prstClr val="black"/>
                </a:solidFill>
                <a:latin typeface="Calibri" panose="020F0502020204030204"/>
              </a:rPr>
              <a:t>Aktiviteter</a:t>
            </a:r>
          </a:p>
          <a:p>
            <a:pPr algn="ctr" defTabSz="233363">
              <a:spcBef>
                <a:spcPct val="0"/>
              </a:spcBef>
              <a:spcAft>
                <a:spcPct val="35000"/>
              </a:spcAft>
            </a:pPr>
            <a:r>
              <a:rPr lang="da-DK" sz="600" b="1" dirty="0">
                <a:solidFill>
                  <a:prstClr val="black"/>
                </a:solidFill>
                <a:latin typeface="Calibri" panose="020F0502020204030204"/>
              </a:rPr>
              <a:t>Mona Ottesen</a:t>
            </a:r>
          </a:p>
          <a:p>
            <a:pPr algn="ctr" defTabSz="233363">
              <a:spcBef>
                <a:spcPct val="0"/>
              </a:spcBef>
              <a:spcAft>
                <a:spcPct val="35000"/>
              </a:spcAft>
            </a:pPr>
            <a:endParaRPr lang="da-DK" sz="600" dirty="0">
              <a:solidFill>
                <a:prstClr val="black"/>
              </a:solidFill>
              <a:latin typeface="Calibri" panose="020F0502020204030204"/>
            </a:endParaRPr>
          </a:p>
        </p:txBody>
      </p:sp>
      <p:sp>
        <p:nvSpPr>
          <p:cNvPr id="73" name="Tekstfelt 72">
            <a:extLst>
              <a:ext uri="{FF2B5EF4-FFF2-40B4-BE49-F238E27FC236}">
                <a16:creationId xmlns:a16="http://schemas.microsoft.com/office/drawing/2014/main" id="{43405016-1A1F-DD56-8B45-80C22BCAA7FD}"/>
              </a:ext>
            </a:extLst>
          </p:cNvPr>
          <p:cNvSpPr txBox="1"/>
          <p:nvPr/>
        </p:nvSpPr>
        <p:spPr>
          <a:xfrm>
            <a:off x="8382845" y="2994542"/>
            <a:ext cx="813677" cy="276999"/>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Hobbyhold</a:t>
            </a:r>
          </a:p>
          <a:p>
            <a:pPr algn="ctr" defTabSz="457200"/>
            <a:r>
              <a:rPr lang="da-DK" sz="600" dirty="0">
                <a:solidFill>
                  <a:prstClr val="black"/>
                </a:solidFill>
                <a:latin typeface="Calibri" panose="020F0502020204030204"/>
              </a:rPr>
              <a:t>Lene Elberg</a:t>
            </a:r>
          </a:p>
        </p:txBody>
      </p:sp>
      <p:sp>
        <p:nvSpPr>
          <p:cNvPr id="74" name="Tekstfelt 73">
            <a:extLst>
              <a:ext uri="{FF2B5EF4-FFF2-40B4-BE49-F238E27FC236}">
                <a16:creationId xmlns:a16="http://schemas.microsoft.com/office/drawing/2014/main" id="{C796A9D3-444C-359A-1D66-F5211C005355}"/>
              </a:ext>
            </a:extLst>
          </p:cNvPr>
          <p:cNvSpPr txBox="1"/>
          <p:nvPr/>
        </p:nvSpPr>
        <p:spPr>
          <a:xfrm>
            <a:off x="7333658" y="2634954"/>
            <a:ext cx="831079" cy="276999"/>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Frimærker</a:t>
            </a:r>
          </a:p>
          <a:p>
            <a:pPr algn="ctr" defTabSz="457200"/>
            <a:r>
              <a:rPr lang="da-DK" sz="600" dirty="0">
                <a:solidFill>
                  <a:prstClr val="black"/>
                </a:solidFill>
                <a:latin typeface="Calibri" panose="020F0502020204030204"/>
              </a:rPr>
              <a:t>Bent Pedersen</a:t>
            </a:r>
          </a:p>
        </p:txBody>
      </p:sp>
      <p:sp>
        <p:nvSpPr>
          <p:cNvPr id="75" name="Tekstfelt 74">
            <a:extLst>
              <a:ext uri="{FF2B5EF4-FFF2-40B4-BE49-F238E27FC236}">
                <a16:creationId xmlns:a16="http://schemas.microsoft.com/office/drawing/2014/main" id="{D5B19CDF-7897-8D6D-F9FB-A53D0ED28948}"/>
              </a:ext>
            </a:extLst>
          </p:cNvPr>
          <p:cNvSpPr txBox="1"/>
          <p:nvPr/>
        </p:nvSpPr>
        <p:spPr>
          <a:xfrm>
            <a:off x="7334973" y="2993767"/>
            <a:ext cx="828297" cy="276999"/>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Whist</a:t>
            </a:r>
          </a:p>
          <a:p>
            <a:pPr algn="ctr" defTabSz="457200"/>
            <a:r>
              <a:rPr lang="da-DK" sz="600" dirty="0">
                <a:solidFill>
                  <a:prstClr val="black"/>
                </a:solidFill>
                <a:latin typeface="Calibri" panose="020F0502020204030204"/>
              </a:rPr>
              <a:t>Inger Juel Pedersen</a:t>
            </a:r>
          </a:p>
        </p:txBody>
      </p:sp>
      <p:sp>
        <p:nvSpPr>
          <p:cNvPr id="76" name="Tekstfelt 75">
            <a:extLst>
              <a:ext uri="{FF2B5EF4-FFF2-40B4-BE49-F238E27FC236}">
                <a16:creationId xmlns:a16="http://schemas.microsoft.com/office/drawing/2014/main" id="{767F2CD7-4CAC-AC75-E3D4-527D0377D179}"/>
              </a:ext>
            </a:extLst>
          </p:cNvPr>
          <p:cNvSpPr txBox="1"/>
          <p:nvPr/>
        </p:nvSpPr>
        <p:spPr>
          <a:xfrm>
            <a:off x="7333567" y="3366602"/>
            <a:ext cx="827237" cy="276999"/>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Bridge</a:t>
            </a:r>
          </a:p>
          <a:p>
            <a:pPr algn="ctr" defTabSz="457200"/>
            <a:r>
              <a:rPr lang="da-DK" sz="600" dirty="0">
                <a:solidFill>
                  <a:prstClr val="black"/>
                </a:solidFill>
                <a:latin typeface="Calibri" panose="020F0502020204030204"/>
              </a:rPr>
              <a:t>Birgit Alsing</a:t>
            </a:r>
          </a:p>
        </p:txBody>
      </p:sp>
      <p:sp>
        <p:nvSpPr>
          <p:cNvPr id="77" name="Tekstfelt 76">
            <a:extLst>
              <a:ext uri="{FF2B5EF4-FFF2-40B4-BE49-F238E27FC236}">
                <a16:creationId xmlns:a16="http://schemas.microsoft.com/office/drawing/2014/main" id="{8491B263-81D1-BD92-5262-277282FC890E}"/>
              </a:ext>
            </a:extLst>
          </p:cNvPr>
          <p:cNvSpPr txBox="1"/>
          <p:nvPr/>
        </p:nvSpPr>
        <p:spPr>
          <a:xfrm>
            <a:off x="8382845" y="3366602"/>
            <a:ext cx="813677" cy="276999"/>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Syning &amp; Strikning</a:t>
            </a:r>
          </a:p>
          <a:p>
            <a:pPr algn="ctr" defTabSz="457200"/>
            <a:r>
              <a:rPr lang="da-DK" sz="600" dirty="0">
                <a:solidFill>
                  <a:prstClr val="black"/>
                </a:solidFill>
                <a:latin typeface="Calibri" panose="020F0502020204030204"/>
              </a:rPr>
              <a:t>Lizzi Hansen</a:t>
            </a:r>
          </a:p>
        </p:txBody>
      </p:sp>
      <p:sp>
        <p:nvSpPr>
          <p:cNvPr id="78" name="Tekstfelt 77">
            <a:extLst>
              <a:ext uri="{FF2B5EF4-FFF2-40B4-BE49-F238E27FC236}">
                <a16:creationId xmlns:a16="http://schemas.microsoft.com/office/drawing/2014/main" id="{65E4E9BC-A27E-740A-1DD9-52DC4C9BF888}"/>
              </a:ext>
            </a:extLst>
          </p:cNvPr>
          <p:cNvSpPr txBox="1"/>
          <p:nvPr/>
        </p:nvSpPr>
        <p:spPr>
          <a:xfrm>
            <a:off x="8397910" y="4087353"/>
            <a:ext cx="798615" cy="276999"/>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Tysk</a:t>
            </a:r>
            <a:br>
              <a:rPr lang="da-DK" sz="600" dirty="0">
                <a:solidFill>
                  <a:prstClr val="black"/>
                </a:solidFill>
                <a:latin typeface="Calibri" panose="020F0502020204030204"/>
              </a:rPr>
            </a:br>
            <a:r>
              <a:rPr lang="da-DK" sz="600" dirty="0">
                <a:solidFill>
                  <a:prstClr val="black"/>
                </a:solidFill>
                <a:latin typeface="Calibri" panose="020F0502020204030204"/>
              </a:rPr>
              <a:t>Birgit Eriksen</a:t>
            </a:r>
          </a:p>
        </p:txBody>
      </p:sp>
      <p:cxnSp>
        <p:nvCxnSpPr>
          <p:cNvPr id="79" name="Lige forbindelse 78">
            <a:extLst>
              <a:ext uri="{FF2B5EF4-FFF2-40B4-BE49-F238E27FC236}">
                <a16:creationId xmlns:a16="http://schemas.microsoft.com/office/drawing/2014/main" id="{1A4AD7CD-07C9-7337-E9D5-56CCCF670366}"/>
              </a:ext>
            </a:extLst>
          </p:cNvPr>
          <p:cNvCxnSpPr>
            <a:cxnSpLocks/>
            <a:stCxn id="74" idx="3"/>
          </p:cNvCxnSpPr>
          <p:nvPr/>
        </p:nvCxnSpPr>
        <p:spPr>
          <a:xfrm flipV="1">
            <a:off x="8164737" y="2773453"/>
            <a:ext cx="125897"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Lige forbindelse 79">
            <a:extLst>
              <a:ext uri="{FF2B5EF4-FFF2-40B4-BE49-F238E27FC236}">
                <a16:creationId xmlns:a16="http://schemas.microsoft.com/office/drawing/2014/main" id="{50648068-1486-20FA-94F3-5C85A13E2410}"/>
              </a:ext>
            </a:extLst>
          </p:cNvPr>
          <p:cNvCxnSpPr>
            <a:cxnSpLocks/>
            <a:stCxn id="75" idx="3"/>
            <a:endCxn id="73" idx="1"/>
          </p:cNvCxnSpPr>
          <p:nvPr/>
        </p:nvCxnSpPr>
        <p:spPr>
          <a:xfrm>
            <a:off x="8163270" y="3132267"/>
            <a:ext cx="219575" cy="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Lige forbindelse 80">
            <a:extLst>
              <a:ext uri="{FF2B5EF4-FFF2-40B4-BE49-F238E27FC236}">
                <a16:creationId xmlns:a16="http://schemas.microsoft.com/office/drawing/2014/main" id="{C2AB067F-4EB8-063F-B052-67BA7C5D8A41}"/>
              </a:ext>
            </a:extLst>
          </p:cNvPr>
          <p:cNvCxnSpPr>
            <a:cxnSpLocks/>
            <a:stCxn id="76" idx="3"/>
            <a:endCxn id="77" idx="1"/>
          </p:cNvCxnSpPr>
          <p:nvPr/>
        </p:nvCxnSpPr>
        <p:spPr>
          <a:xfrm>
            <a:off x="8160804" y="3505101"/>
            <a:ext cx="22204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ge forbindelse 81">
            <a:extLst>
              <a:ext uri="{FF2B5EF4-FFF2-40B4-BE49-F238E27FC236}">
                <a16:creationId xmlns:a16="http://schemas.microsoft.com/office/drawing/2014/main" id="{3F46D472-4E51-A961-C21A-32AE49913885}"/>
              </a:ext>
            </a:extLst>
          </p:cNvPr>
          <p:cNvCxnSpPr>
            <a:cxnSpLocks/>
            <a:endCxn id="78" idx="1"/>
          </p:cNvCxnSpPr>
          <p:nvPr/>
        </p:nvCxnSpPr>
        <p:spPr>
          <a:xfrm>
            <a:off x="8164527" y="4225572"/>
            <a:ext cx="233382" cy="2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ge forbindelse 82">
            <a:extLst>
              <a:ext uri="{FF2B5EF4-FFF2-40B4-BE49-F238E27FC236}">
                <a16:creationId xmlns:a16="http://schemas.microsoft.com/office/drawing/2014/main" id="{8A4A521F-F265-9870-442D-5F63753081B3}"/>
              </a:ext>
            </a:extLst>
          </p:cNvPr>
          <p:cNvCxnSpPr>
            <a:cxnSpLocks/>
            <a:stCxn id="72" idx="2"/>
          </p:cNvCxnSpPr>
          <p:nvPr/>
        </p:nvCxnSpPr>
        <p:spPr>
          <a:xfrm>
            <a:off x="8276729" y="2566991"/>
            <a:ext cx="2802" cy="21436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Lige forbindelse 83">
            <a:extLst>
              <a:ext uri="{FF2B5EF4-FFF2-40B4-BE49-F238E27FC236}">
                <a16:creationId xmlns:a16="http://schemas.microsoft.com/office/drawing/2014/main" id="{77BD7B1C-8FEB-DD86-A7FB-A0912E5E4759}"/>
              </a:ext>
            </a:extLst>
          </p:cNvPr>
          <p:cNvCxnSpPr>
            <a:cxnSpLocks/>
            <a:stCxn id="72" idx="0"/>
          </p:cNvCxnSpPr>
          <p:nvPr/>
        </p:nvCxnSpPr>
        <p:spPr>
          <a:xfrm flipH="1" flipV="1">
            <a:off x="8271817" y="1923142"/>
            <a:ext cx="4913" cy="2098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Lige forbindelse 88">
            <a:extLst>
              <a:ext uri="{FF2B5EF4-FFF2-40B4-BE49-F238E27FC236}">
                <a16:creationId xmlns:a16="http://schemas.microsoft.com/office/drawing/2014/main" id="{49F48B9E-723E-79E7-0C9B-027B9E7138F4}"/>
              </a:ext>
            </a:extLst>
          </p:cNvPr>
          <p:cNvCxnSpPr>
            <a:cxnSpLocks/>
          </p:cNvCxnSpPr>
          <p:nvPr/>
        </p:nvCxnSpPr>
        <p:spPr>
          <a:xfrm>
            <a:off x="6332739" y="2668550"/>
            <a:ext cx="26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Tekstfelt 89">
            <a:extLst>
              <a:ext uri="{FF2B5EF4-FFF2-40B4-BE49-F238E27FC236}">
                <a16:creationId xmlns:a16="http://schemas.microsoft.com/office/drawing/2014/main" id="{678F6F58-FE90-8590-0CB5-5441F804160C}"/>
              </a:ext>
            </a:extLst>
          </p:cNvPr>
          <p:cNvSpPr txBox="1"/>
          <p:nvPr/>
        </p:nvSpPr>
        <p:spPr>
          <a:xfrm>
            <a:off x="9528475" y="4088334"/>
            <a:ext cx="809453" cy="369332"/>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Generationsmøde</a:t>
            </a:r>
            <a:br>
              <a:rPr lang="da-DK" sz="600" dirty="0">
                <a:solidFill>
                  <a:prstClr val="black"/>
                </a:solidFill>
                <a:latin typeface="Calibri" panose="020F0502020204030204"/>
              </a:rPr>
            </a:br>
            <a:r>
              <a:rPr lang="da-DK" sz="600" dirty="0">
                <a:solidFill>
                  <a:prstClr val="black"/>
                </a:solidFill>
                <a:latin typeface="Calibri" panose="020F0502020204030204"/>
              </a:rPr>
              <a:t>Skolevenner</a:t>
            </a:r>
          </a:p>
          <a:p>
            <a:pPr algn="ctr" defTabSz="233363">
              <a:spcBef>
                <a:spcPct val="0"/>
              </a:spcBef>
              <a:spcAft>
                <a:spcPct val="35000"/>
              </a:spcAft>
            </a:pPr>
            <a:r>
              <a:rPr lang="da-DK" sz="600" dirty="0">
                <a:solidFill>
                  <a:prstClr val="black"/>
                </a:solidFill>
                <a:latin typeface="Calibri" panose="020F0502020204030204"/>
              </a:rPr>
              <a:t>Elsebeth Jørgensen</a:t>
            </a:r>
          </a:p>
        </p:txBody>
      </p:sp>
      <p:cxnSp>
        <p:nvCxnSpPr>
          <p:cNvPr id="91" name="Lige forbindelse 90">
            <a:extLst>
              <a:ext uri="{FF2B5EF4-FFF2-40B4-BE49-F238E27FC236}">
                <a16:creationId xmlns:a16="http://schemas.microsoft.com/office/drawing/2014/main" id="{19DEF75D-1020-A975-E3C4-EFE1A5949781}"/>
              </a:ext>
            </a:extLst>
          </p:cNvPr>
          <p:cNvCxnSpPr>
            <a:cxnSpLocks/>
            <a:stCxn id="100" idx="3"/>
            <a:endCxn id="102" idx="1"/>
          </p:cNvCxnSpPr>
          <p:nvPr/>
        </p:nvCxnSpPr>
        <p:spPr>
          <a:xfrm flipV="1">
            <a:off x="8168346" y="3845099"/>
            <a:ext cx="222031" cy="195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Tekstfelt 96">
            <a:extLst>
              <a:ext uri="{FF2B5EF4-FFF2-40B4-BE49-F238E27FC236}">
                <a16:creationId xmlns:a16="http://schemas.microsoft.com/office/drawing/2014/main" id="{E20D896D-432C-E393-A305-3837F750C42D}"/>
              </a:ext>
            </a:extLst>
          </p:cNvPr>
          <p:cNvSpPr txBox="1"/>
          <p:nvPr/>
        </p:nvSpPr>
        <p:spPr>
          <a:xfrm>
            <a:off x="2815002" y="3000145"/>
            <a:ext cx="780205" cy="276999"/>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Motion i naturen</a:t>
            </a:r>
          </a:p>
          <a:p>
            <a:pPr algn="ctr" defTabSz="457200"/>
            <a:r>
              <a:rPr lang="da-DK" sz="600" dirty="0">
                <a:solidFill>
                  <a:prstClr val="black"/>
                </a:solidFill>
                <a:latin typeface="Calibri" panose="020F0502020204030204"/>
              </a:rPr>
              <a:t>Merete Bjørnsen</a:t>
            </a:r>
          </a:p>
        </p:txBody>
      </p:sp>
      <p:sp>
        <p:nvSpPr>
          <p:cNvPr id="98" name="Tekstfelt 97">
            <a:extLst>
              <a:ext uri="{FF2B5EF4-FFF2-40B4-BE49-F238E27FC236}">
                <a16:creationId xmlns:a16="http://schemas.microsoft.com/office/drawing/2014/main" id="{BF90F9D5-98C3-A6FD-9228-A5536AB62578}"/>
              </a:ext>
            </a:extLst>
          </p:cNvPr>
          <p:cNvSpPr txBox="1"/>
          <p:nvPr/>
        </p:nvSpPr>
        <p:spPr>
          <a:xfrm>
            <a:off x="2795054" y="4639321"/>
            <a:ext cx="872903" cy="367605"/>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Aquaspinning</a:t>
            </a:r>
          </a:p>
          <a:p>
            <a:pPr algn="ctr" defTabSz="457200"/>
            <a:r>
              <a:rPr lang="da-DK" sz="600" dirty="0">
                <a:solidFill>
                  <a:prstClr val="black"/>
                </a:solidFill>
                <a:latin typeface="Calibri" panose="020F0502020204030204"/>
              </a:rPr>
              <a:t>Hanne Falden, Bente Helring</a:t>
            </a:r>
          </a:p>
        </p:txBody>
      </p:sp>
      <p:sp>
        <p:nvSpPr>
          <p:cNvPr id="100" name="Tekstfelt 99">
            <a:extLst>
              <a:ext uri="{FF2B5EF4-FFF2-40B4-BE49-F238E27FC236}">
                <a16:creationId xmlns:a16="http://schemas.microsoft.com/office/drawing/2014/main" id="{404C0A57-879E-F757-5375-90649158BA40}"/>
              </a:ext>
            </a:extLst>
          </p:cNvPr>
          <p:cNvSpPr txBox="1"/>
          <p:nvPr/>
        </p:nvSpPr>
        <p:spPr>
          <a:xfrm>
            <a:off x="7327293" y="3726190"/>
            <a:ext cx="841053" cy="276999"/>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Engelsk selvstudie</a:t>
            </a:r>
          </a:p>
          <a:p>
            <a:pPr algn="ctr" defTabSz="457200"/>
            <a:r>
              <a:rPr lang="da-DK" sz="600" dirty="0">
                <a:solidFill>
                  <a:prstClr val="black"/>
                </a:solidFill>
                <a:latin typeface="Calibri" panose="020F0502020204030204"/>
              </a:rPr>
              <a:t>Jytte Ulla Nielsen</a:t>
            </a:r>
          </a:p>
        </p:txBody>
      </p:sp>
      <p:sp>
        <p:nvSpPr>
          <p:cNvPr id="102" name="Tekstfelt 101">
            <a:extLst>
              <a:ext uri="{FF2B5EF4-FFF2-40B4-BE49-F238E27FC236}">
                <a16:creationId xmlns:a16="http://schemas.microsoft.com/office/drawing/2014/main" id="{B8EAA343-7A4C-4172-D87C-90D7B0AB3A9C}"/>
              </a:ext>
            </a:extLst>
          </p:cNvPr>
          <p:cNvSpPr txBox="1"/>
          <p:nvPr/>
        </p:nvSpPr>
        <p:spPr>
          <a:xfrm>
            <a:off x="8390376" y="3706600"/>
            <a:ext cx="813680" cy="276999"/>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Fransk</a:t>
            </a:r>
          </a:p>
          <a:p>
            <a:pPr algn="ctr" defTabSz="457200"/>
            <a:r>
              <a:rPr lang="da-DK" sz="600" dirty="0">
                <a:solidFill>
                  <a:prstClr val="black"/>
                </a:solidFill>
                <a:latin typeface="Calibri" panose="020F0502020204030204"/>
              </a:rPr>
              <a:t>Steen Larsen</a:t>
            </a:r>
          </a:p>
        </p:txBody>
      </p:sp>
      <p:sp>
        <p:nvSpPr>
          <p:cNvPr id="105" name="Tekstfelt 104">
            <a:extLst>
              <a:ext uri="{FF2B5EF4-FFF2-40B4-BE49-F238E27FC236}">
                <a16:creationId xmlns:a16="http://schemas.microsoft.com/office/drawing/2014/main" id="{07C6286D-CE77-C8C8-CC87-C633BB3B7587}"/>
              </a:ext>
            </a:extLst>
          </p:cNvPr>
          <p:cNvSpPr txBox="1"/>
          <p:nvPr/>
        </p:nvSpPr>
        <p:spPr>
          <a:xfrm>
            <a:off x="4910930" y="4180668"/>
            <a:ext cx="816574" cy="276999"/>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Demens området </a:t>
            </a:r>
          </a:p>
          <a:p>
            <a:pPr algn="ctr" defTabSz="457200"/>
            <a:r>
              <a:rPr lang="da-DK" sz="600" dirty="0">
                <a:solidFill>
                  <a:prstClr val="black"/>
                </a:solidFill>
                <a:latin typeface="Calibri" panose="020F0502020204030204"/>
                <a:ea typeface="Palatino"/>
                <a:cs typeface="Palatino"/>
                <a:sym typeface="Palatino"/>
              </a:rPr>
              <a:t>Greta Larsen</a:t>
            </a:r>
          </a:p>
        </p:txBody>
      </p:sp>
      <p:cxnSp>
        <p:nvCxnSpPr>
          <p:cNvPr id="106" name="Lige forbindelse 105">
            <a:extLst>
              <a:ext uri="{FF2B5EF4-FFF2-40B4-BE49-F238E27FC236}">
                <a16:creationId xmlns:a16="http://schemas.microsoft.com/office/drawing/2014/main" id="{B5C41886-95BA-AA66-2557-2E9FA2AD684D}"/>
              </a:ext>
            </a:extLst>
          </p:cNvPr>
          <p:cNvCxnSpPr>
            <a:cxnSpLocks/>
            <a:stCxn id="105" idx="1"/>
          </p:cNvCxnSpPr>
          <p:nvPr/>
        </p:nvCxnSpPr>
        <p:spPr>
          <a:xfrm flipH="1">
            <a:off x="4773832" y="4319167"/>
            <a:ext cx="1370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Tekstfelt 162">
            <a:extLst>
              <a:ext uri="{FF2B5EF4-FFF2-40B4-BE49-F238E27FC236}">
                <a16:creationId xmlns:a16="http://schemas.microsoft.com/office/drawing/2014/main" id="{7CD88B28-3E5A-C6FE-3C5A-A46766C087F8}"/>
              </a:ext>
            </a:extLst>
          </p:cNvPr>
          <p:cNvSpPr txBox="1"/>
          <p:nvPr/>
        </p:nvSpPr>
        <p:spPr>
          <a:xfrm>
            <a:off x="8392332" y="4494418"/>
            <a:ext cx="827146" cy="369332"/>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Slægtsforskning</a:t>
            </a:r>
          </a:p>
          <a:p>
            <a:pPr algn="ctr" defTabSz="457200"/>
            <a:r>
              <a:rPr lang="da-DK" sz="600" dirty="0">
                <a:solidFill>
                  <a:prstClr val="black"/>
                </a:solidFill>
                <a:latin typeface="Calibri" panose="020F0502020204030204"/>
              </a:rPr>
              <a:t>Kirsten Plambeck</a:t>
            </a:r>
          </a:p>
          <a:p>
            <a:pPr algn="ctr" defTabSz="457200"/>
            <a:r>
              <a:rPr lang="da-DK" sz="600" dirty="0">
                <a:solidFill>
                  <a:prstClr val="black"/>
                </a:solidFill>
                <a:latin typeface="Calibri" panose="020F0502020204030204"/>
              </a:rPr>
              <a:t>Lili T. Østerbye</a:t>
            </a:r>
          </a:p>
        </p:txBody>
      </p:sp>
      <p:sp>
        <p:nvSpPr>
          <p:cNvPr id="229" name="Tekstfelt 228">
            <a:extLst>
              <a:ext uri="{FF2B5EF4-FFF2-40B4-BE49-F238E27FC236}">
                <a16:creationId xmlns:a16="http://schemas.microsoft.com/office/drawing/2014/main" id="{1313B57D-3C26-5BDC-B29D-467BE7C33BBC}"/>
              </a:ext>
            </a:extLst>
          </p:cNvPr>
          <p:cNvSpPr txBox="1"/>
          <p:nvPr/>
        </p:nvSpPr>
        <p:spPr>
          <a:xfrm>
            <a:off x="9543319" y="2636469"/>
            <a:ext cx="794609" cy="276999"/>
          </a:xfrm>
          <a:prstGeom prst="rect">
            <a:avLst/>
          </a:prstGeom>
          <a:noFill/>
          <a:ln>
            <a:solidFill>
              <a:schemeClr val="tx1"/>
            </a:solidFill>
          </a:ln>
        </p:spPr>
        <p:txBody>
          <a:bodyPr wrap="square" rtlCol="0">
            <a:spAutoFit/>
          </a:bodyPr>
          <a:lstStyle/>
          <a:p>
            <a:pPr defTabSz="457200"/>
            <a:r>
              <a:rPr lang="da-DK" sz="600" dirty="0">
                <a:solidFill>
                  <a:prstClr val="black"/>
                </a:solidFill>
                <a:latin typeface="Calibri" panose="020F0502020204030204"/>
              </a:rPr>
              <a:t>Sekretariat /Kontor</a:t>
            </a:r>
            <a:br>
              <a:rPr lang="da-DK" sz="600" dirty="0">
                <a:solidFill>
                  <a:prstClr val="black"/>
                </a:solidFill>
                <a:latin typeface="Calibri" panose="020F0502020204030204"/>
              </a:rPr>
            </a:br>
            <a:r>
              <a:rPr lang="da-DK" sz="600" dirty="0">
                <a:solidFill>
                  <a:prstClr val="black"/>
                </a:solidFill>
                <a:latin typeface="Calibri" panose="020F0502020204030204"/>
              </a:rPr>
              <a:t>Elsebeth Jørgensen</a:t>
            </a:r>
          </a:p>
        </p:txBody>
      </p:sp>
      <p:sp>
        <p:nvSpPr>
          <p:cNvPr id="230" name="Tekstfelt 229">
            <a:extLst>
              <a:ext uri="{FF2B5EF4-FFF2-40B4-BE49-F238E27FC236}">
                <a16:creationId xmlns:a16="http://schemas.microsoft.com/office/drawing/2014/main" id="{F493DD19-62F3-1B89-372B-733E060B882D}"/>
              </a:ext>
            </a:extLst>
          </p:cNvPr>
          <p:cNvSpPr txBox="1"/>
          <p:nvPr/>
        </p:nvSpPr>
        <p:spPr>
          <a:xfrm>
            <a:off x="9061798" y="2146196"/>
            <a:ext cx="798617" cy="276999"/>
          </a:xfrm>
          <a:prstGeom prst="rect">
            <a:avLst/>
          </a:prstGeom>
          <a:noFill/>
          <a:ln>
            <a:solidFill>
              <a:schemeClr val="tx1"/>
            </a:solidFill>
          </a:ln>
        </p:spPr>
        <p:txBody>
          <a:bodyPr wrap="none" rtlCol="0">
            <a:spAutoFit/>
          </a:bodyPr>
          <a:lstStyle/>
          <a:p>
            <a:pPr algn="ctr" defTabSz="233363">
              <a:spcBef>
                <a:spcPct val="0"/>
              </a:spcBef>
              <a:spcAft>
                <a:spcPct val="35000"/>
              </a:spcAft>
            </a:pPr>
            <a:r>
              <a:rPr lang="da-DK" sz="600" dirty="0">
                <a:solidFill>
                  <a:prstClr val="black"/>
                </a:solidFill>
                <a:latin typeface="Calibri" panose="020F0502020204030204"/>
              </a:rPr>
              <a:t>Sekretariat</a:t>
            </a:r>
            <a:br>
              <a:rPr lang="da-DK" sz="600" dirty="0">
                <a:solidFill>
                  <a:prstClr val="black"/>
                </a:solidFill>
                <a:latin typeface="Calibri" panose="020F0502020204030204"/>
              </a:rPr>
            </a:br>
            <a:r>
              <a:rPr lang="da-DK" sz="600" b="1" dirty="0">
                <a:solidFill>
                  <a:prstClr val="black"/>
                </a:solidFill>
                <a:latin typeface="Calibri" panose="020F0502020204030204"/>
              </a:rPr>
              <a:t>Elsebeth Jørgensen</a:t>
            </a:r>
          </a:p>
        </p:txBody>
      </p:sp>
      <p:cxnSp>
        <p:nvCxnSpPr>
          <p:cNvPr id="232" name="Lige forbindelse 231">
            <a:extLst>
              <a:ext uri="{FF2B5EF4-FFF2-40B4-BE49-F238E27FC236}">
                <a16:creationId xmlns:a16="http://schemas.microsoft.com/office/drawing/2014/main" id="{ED79A1D2-688D-172F-3BE9-1E3BCDF8FD80}"/>
              </a:ext>
            </a:extLst>
          </p:cNvPr>
          <p:cNvCxnSpPr>
            <a:cxnSpLocks/>
            <a:endCxn id="229" idx="1"/>
          </p:cNvCxnSpPr>
          <p:nvPr/>
        </p:nvCxnSpPr>
        <p:spPr>
          <a:xfrm>
            <a:off x="9461106" y="2774968"/>
            <a:ext cx="822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Lige forbindelse 233">
            <a:extLst>
              <a:ext uri="{FF2B5EF4-FFF2-40B4-BE49-F238E27FC236}">
                <a16:creationId xmlns:a16="http://schemas.microsoft.com/office/drawing/2014/main" id="{F82E664B-2931-ECD0-DB8A-A68FE7EE0A56}"/>
              </a:ext>
            </a:extLst>
          </p:cNvPr>
          <p:cNvCxnSpPr>
            <a:cxnSpLocks/>
            <a:stCxn id="230" idx="2"/>
          </p:cNvCxnSpPr>
          <p:nvPr/>
        </p:nvCxnSpPr>
        <p:spPr>
          <a:xfrm flipH="1">
            <a:off x="9447054" y="2423194"/>
            <a:ext cx="14052" cy="18498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Lige forbindelse 234">
            <a:extLst>
              <a:ext uri="{FF2B5EF4-FFF2-40B4-BE49-F238E27FC236}">
                <a16:creationId xmlns:a16="http://schemas.microsoft.com/office/drawing/2014/main" id="{CF3FB525-5A7E-EBA1-0F7B-5BDACC0B1F6D}"/>
              </a:ext>
            </a:extLst>
          </p:cNvPr>
          <p:cNvCxnSpPr>
            <a:cxnSpLocks/>
            <a:stCxn id="230" idx="0"/>
          </p:cNvCxnSpPr>
          <p:nvPr/>
        </p:nvCxnSpPr>
        <p:spPr>
          <a:xfrm flipH="1" flipV="1">
            <a:off x="9461106" y="1923143"/>
            <a:ext cx="1" cy="2230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8" name="Tekstfelt 237">
            <a:extLst>
              <a:ext uri="{FF2B5EF4-FFF2-40B4-BE49-F238E27FC236}">
                <a16:creationId xmlns:a16="http://schemas.microsoft.com/office/drawing/2014/main" id="{6A732E54-9006-F16B-34D8-591C7B0356BE}"/>
              </a:ext>
            </a:extLst>
          </p:cNvPr>
          <p:cNvSpPr txBox="1"/>
          <p:nvPr/>
        </p:nvSpPr>
        <p:spPr>
          <a:xfrm>
            <a:off x="9544823" y="2999670"/>
            <a:ext cx="797112" cy="276999"/>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Frivillig koordinator</a:t>
            </a:r>
            <a:br>
              <a:rPr lang="da-DK" sz="600" dirty="0">
                <a:solidFill>
                  <a:prstClr val="black"/>
                </a:solidFill>
                <a:latin typeface="Calibri" panose="020F0502020204030204"/>
              </a:rPr>
            </a:br>
            <a:r>
              <a:rPr lang="da-DK" sz="600" dirty="0">
                <a:solidFill>
                  <a:prstClr val="black"/>
                </a:solidFill>
                <a:latin typeface="Calibri" panose="020F0502020204030204"/>
              </a:rPr>
              <a:t>Elsebeth Jørgensen</a:t>
            </a:r>
          </a:p>
        </p:txBody>
      </p:sp>
      <p:cxnSp>
        <p:nvCxnSpPr>
          <p:cNvPr id="239" name="Lige forbindelse 238">
            <a:extLst>
              <a:ext uri="{FF2B5EF4-FFF2-40B4-BE49-F238E27FC236}">
                <a16:creationId xmlns:a16="http://schemas.microsoft.com/office/drawing/2014/main" id="{F05EE01D-A21E-465A-6732-5F3FE2939EBB}"/>
              </a:ext>
            </a:extLst>
          </p:cNvPr>
          <p:cNvCxnSpPr>
            <a:cxnSpLocks/>
            <a:endCxn id="238" idx="1"/>
          </p:cNvCxnSpPr>
          <p:nvPr/>
        </p:nvCxnSpPr>
        <p:spPr>
          <a:xfrm>
            <a:off x="9461107" y="3138169"/>
            <a:ext cx="837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7" name="Ellipse 246">
            <a:extLst>
              <a:ext uri="{FF2B5EF4-FFF2-40B4-BE49-F238E27FC236}">
                <a16:creationId xmlns:a16="http://schemas.microsoft.com/office/drawing/2014/main" id="{58C43998-142C-AEDD-1BBE-6E9D7B766F79}"/>
              </a:ext>
            </a:extLst>
          </p:cNvPr>
          <p:cNvSpPr/>
          <p:nvPr/>
        </p:nvSpPr>
        <p:spPr>
          <a:xfrm>
            <a:off x="9004540" y="1144050"/>
            <a:ext cx="1070807" cy="638939"/>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defTabSz="457200"/>
            <a:r>
              <a:rPr lang="da-DK" sz="700" dirty="0">
                <a:solidFill>
                  <a:prstClr val="black"/>
                </a:solidFill>
                <a:latin typeface="Calibri" panose="020F0502020204030204"/>
              </a:rPr>
              <a:t>Juridisk vejledning:</a:t>
            </a:r>
          </a:p>
          <a:p>
            <a:pPr algn="ctr" defTabSz="457200"/>
            <a:r>
              <a:rPr lang="da-DK" sz="700" dirty="0">
                <a:solidFill>
                  <a:prstClr val="black"/>
                </a:solidFill>
                <a:latin typeface="Calibri" panose="020F0502020204030204"/>
              </a:rPr>
              <a:t>Lotte Lillesøe</a:t>
            </a:r>
          </a:p>
        </p:txBody>
      </p:sp>
      <p:sp>
        <p:nvSpPr>
          <p:cNvPr id="2" name="Tekstfelt 1">
            <a:extLst>
              <a:ext uri="{FF2B5EF4-FFF2-40B4-BE49-F238E27FC236}">
                <a16:creationId xmlns:a16="http://schemas.microsoft.com/office/drawing/2014/main" id="{E2E0C292-1B61-190E-C148-0DF58D5549E0}"/>
              </a:ext>
            </a:extLst>
          </p:cNvPr>
          <p:cNvSpPr txBox="1"/>
          <p:nvPr/>
        </p:nvSpPr>
        <p:spPr>
          <a:xfrm>
            <a:off x="7326117" y="4099025"/>
            <a:ext cx="834687" cy="276999"/>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Billard</a:t>
            </a:r>
          </a:p>
          <a:p>
            <a:pPr algn="ctr" defTabSz="457200"/>
            <a:r>
              <a:rPr lang="da-DK" sz="600" dirty="0">
                <a:solidFill>
                  <a:prstClr val="black"/>
                </a:solidFill>
                <a:latin typeface="Calibri" panose="020F0502020204030204"/>
              </a:rPr>
              <a:t>Max Østergaard</a:t>
            </a:r>
          </a:p>
        </p:txBody>
      </p:sp>
      <p:sp>
        <p:nvSpPr>
          <p:cNvPr id="226" name="Tekstfelt 225">
            <a:extLst>
              <a:ext uri="{FF2B5EF4-FFF2-40B4-BE49-F238E27FC236}">
                <a16:creationId xmlns:a16="http://schemas.microsoft.com/office/drawing/2014/main" id="{CB16B45D-1412-2A34-EA59-CF808EBD0A76}"/>
              </a:ext>
            </a:extLst>
          </p:cNvPr>
          <p:cNvSpPr txBox="1"/>
          <p:nvPr/>
        </p:nvSpPr>
        <p:spPr>
          <a:xfrm>
            <a:off x="9543318" y="3362870"/>
            <a:ext cx="796364" cy="276999"/>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Udflugter &amp; rejser</a:t>
            </a:r>
          </a:p>
          <a:p>
            <a:pPr algn="ctr" defTabSz="457200"/>
            <a:r>
              <a:rPr lang="da-DK" sz="600" dirty="0">
                <a:solidFill>
                  <a:prstClr val="black"/>
                </a:solidFill>
                <a:latin typeface="Calibri" panose="020F0502020204030204"/>
              </a:rPr>
              <a:t>Jørgen </a:t>
            </a:r>
            <a:r>
              <a:rPr lang="da-DK" sz="600" dirty="0" err="1">
                <a:solidFill>
                  <a:prstClr val="black"/>
                </a:solidFill>
                <a:latin typeface="Calibri" panose="020F0502020204030204"/>
              </a:rPr>
              <a:t>Thomsbæk</a:t>
            </a:r>
            <a:endParaRPr lang="da-DK" sz="600" dirty="0">
              <a:solidFill>
                <a:prstClr val="black"/>
              </a:solidFill>
              <a:latin typeface="Calibri" panose="020F0502020204030204"/>
            </a:endParaRPr>
          </a:p>
        </p:txBody>
      </p:sp>
      <p:cxnSp>
        <p:nvCxnSpPr>
          <p:cNvPr id="240" name="Lige forbindelse 239">
            <a:extLst>
              <a:ext uri="{FF2B5EF4-FFF2-40B4-BE49-F238E27FC236}">
                <a16:creationId xmlns:a16="http://schemas.microsoft.com/office/drawing/2014/main" id="{3E925B30-9578-3BEF-9D7C-3A1726D58553}"/>
              </a:ext>
            </a:extLst>
          </p:cNvPr>
          <p:cNvCxnSpPr>
            <a:cxnSpLocks/>
            <a:endCxn id="226" idx="1"/>
          </p:cNvCxnSpPr>
          <p:nvPr/>
        </p:nvCxnSpPr>
        <p:spPr>
          <a:xfrm>
            <a:off x="9461106" y="3501369"/>
            <a:ext cx="822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Lige forbindelse 227">
            <a:extLst>
              <a:ext uri="{FF2B5EF4-FFF2-40B4-BE49-F238E27FC236}">
                <a16:creationId xmlns:a16="http://schemas.microsoft.com/office/drawing/2014/main" id="{A0D53297-4926-D2A6-CB82-D70C9506C385}"/>
              </a:ext>
            </a:extLst>
          </p:cNvPr>
          <p:cNvCxnSpPr>
            <a:cxnSpLocks/>
            <a:endCxn id="46" idx="1"/>
          </p:cNvCxnSpPr>
          <p:nvPr/>
        </p:nvCxnSpPr>
        <p:spPr>
          <a:xfrm flipV="1">
            <a:off x="9447054" y="3863353"/>
            <a:ext cx="87176" cy="13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kstfelt 69">
            <a:extLst>
              <a:ext uri="{FF2B5EF4-FFF2-40B4-BE49-F238E27FC236}">
                <a16:creationId xmlns:a16="http://schemas.microsoft.com/office/drawing/2014/main" id="{615846E2-5B3B-351F-AC7A-A25B852B3D57}"/>
              </a:ext>
            </a:extLst>
          </p:cNvPr>
          <p:cNvSpPr txBox="1"/>
          <p:nvPr/>
        </p:nvSpPr>
        <p:spPr>
          <a:xfrm>
            <a:off x="4913332" y="4568519"/>
            <a:ext cx="816845" cy="461665"/>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Cafe arrangementer/ spis sammen</a:t>
            </a:r>
          </a:p>
          <a:p>
            <a:pPr algn="ctr" defTabSz="457200"/>
            <a:r>
              <a:rPr lang="da-DK" sz="600" dirty="0">
                <a:solidFill>
                  <a:prstClr val="black"/>
                </a:solidFill>
                <a:latin typeface="Calibri" panose="020F0502020204030204"/>
              </a:rPr>
              <a:t>Hanne Falden</a:t>
            </a:r>
          </a:p>
        </p:txBody>
      </p:sp>
      <p:cxnSp>
        <p:nvCxnSpPr>
          <p:cNvPr id="137" name="Lige forbindelse 136">
            <a:extLst>
              <a:ext uri="{FF2B5EF4-FFF2-40B4-BE49-F238E27FC236}">
                <a16:creationId xmlns:a16="http://schemas.microsoft.com/office/drawing/2014/main" id="{64B165D5-33A7-61AB-E8C1-1BCCB5C8C629}"/>
              </a:ext>
            </a:extLst>
          </p:cNvPr>
          <p:cNvCxnSpPr>
            <a:cxnSpLocks/>
            <a:endCxn id="90" idx="1"/>
          </p:cNvCxnSpPr>
          <p:nvPr/>
        </p:nvCxnSpPr>
        <p:spPr>
          <a:xfrm>
            <a:off x="9447054" y="4273000"/>
            <a:ext cx="814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Tekstfelt 100">
            <a:extLst>
              <a:ext uri="{FF2B5EF4-FFF2-40B4-BE49-F238E27FC236}">
                <a16:creationId xmlns:a16="http://schemas.microsoft.com/office/drawing/2014/main" id="{7162186A-CDCB-43BE-B7AB-715EB84B0498}"/>
              </a:ext>
            </a:extLst>
          </p:cNvPr>
          <p:cNvSpPr txBox="1"/>
          <p:nvPr/>
        </p:nvSpPr>
        <p:spPr>
          <a:xfrm>
            <a:off x="2797139" y="4196587"/>
            <a:ext cx="824330" cy="276999"/>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Krolf</a:t>
            </a:r>
          </a:p>
          <a:p>
            <a:pPr algn="ctr" defTabSz="457200"/>
            <a:r>
              <a:rPr lang="da-DK" sz="600" dirty="0">
                <a:solidFill>
                  <a:prstClr val="black"/>
                </a:solidFill>
                <a:latin typeface="Calibri" panose="020F0502020204030204"/>
              </a:rPr>
              <a:t>Mogens </a:t>
            </a:r>
            <a:r>
              <a:rPr lang="da-DK" sz="600" dirty="0" err="1">
                <a:solidFill>
                  <a:prstClr val="black"/>
                </a:solidFill>
                <a:latin typeface="Calibri" panose="020F0502020204030204"/>
              </a:rPr>
              <a:t>Göth</a:t>
            </a:r>
            <a:endParaRPr lang="da-DK" sz="600" dirty="0">
              <a:solidFill>
                <a:prstClr val="black"/>
              </a:solidFill>
              <a:latin typeface="Calibri" panose="020F0502020204030204"/>
            </a:endParaRPr>
          </a:p>
        </p:txBody>
      </p:sp>
      <p:sp>
        <p:nvSpPr>
          <p:cNvPr id="103" name="Tekstfelt 102">
            <a:extLst>
              <a:ext uri="{FF2B5EF4-FFF2-40B4-BE49-F238E27FC236}">
                <a16:creationId xmlns:a16="http://schemas.microsoft.com/office/drawing/2014/main" id="{BE1D48E9-7437-47F1-92EA-6E15CB77A4F7}"/>
              </a:ext>
            </a:extLst>
          </p:cNvPr>
          <p:cNvSpPr txBox="1"/>
          <p:nvPr/>
        </p:nvSpPr>
        <p:spPr>
          <a:xfrm>
            <a:off x="1853343" y="4189452"/>
            <a:ext cx="685755" cy="369332"/>
          </a:xfrm>
          <a:prstGeom prst="rect">
            <a:avLst/>
          </a:prstGeom>
          <a:noFill/>
          <a:ln>
            <a:solidFill>
              <a:schemeClr val="tx1"/>
            </a:solidFill>
          </a:ln>
        </p:spPr>
        <p:txBody>
          <a:bodyPr wrap="square" rtlCol="0">
            <a:spAutoFit/>
          </a:bodyPr>
          <a:lstStyle/>
          <a:p>
            <a:pPr algn="ctr" defTabSz="457200"/>
            <a:r>
              <a:rPr lang="da-DK" sz="600" dirty="0" err="1">
                <a:solidFill>
                  <a:prstClr val="black"/>
                </a:solidFill>
                <a:latin typeface="Calibri" panose="020F0502020204030204"/>
              </a:rPr>
              <a:t>Pickleball</a:t>
            </a:r>
            <a:endParaRPr lang="da-DK" sz="600" dirty="0">
              <a:solidFill>
                <a:prstClr val="black"/>
              </a:solidFill>
              <a:latin typeface="Calibri" panose="020F0502020204030204"/>
            </a:endParaRPr>
          </a:p>
          <a:p>
            <a:pPr algn="ctr" defTabSz="457200"/>
            <a:r>
              <a:rPr lang="da-DK" sz="600" dirty="0">
                <a:solidFill>
                  <a:prstClr val="black"/>
                </a:solidFill>
                <a:latin typeface="Calibri" panose="020F0502020204030204"/>
              </a:rPr>
              <a:t>Jan Illum Nielsen</a:t>
            </a:r>
          </a:p>
        </p:txBody>
      </p:sp>
      <p:cxnSp>
        <p:nvCxnSpPr>
          <p:cNvPr id="12" name="Lige forbindelse 11">
            <a:extLst>
              <a:ext uri="{FF2B5EF4-FFF2-40B4-BE49-F238E27FC236}">
                <a16:creationId xmlns:a16="http://schemas.microsoft.com/office/drawing/2014/main" id="{52217551-8FDA-4303-AB1A-199A1557E958}"/>
              </a:ext>
            </a:extLst>
          </p:cNvPr>
          <p:cNvCxnSpPr/>
          <p:nvPr/>
        </p:nvCxnSpPr>
        <p:spPr>
          <a:xfrm flipH="1">
            <a:off x="3237948" y="1495824"/>
            <a:ext cx="10912" cy="1672"/>
          </a:xfrm>
          <a:prstGeom prst="line">
            <a:avLst/>
          </a:prstGeom>
        </p:spPr>
        <p:style>
          <a:lnRef idx="1">
            <a:schemeClr val="accent1"/>
          </a:lnRef>
          <a:fillRef idx="0">
            <a:schemeClr val="accent1"/>
          </a:fillRef>
          <a:effectRef idx="0">
            <a:schemeClr val="accent1"/>
          </a:effectRef>
          <a:fontRef idx="minor">
            <a:schemeClr val="tx1"/>
          </a:fontRef>
        </p:style>
      </p:cxnSp>
      <p:sp>
        <p:nvSpPr>
          <p:cNvPr id="224" name="Ellipse 223">
            <a:extLst>
              <a:ext uri="{FF2B5EF4-FFF2-40B4-BE49-F238E27FC236}">
                <a16:creationId xmlns:a16="http://schemas.microsoft.com/office/drawing/2014/main" id="{8CB02273-E891-5F6A-2F74-D932B514CEB3}"/>
              </a:ext>
            </a:extLst>
          </p:cNvPr>
          <p:cNvSpPr/>
          <p:nvPr/>
        </p:nvSpPr>
        <p:spPr>
          <a:xfrm>
            <a:off x="7856929" y="1028618"/>
            <a:ext cx="1070807" cy="638939"/>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defTabSz="457200"/>
            <a:r>
              <a:rPr lang="da-DK" sz="700" dirty="0">
                <a:solidFill>
                  <a:prstClr val="black"/>
                </a:solidFill>
                <a:latin typeface="Calibri" panose="020F0502020204030204"/>
              </a:rPr>
              <a:t>Politisk kontakt</a:t>
            </a:r>
          </a:p>
          <a:p>
            <a:pPr algn="ctr" defTabSz="457200"/>
            <a:r>
              <a:rPr lang="da-DK" sz="700" dirty="0">
                <a:solidFill>
                  <a:prstClr val="black"/>
                </a:solidFill>
                <a:latin typeface="Calibri" panose="020F0502020204030204"/>
              </a:rPr>
              <a:t>Niels </a:t>
            </a:r>
            <a:r>
              <a:rPr lang="da-DK" sz="700" dirty="0" err="1">
                <a:solidFill>
                  <a:prstClr val="black"/>
                </a:solidFill>
                <a:latin typeface="Calibri" panose="020F0502020204030204"/>
              </a:rPr>
              <a:t>Bierbum</a:t>
            </a:r>
            <a:br>
              <a:rPr lang="da-DK" sz="700" dirty="0">
                <a:solidFill>
                  <a:prstClr val="black"/>
                </a:solidFill>
                <a:latin typeface="Calibri" panose="020F0502020204030204"/>
              </a:rPr>
            </a:br>
            <a:r>
              <a:rPr lang="da-DK" sz="700" dirty="0">
                <a:solidFill>
                  <a:prstClr val="black"/>
                </a:solidFill>
                <a:latin typeface="Calibri" panose="020F0502020204030204"/>
              </a:rPr>
              <a:t>Adm. Og </a:t>
            </a:r>
            <a:r>
              <a:rPr lang="da-DK" sz="700" dirty="0" err="1">
                <a:solidFill>
                  <a:prstClr val="black"/>
                </a:solidFill>
                <a:latin typeface="Calibri" panose="020F0502020204030204"/>
              </a:rPr>
              <a:t>øko</a:t>
            </a:r>
            <a:r>
              <a:rPr lang="da-DK" sz="700" dirty="0">
                <a:solidFill>
                  <a:prstClr val="black"/>
                </a:solidFill>
                <a:latin typeface="Calibri" panose="020F0502020204030204"/>
              </a:rPr>
              <a:t> Support: Britta Olsen</a:t>
            </a:r>
          </a:p>
        </p:txBody>
      </p:sp>
      <p:cxnSp>
        <p:nvCxnSpPr>
          <p:cNvPr id="242" name="Lige forbindelse 241">
            <a:extLst>
              <a:ext uri="{FF2B5EF4-FFF2-40B4-BE49-F238E27FC236}">
                <a16:creationId xmlns:a16="http://schemas.microsoft.com/office/drawing/2014/main" id="{40FBCBE5-0CAF-B55C-A570-431ADF4D604B}"/>
              </a:ext>
            </a:extLst>
          </p:cNvPr>
          <p:cNvCxnSpPr>
            <a:cxnSpLocks/>
          </p:cNvCxnSpPr>
          <p:nvPr/>
        </p:nvCxnSpPr>
        <p:spPr>
          <a:xfrm>
            <a:off x="8271816" y="4613327"/>
            <a:ext cx="1444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Lige forbindelse 244">
            <a:extLst>
              <a:ext uri="{FF2B5EF4-FFF2-40B4-BE49-F238E27FC236}">
                <a16:creationId xmlns:a16="http://schemas.microsoft.com/office/drawing/2014/main" id="{4F01CE8D-2EBD-C3ED-CAD0-0534A16EFCE4}"/>
              </a:ext>
            </a:extLst>
          </p:cNvPr>
          <p:cNvCxnSpPr>
            <a:cxnSpLocks/>
          </p:cNvCxnSpPr>
          <p:nvPr/>
        </p:nvCxnSpPr>
        <p:spPr>
          <a:xfrm flipH="1">
            <a:off x="4808343" y="4734000"/>
            <a:ext cx="1384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Lige forbindelse 245">
            <a:extLst>
              <a:ext uri="{FF2B5EF4-FFF2-40B4-BE49-F238E27FC236}">
                <a16:creationId xmlns:a16="http://schemas.microsoft.com/office/drawing/2014/main" id="{8C047A85-AFDD-C870-64A9-0CB73929EE1D}"/>
              </a:ext>
            </a:extLst>
          </p:cNvPr>
          <p:cNvCxnSpPr>
            <a:cxnSpLocks/>
          </p:cNvCxnSpPr>
          <p:nvPr/>
        </p:nvCxnSpPr>
        <p:spPr>
          <a:xfrm flipH="1">
            <a:off x="4780691" y="3547727"/>
            <a:ext cx="1370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8" name="Tekstfelt 247">
            <a:extLst>
              <a:ext uri="{FF2B5EF4-FFF2-40B4-BE49-F238E27FC236}">
                <a16:creationId xmlns:a16="http://schemas.microsoft.com/office/drawing/2014/main" id="{3648FFF8-0FC0-299A-F271-6CB9D1B33ADF}"/>
              </a:ext>
            </a:extLst>
          </p:cNvPr>
          <p:cNvSpPr txBox="1"/>
          <p:nvPr/>
        </p:nvSpPr>
        <p:spPr>
          <a:xfrm>
            <a:off x="2689088" y="680034"/>
            <a:ext cx="1395232" cy="830997"/>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Markedsføring og PR:</a:t>
            </a:r>
          </a:p>
          <a:p>
            <a:pPr algn="ctr" defTabSz="457200"/>
            <a:r>
              <a:rPr lang="da-DK" sz="600" dirty="0">
                <a:solidFill>
                  <a:prstClr val="black"/>
                </a:solidFill>
                <a:latin typeface="Calibri" panose="020F0502020204030204"/>
              </a:rPr>
              <a:t>Blad redaktør,</a:t>
            </a:r>
            <a:br>
              <a:rPr lang="da-DK" sz="600" dirty="0">
                <a:solidFill>
                  <a:prstClr val="black"/>
                </a:solidFill>
                <a:latin typeface="Calibri" panose="020F0502020204030204"/>
              </a:rPr>
            </a:br>
            <a:r>
              <a:rPr lang="da-DK" sz="600" dirty="0">
                <a:solidFill>
                  <a:prstClr val="black"/>
                </a:solidFill>
                <a:latin typeface="Calibri" panose="020F0502020204030204"/>
              </a:rPr>
              <a:t>nyhedsbrev,</a:t>
            </a:r>
          </a:p>
          <a:p>
            <a:pPr algn="ctr" defTabSz="457200"/>
            <a:r>
              <a:rPr lang="da-DK" sz="600" dirty="0">
                <a:solidFill>
                  <a:prstClr val="black"/>
                </a:solidFill>
                <a:latin typeface="Calibri" panose="020F0502020204030204"/>
              </a:rPr>
              <a:t>Hjemmeside:</a:t>
            </a:r>
            <a:br>
              <a:rPr lang="da-DK" sz="600" dirty="0">
                <a:solidFill>
                  <a:prstClr val="black"/>
                </a:solidFill>
                <a:latin typeface="Calibri" panose="020F0502020204030204"/>
              </a:rPr>
            </a:br>
            <a:r>
              <a:rPr lang="da-DK" sz="600" dirty="0">
                <a:solidFill>
                  <a:prstClr val="black"/>
                </a:solidFill>
                <a:latin typeface="Calibri" panose="020F0502020204030204"/>
              </a:rPr>
              <a:t>Niels </a:t>
            </a:r>
            <a:r>
              <a:rPr lang="da-DK" sz="600" dirty="0" err="1">
                <a:solidFill>
                  <a:prstClr val="black"/>
                </a:solidFill>
                <a:latin typeface="Calibri" panose="020F0502020204030204"/>
              </a:rPr>
              <a:t>Bierbum</a:t>
            </a:r>
            <a:r>
              <a:rPr lang="da-DK" sz="600" dirty="0">
                <a:solidFill>
                  <a:prstClr val="black"/>
                </a:solidFill>
                <a:latin typeface="Calibri" panose="020F0502020204030204"/>
              </a:rPr>
              <a:t>,</a:t>
            </a:r>
          </a:p>
          <a:p>
            <a:pPr algn="ctr" defTabSz="457200"/>
            <a:r>
              <a:rPr lang="da-DK" sz="600" dirty="0">
                <a:solidFill>
                  <a:prstClr val="black"/>
                </a:solidFill>
                <a:latin typeface="Calibri" panose="020F0502020204030204"/>
              </a:rPr>
              <a:t>Kirsten Beyer Olrik</a:t>
            </a:r>
          </a:p>
          <a:p>
            <a:pPr algn="ctr" defTabSz="233363">
              <a:spcBef>
                <a:spcPct val="0"/>
              </a:spcBef>
              <a:spcAft>
                <a:spcPct val="35000"/>
              </a:spcAft>
            </a:pPr>
            <a:r>
              <a:rPr lang="da-DK" sz="600" dirty="0">
                <a:solidFill>
                  <a:prstClr val="black"/>
                </a:solidFill>
                <a:latin typeface="Calibri" panose="020F0502020204030204"/>
              </a:rPr>
              <a:t>Facebook :Bente Helring</a:t>
            </a:r>
            <a:br>
              <a:rPr lang="da-DK" sz="600" dirty="0">
                <a:solidFill>
                  <a:prstClr val="black"/>
                </a:solidFill>
                <a:latin typeface="Calibri" panose="020F0502020204030204"/>
              </a:rPr>
            </a:br>
            <a:endParaRPr lang="da-DK" sz="600" b="1" dirty="0">
              <a:solidFill>
                <a:prstClr val="black"/>
              </a:solidFill>
              <a:latin typeface="Calibri" panose="020F0502020204030204"/>
            </a:endParaRPr>
          </a:p>
        </p:txBody>
      </p:sp>
      <p:cxnSp>
        <p:nvCxnSpPr>
          <p:cNvPr id="249" name="Lige forbindelse 248">
            <a:extLst>
              <a:ext uri="{FF2B5EF4-FFF2-40B4-BE49-F238E27FC236}">
                <a16:creationId xmlns:a16="http://schemas.microsoft.com/office/drawing/2014/main" id="{A6B2FD7D-9E4B-6BD8-C93C-0A60EAA28299}"/>
              </a:ext>
            </a:extLst>
          </p:cNvPr>
          <p:cNvCxnSpPr>
            <a:cxnSpLocks/>
            <a:stCxn id="248" idx="3"/>
            <a:endCxn id="6" idx="1"/>
          </p:cNvCxnSpPr>
          <p:nvPr/>
        </p:nvCxnSpPr>
        <p:spPr>
          <a:xfrm flipV="1">
            <a:off x="4084321" y="1093166"/>
            <a:ext cx="531009" cy="23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kstfelt 6">
            <a:extLst>
              <a:ext uri="{FF2B5EF4-FFF2-40B4-BE49-F238E27FC236}">
                <a16:creationId xmlns:a16="http://schemas.microsoft.com/office/drawing/2014/main" id="{6BA47CF4-5002-ADEC-4BFD-B930BD2A4BFD}"/>
              </a:ext>
            </a:extLst>
          </p:cNvPr>
          <p:cNvSpPr txBox="1"/>
          <p:nvPr/>
        </p:nvSpPr>
        <p:spPr>
          <a:xfrm>
            <a:off x="3806167" y="2635632"/>
            <a:ext cx="816845" cy="461665"/>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Projekt: </a:t>
            </a:r>
            <a:r>
              <a:rPr lang="da-DK" sz="600" dirty="0" err="1">
                <a:solidFill>
                  <a:prstClr val="black"/>
                </a:solidFill>
                <a:latin typeface="Calibri" panose="020F0502020204030204"/>
              </a:rPr>
              <a:t>Claudicataio</a:t>
            </a:r>
            <a:r>
              <a:rPr lang="da-DK" sz="600" dirty="0">
                <a:solidFill>
                  <a:prstClr val="black"/>
                </a:solidFill>
                <a:latin typeface="Calibri" panose="020F0502020204030204"/>
              </a:rPr>
              <a:t> </a:t>
            </a:r>
            <a:r>
              <a:rPr lang="da-DK" sz="600" dirty="0" err="1">
                <a:solidFill>
                  <a:prstClr val="black"/>
                </a:solidFill>
                <a:latin typeface="Calibri" panose="020F0502020204030204"/>
              </a:rPr>
              <a:t>Intermittens</a:t>
            </a:r>
            <a:endParaRPr lang="da-DK" sz="600" dirty="0">
              <a:solidFill>
                <a:prstClr val="black"/>
              </a:solidFill>
              <a:latin typeface="Calibri" panose="020F0502020204030204"/>
            </a:endParaRPr>
          </a:p>
          <a:p>
            <a:pPr algn="ctr" defTabSz="457200"/>
            <a:r>
              <a:rPr lang="da-DK" sz="600" dirty="0">
                <a:solidFill>
                  <a:prstClr val="black"/>
                </a:solidFill>
                <a:latin typeface="Calibri" panose="020F0502020204030204"/>
              </a:rPr>
              <a:t>Britta Olsen</a:t>
            </a:r>
          </a:p>
        </p:txBody>
      </p:sp>
      <p:cxnSp>
        <p:nvCxnSpPr>
          <p:cNvPr id="8" name="Lige forbindelse 7">
            <a:extLst>
              <a:ext uri="{FF2B5EF4-FFF2-40B4-BE49-F238E27FC236}">
                <a16:creationId xmlns:a16="http://schemas.microsoft.com/office/drawing/2014/main" id="{BFE3BE55-F35B-04EF-7FB2-6451F237139A}"/>
              </a:ext>
            </a:extLst>
          </p:cNvPr>
          <p:cNvCxnSpPr>
            <a:cxnSpLocks/>
          </p:cNvCxnSpPr>
          <p:nvPr/>
        </p:nvCxnSpPr>
        <p:spPr>
          <a:xfrm flipH="1" flipV="1">
            <a:off x="4631627" y="2806802"/>
            <a:ext cx="140366" cy="4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5" name="Tekstfelt 224">
            <a:extLst>
              <a:ext uri="{FF2B5EF4-FFF2-40B4-BE49-F238E27FC236}">
                <a16:creationId xmlns:a16="http://schemas.microsoft.com/office/drawing/2014/main" id="{D57BA8E0-03E7-FFA2-810E-E704181BC692}"/>
              </a:ext>
            </a:extLst>
          </p:cNvPr>
          <p:cNvSpPr txBox="1"/>
          <p:nvPr/>
        </p:nvSpPr>
        <p:spPr>
          <a:xfrm>
            <a:off x="8392333" y="2587475"/>
            <a:ext cx="813677" cy="369332"/>
          </a:xfrm>
          <a:prstGeom prst="rect">
            <a:avLst/>
          </a:prstGeom>
          <a:noFill/>
          <a:ln>
            <a:solidFill>
              <a:schemeClr val="tx1"/>
            </a:solidFill>
          </a:ln>
        </p:spPr>
        <p:txBody>
          <a:bodyPr wrap="square" rtlCol="0">
            <a:spAutoFit/>
          </a:bodyPr>
          <a:lstStyle/>
          <a:p>
            <a:pPr algn="ctr" defTabSz="457200"/>
            <a:r>
              <a:rPr lang="da-DK" sz="600" dirty="0">
                <a:solidFill>
                  <a:prstClr val="black"/>
                </a:solidFill>
                <a:latin typeface="Calibri" panose="020F0502020204030204"/>
              </a:rPr>
              <a:t>Maleri/tegning</a:t>
            </a:r>
          </a:p>
          <a:p>
            <a:pPr algn="ctr" defTabSz="457200"/>
            <a:r>
              <a:rPr lang="da-DK" sz="600" dirty="0">
                <a:solidFill>
                  <a:prstClr val="black"/>
                </a:solidFill>
                <a:latin typeface="Calibri" panose="020F0502020204030204"/>
              </a:rPr>
              <a:t>Doris Kristoffersen</a:t>
            </a:r>
          </a:p>
          <a:p>
            <a:pPr algn="ctr" defTabSz="457200"/>
            <a:r>
              <a:rPr lang="da-DK" sz="600" dirty="0">
                <a:solidFill>
                  <a:prstClr val="black"/>
                </a:solidFill>
                <a:latin typeface="Calibri" panose="020F0502020204030204"/>
              </a:rPr>
              <a:t>Charlotte Klitgaard</a:t>
            </a:r>
          </a:p>
        </p:txBody>
      </p:sp>
      <p:cxnSp>
        <p:nvCxnSpPr>
          <p:cNvPr id="227" name="Lige forbindelse 226">
            <a:extLst>
              <a:ext uri="{FF2B5EF4-FFF2-40B4-BE49-F238E27FC236}">
                <a16:creationId xmlns:a16="http://schemas.microsoft.com/office/drawing/2014/main" id="{CB1EAEBE-E88C-02AF-A505-39606D8A6EC7}"/>
              </a:ext>
            </a:extLst>
          </p:cNvPr>
          <p:cNvCxnSpPr>
            <a:cxnSpLocks/>
          </p:cNvCxnSpPr>
          <p:nvPr/>
        </p:nvCxnSpPr>
        <p:spPr>
          <a:xfrm>
            <a:off x="8283705" y="2712111"/>
            <a:ext cx="1004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Lige forbindelse 2">
            <a:extLst>
              <a:ext uri="{FF2B5EF4-FFF2-40B4-BE49-F238E27FC236}">
                <a16:creationId xmlns:a16="http://schemas.microsoft.com/office/drawing/2014/main" id="{4DC8B4AC-353F-4568-8DDF-A09751D10A59}"/>
              </a:ext>
            </a:extLst>
          </p:cNvPr>
          <p:cNvCxnSpPr>
            <a:cxnSpLocks/>
          </p:cNvCxnSpPr>
          <p:nvPr/>
        </p:nvCxnSpPr>
        <p:spPr>
          <a:xfrm flipV="1">
            <a:off x="2535341" y="4350155"/>
            <a:ext cx="258042" cy="390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Lige forbindelse 242">
            <a:extLst>
              <a:ext uri="{FF2B5EF4-FFF2-40B4-BE49-F238E27FC236}">
                <a16:creationId xmlns:a16="http://schemas.microsoft.com/office/drawing/2014/main" id="{D19C77E7-1D4A-C46C-FAD3-3FA33F43A9CA}"/>
              </a:ext>
            </a:extLst>
          </p:cNvPr>
          <p:cNvCxnSpPr>
            <a:cxnSpLocks/>
          </p:cNvCxnSpPr>
          <p:nvPr/>
        </p:nvCxnSpPr>
        <p:spPr>
          <a:xfrm flipV="1">
            <a:off x="2683713" y="4716237"/>
            <a:ext cx="111340" cy="154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491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EF7242B0-9EE9-ED26-0AE8-A7B5698E548D}"/>
              </a:ext>
            </a:extLst>
          </p:cNvPr>
          <p:cNvSpPr>
            <a:spLocks noGrp="1"/>
          </p:cNvSpPr>
          <p:nvPr>
            <p:ph sz="half" idx="1"/>
          </p:nvPr>
        </p:nvSpPr>
        <p:spPr>
          <a:xfrm>
            <a:off x="414337" y="1189037"/>
            <a:ext cx="5681662" cy="4764088"/>
          </a:xfrm>
        </p:spPr>
        <p:txBody>
          <a:bodyPr>
            <a:normAutofit fontScale="92500" lnSpcReduction="10000"/>
          </a:bodyPr>
          <a:lstStyle/>
          <a:p>
            <a:pPr marL="285750" indent="-285750">
              <a:spcAft>
                <a:spcPts val="600"/>
              </a:spcAft>
              <a:buFont typeface="Arial" panose="020B0604020202020204" pitchFamily="34" charset="0"/>
              <a:buChar char="•"/>
            </a:pPr>
            <a:r>
              <a:rPr lang="da-DK" dirty="0"/>
              <a:t>Forslagslisten fra Årsmødet 2025</a:t>
            </a:r>
          </a:p>
          <a:p>
            <a:pPr marL="285750" indent="-285750">
              <a:spcAft>
                <a:spcPts val="600"/>
              </a:spcAft>
              <a:buFont typeface="Arial" panose="020B0604020202020204" pitchFamily="34" charset="0"/>
              <a:buChar char="•"/>
            </a:pPr>
            <a:r>
              <a:rPr lang="da-DK" dirty="0"/>
              <a:t>Igangsætning af nye aktiviteter:</a:t>
            </a:r>
            <a:br>
              <a:rPr lang="da-DK" dirty="0"/>
            </a:br>
            <a:r>
              <a:rPr lang="da-DK" dirty="0"/>
              <a:t>- samarbejde med genoptræningen omkring træning af ”vindueskiggere”</a:t>
            </a:r>
          </a:p>
          <a:p>
            <a:pPr marL="285750" indent="-285750">
              <a:spcAft>
                <a:spcPts val="600"/>
              </a:spcAft>
              <a:buFont typeface="Arial" panose="020B0604020202020204" pitchFamily="34" charset="0"/>
              <a:buChar char="•"/>
            </a:pPr>
            <a:r>
              <a:rPr lang="da-DK" dirty="0"/>
              <a:t>KV25</a:t>
            </a:r>
          </a:p>
          <a:p>
            <a:pPr marL="285750" indent="-285750">
              <a:spcAft>
                <a:spcPts val="600"/>
              </a:spcAft>
              <a:buFont typeface="Arial" panose="020B0604020202020204" pitchFamily="34" charset="0"/>
              <a:buChar char="•"/>
            </a:pPr>
            <a:r>
              <a:rPr lang="da-DK" dirty="0"/>
              <a:t>Ældrerådet</a:t>
            </a:r>
          </a:p>
          <a:p>
            <a:pPr marL="285750" indent="-285750">
              <a:spcAft>
                <a:spcPts val="600"/>
              </a:spcAft>
              <a:buFont typeface="Arial" panose="020B0604020202020204" pitchFamily="34" charset="0"/>
              <a:buChar char="•"/>
            </a:pPr>
            <a:r>
              <a:rPr lang="da-DK" dirty="0"/>
              <a:t>Ældreloven og ny sundhedslov i 2027</a:t>
            </a:r>
          </a:p>
          <a:p>
            <a:pPr marL="285750" indent="-285750">
              <a:spcAft>
                <a:spcPts val="600"/>
              </a:spcAft>
              <a:buFont typeface="Arial" panose="020B0604020202020204" pitchFamily="34" charset="0"/>
              <a:buChar char="•"/>
            </a:pPr>
            <a:r>
              <a:rPr lang="da-DK" dirty="0"/>
              <a:t>Vores lokalblad</a:t>
            </a:r>
          </a:p>
          <a:p>
            <a:pPr marL="285750" indent="-285750">
              <a:spcAft>
                <a:spcPts val="600"/>
              </a:spcAft>
              <a:buFont typeface="Arial" panose="020B0604020202020204" pitchFamily="34" charset="0"/>
              <a:buChar char="•"/>
            </a:pPr>
            <a:r>
              <a:rPr lang="da-DK" dirty="0"/>
              <a:t>Større fokus på aktiviteter i Havdrup (bl.a. Spis sammen og stolegymnastik)</a:t>
            </a:r>
          </a:p>
          <a:p>
            <a:pPr marL="285750" indent="-285750">
              <a:spcAft>
                <a:spcPts val="600"/>
              </a:spcAft>
              <a:buFont typeface="Arial" panose="020B0604020202020204" pitchFamily="34" charset="0"/>
              <a:buChar char="•"/>
            </a:pPr>
            <a:r>
              <a:rPr lang="da-DK" dirty="0"/>
              <a:t>Flere aktiviteter på demensområdet – samarbejde med sognene</a:t>
            </a:r>
          </a:p>
          <a:p>
            <a:pPr marL="285750" indent="-285750">
              <a:spcAft>
                <a:spcPts val="600"/>
              </a:spcAft>
              <a:buFont typeface="Arial" panose="020B0604020202020204" pitchFamily="34" charset="0"/>
              <a:buChar char="•"/>
            </a:pPr>
            <a:r>
              <a:rPr lang="da-DK" dirty="0"/>
              <a:t>Implementeringen af et nyt bookingsystem: </a:t>
            </a:r>
            <a:r>
              <a:rPr lang="da-DK" dirty="0" err="1"/>
              <a:t>membersite</a:t>
            </a:r>
            <a:endParaRPr lang="da-DK" dirty="0"/>
          </a:p>
          <a:p>
            <a:pPr marL="285750" indent="-285750">
              <a:spcAft>
                <a:spcPts val="600"/>
              </a:spcAft>
              <a:buFont typeface="Arial" panose="020B0604020202020204" pitchFamily="34" charset="0"/>
              <a:buChar char="•"/>
            </a:pPr>
            <a:r>
              <a:rPr lang="da-DK" dirty="0"/>
              <a:t>Generationsskifter: besøgsvenner, tryghedsopkald og vågetjenesten</a:t>
            </a:r>
          </a:p>
          <a:p>
            <a:pPr marL="285750" indent="-285750">
              <a:spcAft>
                <a:spcPts val="600"/>
              </a:spcAft>
              <a:buFont typeface="Arial" panose="020B0604020202020204" pitchFamily="34" charset="0"/>
              <a:buChar char="•"/>
            </a:pPr>
            <a:r>
              <a:rPr lang="da-DK" dirty="0"/>
              <a:t>Styrke samarbejdet med øvrige senior aktivister</a:t>
            </a:r>
          </a:p>
        </p:txBody>
      </p:sp>
      <p:pic>
        <p:nvPicPr>
          <p:cNvPr id="9" name="Pladsholder til billede 8" descr="Et billede, der indeholder legetøj, statue, led/værtshus&#10;&#10;Automatisk genereret beskrivelse">
            <a:extLst>
              <a:ext uri="{FF2B5EF4-FFF2-40B4-BE49-F238E27FC236}">
                <a16:creationId xmlns:a16="http://schemas.microsoft.com/office/drawing/2014/main" id="{E4354E43-76D9-C9E3-BF82-EB13E6A164B4}"/>
              </a:ext>
            </a:extLst>
          </p:cNvPr>
          <p:cNvPicPr>
            <a:picLocks noGrp="1" noChangeAspect="1"/>
          </p:cNvPicPr>
          <p:nvPr>
            <p:ph sz="half" idx="2"/>
          </p:nvPr>
        </p:nvPicPr>
        <p:blipFill>
          <a:blip r:embed="rId2"/>
          <a:stretch>
            <a:fillRect/>
          </a:stretch>
        </p:blipFill>
        <p:spPr>
          <a:xfrm>
            <a:off x="6234112" y="2054465"/>
            <a:ext cx="5541963" cy="3726970"/>
          </a:xfrm>
          <a:noFill/>
        </p:spPr>
      </p:pic>
      <p:sp>
        <p:nvSpPr>
          <p:cNvPr id="3" name="Pladsholder til dato 2">
            <a:extLst>
              <a:ext uri="{FF2B5EF4-FFF2-40B4-BE49-F238E27FC236}">
                <a16:creationId xmlns:a16="http://schemas.microsoft.com/office/drawing/2014/main" id="{67B57478-F613-EEC1-9547-844D52BC5DED}"/>
              </a:ext>
            </a:extLst>
          </p:cNvPr>
          <p:cNvSpPr>
            <a:spLocks noGrp="1"/>
          </p:cNvSpPr>
          <p:nvPr>
            <p:ph type="dt" sz="half" idx="10"/>
          </p:nvPr>
        </p:nvSpPr>
        <p:spPr>
          <a:xfrm>
            <a:off x="8866188" y="6577013"/>
            <a:ext cx="1939925" cy="273050"/>
          </a:xfrm>
        </p:spPr>
        <p:txBody>
          <a:bodyPr anchor="ctr">
            <a:normAutofit/>
          </a:bodyPr>
          <a:lstStyle/>
          <a:p>
            <a:pPr>
              <a:spcAft>
                <a:spcPts val="600"/>
              </a:spcAft>
            </a:pPr>
            <a:fld id="{6E9DC91F-28B5-4ED4-980F-F7980C0A9ECB}" type="datetime1">
              <a:rPr lang="da-DK" smtClean="0"/>
              <a:pPr>
                <a:spcAft>
                  <a:spcPts val="600"/>
                </a:spcAft>
              </a:pPr>
              <a:t>19-03-2026</a:t>
            </a:fld>
            <a:endParaRPr lang="da-DK"/>
          </a:p>
        </p:txBody>
      </p:sp>
      <p:sp>
        <p:nvSpPr>
          <p:cNvPr id="4" name="Pladsholder til sidefod 3">
            <a:extLst>
              <a:ext uri="{FF2B5EF4-FFF2-40B4-BE49-F238E27FC236}">
                <a16:creationId xmlns:a16="http://schemas.microsoft.com/office/drawing/2014/main" id="{B485144A-5180-53E5-729E-DEFD49C6A0BF}"/>
              </a:ext>
            </a:extLst>
          </p:cNvPr>
          <p:cNvSpPr>
            <a:spLocks noGrp="1"/>
          </p:cNvSpPr>
          <p:nvPr>
            <p:ph type="ftr" sz="quarter" idx="11"/>
          </p:nvPr>
        </p:nvSpPr>
        <p:spPr>
          <a:xfrm>
            <a:off x="2354262" y="6577013"/>
            <a:ext cx="6511926" cy="273050"/>
          </a:xfrm>
        </p:spPr>
        <p:txBody>
          <a:bodyPr anchor="ctr">
            <a:normAutofit/>
          </a:bodyPr>
          <a:lstStyle/>
          <a:p>
            <a:pPr>
              <a:spcAft>
                <a:spcPts val="600"/>
              </a:spcAft>
            </a:pPr>
            <a:r>
              <a:rPr lang="da-DK"/>
              <a:t>Test af footer element</a:t>
            </a:r>
          </a:p>
        </p:txBody>
      </p:sp>
      <p:sp>
        <p:nvSpPr>
          <p:cNvPr id="5" name="Pladsholder til slidenummer 4">
            <a:extLst>
              <a:ext uri="{FF2B5EF4-FFF2-40B4-BE49-F238E27FC236}">
                <a16:creationId xmlns:a16="http://schemas.microsoft.com/office/drawing/2014/main" id="{02F13521-4922-E892-C273-29AAFD7162A3}"/>
              </a:ext>
            </a:extLst>
          </p:cNvPr>
          <p:cNvSpPr>
            <a:spLocks noGrp="1"/>
          </p:cNvSpPr>
          <p:nvPr>
            <p:ph type="sldNum" sz="quarter" idx="12"/>
          </p:nvPr>
        </p:nvSpPr>
        <p:spPr>
          <a:xfrm>
            <a:off x="11082337" y="6577013"/>
            <a:ext cx="693737" cy="273050"/>
          </a:xfrm>
        </p:spPr>
        <p:txBody>
          <a:bodyPr anchor="ctr">
            <a:normAutofit/>
          </a:bodyPr>
          <a:lstStyle/>
          <a:p>
            <a:pPr>
              <a:spcAft>
                <a:spcPts val="600"/>
              </a:spcAft>
            </a:pPr>
            <a:fld id="{0E8862F4-759C-4937-98C7-CDEB1EE77131}" type="slidenum">
              <a:rPr lang="da-DK" smtClean="0"/>
              <a:pPr>
                <a:spcAft>
                  <a:spcPts val="600"/>
                </a:spcAft>
              </a:pPr>
              <a:t>6</a:t>
            </a:fld>
            <a:endParaRPr lang="da-DK"/>
          </a:p>
        </p:txBody>
      </p:sp>
      <p:sp>
        <p:nvSpPr>
          <p:cNvPr id="6" name="Titel 5">
            <a:extLst>
              <a:ext uri="{FF2B5EF4-FFF2-40B4-BE49-F238E27FC236}">
                <a16:creationId xmlns:a16="http://schemas.microsoft.com/office/drawing/2014/main" id="{3921B7D8-80B8-6853-42C8-4789725E0ABE}"/>
              </a:ext>
            </a:extLst>
          </p:cNvPr>
          <p:cNvSpPr>
            <a:spLocks noGrp="1"/>
          </p:cNvSpPr>
          <p:nvPr>
            <p:ph type="title"/>
          </p:nvPr>
        </p:nvSpPr>
        <p:spPr>
          <a:xfrm>
            <a:off x="414337" y="419100"/>
            <a:ext cx="11361737" cy="839788"/>
          </a:xfrm>
        </p:spPr>
        <p:txBody>
          <a:bodyPr anchor="t">
            <a:normAutofit/>
          </a:bodyPr>
          <a:lstStyle/>
          <a:p>
            <a:r>
              <a:rPr lang="da-DK" dirty="0"/>
              <a:t>Bestyrelsens hovedtemaer i 2025:</a:t>
            </a:r>
          </a:p>
        </p:txBody>
      </p:sp>
    </p:spTree>
    <p:extLst>
      <p:ext uri="{BB962C8B-B14F-4D97-AF65-F5344CB8AC3E}">
        <p14:creationId xmlns:p14="http://schemas.microsoft.com/office/powerpoint/2010/main" val="3303210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2E1AA08-7EAE-083C-A78E-0D44B32CC2A1}"/>
              </a:ext>
            </a:extLst>
          </p:cNvPr>
          <p:cNvSpPr>
            <a:spLocks noGrp="1"/>
          </p:cNvSpPr>
          <p:nvPr>
            <p:ph sz="half" idx="1"/>
          </p:nvPr>
        </p:nvSpPr>
        <p:spPr>
          <a:xfrm>
            <a:off x="414338" y="1677988"/>
            <a:ext cx="5541962" cy="4479925"/>
          </a:xfrm>
        </p:spPr>
        <p:txBody>
          <a:bodyPr>
            <a:normAutofit/>
          </a:bodyPr>
          <a:lstStyle/>
          <a:p>
            <a:pPr lvl="0"/>
            <a:r>
              <a:rPr lang="da-DK" kern="100">
                <a:effectLst/>
              </a:rPr>
              <a:t>Information/foredrag om økonomi, når ægtefælle kommer på plejehjem.</a:t>
            </a:r>
            <a:br>
              <a:rPr lang="da-DK" kern="100">
                <a:effectLst/>
              </a:rPr>
            </a:br>
            <a:r>
              <a:rPr lang="da-DK" kern="100">
                <a:effectLst/>
              </a:rPr>
              <a:t>Det kommer i foråret 26!</a:t>
            </a:r>
            <a:br>
              <a:rPr lang="da-DK" kern="100">
                <a:effectLst/>
              </a:rPr>
            </a:br>
            <a:endParaRPr lang="da-DK" kern="100">
              <a:effectLst/>
            </a:endParaRPr>
          </a:p>
          <a:p>
            <a:pPr lvl="0"/>
            <a:r>
              <a:rPr lang="da-DK" kern="100">
                <a:effectLst/>
              </a:rPr>
              <a:t>Vil det være muligt for ÆS at få kommunen til at behandle borgerne mere værdigt?</a:t>
            </a:r>
            <a:br>
              <a:rPr lang="da-DK" kern="100">
                <a:effectLst/>
              </a:rPr>
            </a:br>
            <a:r>
              <a:rPr lang="da-DK" i="1" kern="100">
                <a:effectLst/>
              </a:rPr>
              <a:t>Her henviser vi til ÆS generelt. Altså Hovedorganisationen. Det er her, der arbejdes med denne problematik. Vi hører dog gerne om konkrete problemstillinger og vil derefter vurdere om vi skal gå ind i den konkrete problemstilling.</a:t>
            </a:r>
            <a:br>
              <a:rPr lang="da-DK" i="1" kern="100">
                <a:effectLst/>
              </a:rPr>
            </a:br>
            <a:endParaRPr lang="da-DK" kern="100">
              <a:effectLst/>
            </a:endParaRPr>
          </a:p>
          <a:p>
            <a:pPr lvl="0"/>
            <a:r>
              <a:rPr lang="da-DK" kern="100">
                <a:effectLst/>
              </a:rPr>
              <a:t>Udendørs </a:t>
            </a:r>
            <a:r>
              <a:rPr lang="da-DK" kern="100" err="1">
                <a:effectLst/>
              </a:rPr>
              <a:t>Pickleball</a:t>
            </a:r>
            <a:r>
              <a:rPr lang="da-DK" kern="100">
                <a:effectLst/>
              </a:rPr>
              <a:t> på tennisbanerne i Jersie.</a:t>
            </a:r>
            <a:br>
              <a:rPr lang="da-DK" kern="100">
                <a:effectLst/>
              </a:rPr>
            </a:br>
            <a:r>
              <a:rPr lang="da-DK" kern="100">
                <a:effectLst/>
              </a:rPr>
              <a:t>Vi arbejder på opgaven i samarbejde med kommunen.</a:t>
            </a:r>
            <a:br>
              <a:rPr lang="da-DK" i="1" kern="100">
                <a:effectLst/>
              </a:rPr>
            </a:br>
            <a:endParaRPr lang="da-DK" kern="100">
              <a:effectLst/>
            </a:endParaRPr>
          </a:p>
          <a:p>
            <a:pPr lvl="0">
              <a:spcAft>
                <a:spcPts val="800"/>
              </a:spcAft>
            </a:pPr>
            <a:r>
              <a:rPr lang="da-DK" kern="100">
                <a:effectLst/>
              </a:rPr>
              <a:t>Undervisning i forebyggelse af skader i </a:t>
            </a:r>
            <a:r>
              <a:rPr lang="da-DK" kern="100" err="1">
                <a:effectLst/>
              </a:rPr>
              <a:t>Pickleball</a:t>
            </a:r>
            <a:r>
              <a:rPr lang="da-DK" kern="100">
                <a:effectLst/>
              </a:rPr>
              <a:t>.</a:t>
            </a:r>
            <a:br>
              <a:rPr lang="da-DK" kern="100">
                <a:effectLst/>
              </a:rPr>
            </a:br>
            <a:r>
              <a:rPr lang="da-DK" kern="100">
                <a:effectLst/>
              </a:rPr>
              <a:t>Kommer i foråret 2026.</a:t>
            </a:r>
          </a:p>
          <a:p>
            <a:endParaRPr lang="da-DK" dirty="0"/>
          </a:p>
        </p:txBody>
      </p:sp>
      <p:sp>
        <p:nvSpPr>
          <p:cNvPr id="4" name="Pladsholder til dato 3">
            <a:extLst>
              <a:ext uri="{FF2B5EF4-FFF2-40B4-BE49-F238E27FC236}">
                <a16:creationId xmlns:a16="http://schemas.microsoft.com/office/drawing/2014/main" id="{D9DD6329-5A38-EC0D-444C-3C4C004E3878}"/>
              </a:ext>
            </a:extLst>
          </p:cNvPr>
          <p:cNvSpPr>
            <a:spLocks noGrp="1"/>
          </p:cNvSpPr>
          <p:nvPr>
            <p:ph type="dt" sz="half" idx="10"/>
          </p:nvPr>
        </p:nvSpPr>
        <p:spPr>
          <a:xfrm>
            <a:off x="8866188" y="6577013"/>
            <a:ext cx="1939925" cy="273050"/>
          </a:xfrm>
        </p:spPr>
        <p:txBody>
          <a:bodyPr anchor="ctr">
            <a:normAutofit/>
          </a:bodyPr>
          <a:lstStyle/>
          <a:p>
            <a:pPr>
              <a:spcAft>
                <a:spcPts val="600"/>
              </a:spcAft>
            </a:pPr>
            <a:fld id="{6E9DC91F-28B5-4ED4-980F-F7980C0A9ECB}" type="datetime1">
              <a:rPr lang="da-DK" smtClean="0"/>
              <a:pPr>
                <a:spcAft>
                  <a:spcPts val="600"/>
                </a:spcAft>
              </a:pPr>
              <a:t>19-03-2026</a:t>
            </a:fld>
            <a:endParaRPr lang="da-DK"/>
          </a:p>
        </p:txBody>
      </p:sp>
      <p:sp>
        <p:nvSpPr>
          <p:cNvPr id="5" name="Pladsholder til sidefod 4">
            <a:extLst>
              <a:ext uri="{FF2B5EF4-FFF2-40B4-BE49-F238E27FC236}">
                <a16:creationId xmlns:a16="http://schemas.microsoft.com/office/drawing/2014/main" id="{5821E361-A322-AEC0-BB2F-1CBD3CBB7A88}"/>
              </a:ext>
            </a:extLst>
          </p:cNvPr>
          <p:cNvSpPr>
            <a:spLocks noGrp="1"/>
          </p:cNvSpPr>
          <p:nvPr>
            <p:ph type="ftr" sz="quarter" idx="11"/>
          </p:nvPr>
        </p:nvSpPr>
        <p:spPr>
          <a:xfrm>
            <a:off x="2354262" y="6577013"/>
            <a:ext cx="6511926" cy="273050"/>
          </a:xfrm>
        </p:spPr>
        <p:txBody>
          <a:bodyPr anchor="ctr">
            <a:normAutofit/>
          </a:bodyPr>
          <a:lstStyle/>
          <a:p>
            <a:pPr>
              <a:spcAft>
                <a:spcPts val="600"/>
              </a:spcAft>
            </a:pPr>
            <a:r>
              <a:rPr lang="da-DK"/>
              <a:t>Test af footer element</a:t>
            </a:r>
          </a:p>
        </p:txBody>
      </p:sp>
      <p:sp>
        <p:nvSpPr>
          <p:cNvPr id="6" name="Pladsholder til slidenummer 5">
            <a:extLst>
              <a:ext uri="{FF2B5EF4-FFF2-40B4-BE49-F238E27FC236}">
                <a16:creationId xmlns:a16="http://schemas.microsoft.com/office/drawing/2014/main" id="{321BEB33-1DCC-4464-E6D0-B80079792A48}"/>
              </a:ext>
            </a:extLst>
          </p:cNvPr>
          <p:cNvSpPr>
            <a:spLocks noGrp="1"/>
          </p:cNvSpPr>
          <p:nvPr>
            <p:ph type="sldNum" sz="quarter" idx="12"/>
          </p:nvPr>
        </p:nvSpPr>
        <p:spPr>
          <a:xfrm>
            <a:off x="11082337" y="6577013"/>
            <a:ext cx="693737" cy="273050"/>
          </a:xfrm>
        </p:spPr>
        <p:txBody>
          <a:bodyPr anchor="ctr">
            <a:normAutofit/>
          </a:bodyPr>
          <a:lstStyle/>
          <a:p>
            <a:pPr>
              <a:spcAft>
                <a:spcPts val="600"/>
              </a:spcAft>
            </a:pPr>
            <a:fld id="{0E8862F4-759C-4937-98C7-CDEB1EE77131}" type="slidenum">
              <a:rPr lang="da-DK" smtClean="0"/>
              <a:pPr>
                <a:spcAft>
                  <a:spcPts val="600"/>
                </a:spcAft>
              </a:pPr>
              <a:t>7</a:t>
            </a:fld>
            <a:endParaRPr lang="da-DK"/>
          </a:p>
        </p:txBody>
      </p:sp>
      <p:sp>
        <p:nvSpPr>
          <p:cNvPr id="7" name="Titel 6">
            <a:extLst>
              <a:ext uri="{FF2B5EF4-FFF2-40B4-BE49-F238E27FC236}">
                <a16:creationId xmlns:a16="http://schemas.microsoft.com/office/drawing/2014/main" id="{235D3003-6430-6C2F-8F7C-B3AE34B2FC47}"/>
              </a:ext>
            </a:extLst>
          </p:cNvPr>
          <p:cNvSpPr>
            <a:spLocks noGrp="1"/>
          </p:cNvSpPr>
          <p:nvPr>
            <p:ph type="title"/>
          </p:nvPr>
        </p:nvSpPr>
        <p:spPr>
          <a:xfrm>
            <a:off x="414337" y="419100"/>
            <a:ext cx="11361737" cy="839788"/>
          </a:xfrm>
        </p:spPr>
        <p:txBody>
          <a:bodyPr anchor="t">
            <a:normAutofit/>
          </a:bodyPr>
          <a:lstStyle/>
          <a:p>
            <a:r>
              <a:rPr lang="da-DK" dirty="0"/>
              <a:t>Forslagslisten: </a:t>
            </a:r>
          </a:p>
        </p:txBody>
      </p:sp>
      <p:graphicFrame>
        <p:nvGraphicFramePr>
          <p:cNvPr id="9" name="Pladsholder til indhold 1">
            <a:extLst>
              <a:ext uri="{FF2B5EF4-FFF2-40B4-BE49-F238E27FC236}">
                <a16:creationId xmlns:a16="http://schemas.microsoft.com/office/drawing/2014/main" id="{84D60E8F-B695-56C2-2073-EBA52EA1D06C}"/>
              </a:ext>
            </a:extLst>
          </p:cNvPr>
          <p:cNvGraphicFramePr>
            <a:graphicFrameLocks noGrp="1"/>
          </p:cNvGraphicFramePr>
          <p:nvPr>
            <p:ph sz="half" idx="2"/>
            <p:extLst>
              <p:ext uri="{D42A27DB-BD31-4B8C-83A1-F6EECF244321}">
                <p14:modId xmlns:p14="http://schemas.microsoft.com/office/powerpoint/2010/main" val="2012204524"/>
              </p:ext>
            </p:extLst>
          </p:nvPr>
        </p:nvGraphicFramePr>
        <p:xfrm>
          <a:off x="6234112" y="1677988"/>
          <a:ext cx="5541963" cy="4479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6954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ladsholder til billede 10">
            <a:extLst>
              <a:ext uri="{FF2B5EF4-FFF2-40B4-BE49-F238E27FC236}">
                <a16:creationId xmlns:a16="http://schemas.microsoft.com/office/drawing/2014/main" id="{8DCC4572-8751-B061-B610-EC2DFDA5099E}"/>
              </a:ext>
            </a:extLst>
          </p:cNvPr>
          <p:cNvPicPr>
            <a:picLocks noGrp="1" noChangeAspect="1"/>
          </p:cNvPicPr>
          <p:nvPr>
            <p:ph sz="half" idx="1"/>
          </p:nvPr>
        </p:nvPicPr>
        <p:blipFill>
          <a:blip r:embed="rId3"/>
          <a:srcRect t="644" b="644"/>
          <a:stretch/>
        </p:blipFill>
        <p:spPr>
          <a:xfrm>
            <a:off x="0" y="7937"/>
            <a:ext cx="4438836" cy="6569076"/>
          </a:xfrm>
        </p:spPr>
      </p:pic>
      <p:sp>
        <p:nvSpPr>
          <p:cNvPr id="13" name="Pladsholder til indhold 12">
            <a:extLst>
              <a:ext uri="{FF2B5EF4-FFF2-40B4-BE49-F238E27FC236}">
                <a16:creationId xmlns:a16="http://schemas.microsoft.com/office/drawing/2014/main" id="{962520A0-727B-194C-2C82-299FFE963D3F}"/>
              </a:ext>
            </a:extLst>
          </p:cNvPr>
          <p:cNvSpPr>
            <a:spLocks noGrp="1"/>
          </p:cNvSpPr>
          <p:nvPr>
            <p:ph sz="half" idx="2"/>
          </p:nvPr>
        </p:nvSpPr>
        <p:spPr>
          <a:xfrm>
            <a:off x="4820005" y="1311093"/>
            <a:ext cx="6738722" cy="5054195"/>
          </a:xfrm>
        </p:spPr>
        <p:txBody>
          <a:bodyPr vert="horz" lIns="0" tIns="0" rIns="0" bIns="0" rtlCol="0" anchor="t">
            <a:normAutofit fontScale="55000" lnSpcReduction="20000"/>
          </a:bodyPr>
          <a:lstStyle/>
          <a:p>
            <a:pPr marL="342900" indent="-342900">
              <a:buFont typeface="Arial" panose="020B0604020202020204" pitchFamily="34" charset="0"/>
              <a:buChar char="•"/>
            </a:pPr>
            <a:r>
              <a:rPr lang="da-DK" sz="2400" dirty="0">
                <a:latin typeface="IBM Plex Sans"/>
              </a:rPr>
              <a:t>Mange valgmøder op til kommunalvalget om rengøring og robotstøvsugere – kendte ansigter og faste teams – flere plejehjemspladser bliver bygget men er det nok?</a:t>
            </a:r>
          </a:p>
          <a:p>
            <a:pPr marL="342900" indent="-342900">
              <a:buFont typeface="Arial" panose="020B0604020202020204" pitchFamily="34" charset="0"/>
              <a:buChar char="•"/>
            </a:pPr>
            <a:endParaRPr lang="da-DK" sz="2400" dirty="0"/>
          </a:p>
          <a:p>
            <a:pPr marL="342900" indent="-342900">
              <a:buFont typeface="Arial" panose="020B0604020202020204" pitchFamily="34" charset="0"/>
              <a:buChar char="•"/>
            </a:pPr>
            <a:r>
              <a:rPr lang="da-DK" sz="2400" dirty="0">
                <a:latin typeface="IBM Plex Sans"/>
              </a:rPr>
              <a:t>Vi hjælper med det digitale – både i IT-cafeerne og på gratis kurser hos AOF</a:t>
            </a:r>
            <a:br>
              <a:rPr lang="da-DK" sz="2400" dirty="0">
                <a:latin typeface="IBM Plex Sans"/>
              </a:rPr>
            </a:br>
            <a:endParaRPr lang="da-DK" sz="2400" dirty="0">
              <a:latin typeface="IBM Plex Sans"/>
            </a:endParaRPr>
          </a:p>
          <a:p>
            <a:pPr marL="342900" indent="-342900">
              <a:buFont typeface="Arial" panose="020B0604020202020204" pitchFamily="34" charset="0"/>
              <a:buChar char="•"/>
            </a:pPr>
            <a:r>
              <a:rPr lang="da-DK" sz="2400" dirty="0">
                <a:latin typeface="IBM Plex Sans"/>
              </a:rPr>
              <a:t>Vi hjælper med handy-opgaver hvor egne evner ikke strækker – mere end 70 gange i 2025</a:t>
            </a:r>
          </a:p>
          <a:p>
            <a:pPr marL="342900" indent="-342900">
              <a:buFont typeface="Arial" panose="020B0604020202020204" pitchFamily="34" charset="0"/>
              <a:buChar char="•"/>
            </a:pPr>
            <a:endParaRPr lang="da-DK" sz="2400" dirty="0"/>
          </a:p>
          <a:p>
            <a:pPr marL="342900" indent="-342900">
              <a:buFont typeface="Arial" panose="020B0604020202020204" pitchFamily="34" charset="0"/>
              <a:buChar char="•"/>
            </a:pPr>
            <a:r>
              <a:rPr lang="da-DK" sz="2400" dirty="0">
                <a:latin typeface="IBM Plex Sans"/>
              </a:rPr>
              <a:t>Telefonvenner trives og der foretages tryghedsopkald hver dag</a:t>
            </a:r>
            <a:br>
              <a:rPr lang="da-DK" sz="2400" dirty="0">
                <a:latin typeface="IBM Plex Sans"/>
              </a:rPr>
            </a:br>
            <a:endParaRPr lang="da-DK" sz="2400" dirty="0">
              <a:latin typeface="IBM Plex Sans"/>
            </a:endParaRPr>
          </a:p>
          <a:p>
            <a:pPr marL="342900" indent="-342900">
              <a:buFont typeface="Arial" panose="020B0604020202020204" pitchFamily="34" charset="0"/>
              <a:buChar char="•"/>
            </a:pPr>
            <a:r>
              <a:rPr lang="da-DK" sz="2400" dirty="0">
                <a:latin typeface="IBM Plex Sans"/>
              </a:rPr>
              <a:t>Der knyttes nye bekendtskaber på hyggeture med spændende oplevelser</a:t>
            </a:r>
          </a:p>
          <a:p>
            <a:pPr marL="342900" indent="-342900">
              <a:buFont typeface="Arial" panose="020B0604020202020204" pitchFamily="34" charset="0"/>
              <a:buChar char="•"/>
            </a:pPr>
            <a:endParaRPr lang="da-DK" sz="2400" dirty="0"/>
          </a:p>
          <a:p>
            <a:pPr marL="342900" indent="-342900">
              <a:buFont typeface="Arial" panose="020B0604020202020204" pitchFamily="34" charset="0"/>
              <a:buChar char="•"/>
            </a:pPr>
            <a:r>
              <a:rPr lang="da-DK" sz="2400" dirty="0"/>
              <a:t>300 deltager i motion hos Ældre Sagen Solrød – stolemotion, træning i naturen, boldspil, cykelvenner, krolf, aquaspinning </a:t>
            </a:r>
            <a:r>
              <a:rPr lang="da-DK" sz="2400" dirty="0" err="1"/>
              <a:t>o.m.a</a:t>
            </a:r>
            <a:r>
              <a:rPr lang="da-DK" sz="2400" dirty="0"/>
              <a:t>. – </a:t>
            </a:r>
            <a:r>
              <a:rPr lang="da-DK" sz="2400" b="1" dirty="0"/>
              <a:t>739</a:t>
            </a:r>
            <a:r>
              <a:rPr lang="da-DK" sz="2400" dirty="0"/>
              <a:t> er tilmeldt fitness i motionscenteret!</a:t>
            </a:r>
            <a:br>
              <a:rPr lang="da-DK" sz="2400" dirty="0"/>
            </a:br>
            <a:endParaRPr lang="da-DK" sz="2400" dirty="0"/>
          </a:p>
          <a:p>
            <a:pPr marL="342900" indent="-342900">
              <a:buFont typeface="Arial" panose="020B0604020202020204" pitchFamily="34" charset="0"/>
              <a:buChar char="•"/>
            </a:pPr>
            <a:r>
              <a:rPr lang="da-DK" sz="2400" dirty="0"/>
              <a:t>Der spilles kortspil, billard – der forskes i slægter og læres nye sprog </a:t>
            </a:r>
            <a:r>
              <a:rPr lang="da-DK" sz="2400" dirty="0" err="1"/>
              <a:t>o.m.a</a:t>
            </a:r>
            <a:r>
              <a:rPr lang="da-DK" sz="2400" dirty="0"/>
              <a:t>.</a:t>
            </a:r>
          </a:p>
          <a:p>
            <a:endParaRPr lang="da-DK" sz="2400" dirty="0"/>
          </a:p>
          <a:p>
            <a:pPr marL="342900" indent="-342900">
              <a:buFont typeface="Arial" panose="020B0604020202020204" pitchFamily="34" charset="0"/>
              <a:buChar char="•"/>
            </a:pPr>
            <a:r>
              <a:rPr lang="da-DK" sz="2400" dirty="0">
                <a:latin typeface="IBM Plex Sans"/>
              </a:rPr>
              <a:t>Danmark spiser sammen – i uge 17 og 45  og i uge 50 i samarbejde med AFC.  Vi har haft fuldt hus alle gange -og som noget nyt afholdt vi i uge 45 et spis sammen arrangement i</a:t>
            </a:r>
            <a:r>
              <a:rPr kumimoji="0" lang="da-DK" sz="2400" b="0" i="0" u="none" strike="noStrike" kern="1200" cap="none" spc="0" normalizeH="0" baseline="0" noProof="0" dirty="0">
                <a:ln>
                  <a:noFill/>
                </a:ln>
                <a:solidFill>
                  <a:srgbClr val="192B37"/>
                </a:solidFill>
                <a:effectLst/>
                <a:uLnTx/>
                <a:uFillTx/>
                <a:latin typeface="IBM Plex Sans"/>
                <a:ea typeface="+mn-ea"/>
                <a:cs typeface="+mn-cs"/>
              </a:rPr>
              <a:t> Havdrup sognehus i </a:t>
            </a:r>
            <a:r>
              <a:rPr lang="da-DK" sz="2400" dirty="0">
                <a:latin typeface="IBM Plex Sans"/>
              </a:rPr>
              <a:t>samarbejde med Havdrup borgerforening og Havdrup sogn.</a:t>
            </a:r>
            <a:br>
              <a:rPr lang="da-DK" sz="2400" dirty="0">
                <a:latin typeface="IBM Plex Sans"/>
              </a:rPr>
            </a:br>
            <a:r>
              <a:rPr lang="da-DK" sz="2400" dirty="0">
                <a:latin typeface="IBM Plex Sans"/>
              </a:rPr>
              <a:t> </a:t>
            </a:r>
            <a:br>
              <a:rPr lang="da-DK" sz="2400" dirty="0"/>
            </a:br>
            <a:r>
              <a:rPr lang="da-DK" sz="2400" dirty="0">
                <a:latin typeface="IBM Plex Sans"/>
              </a:rPr>
              <a:t>Over 15.000 mennesker har spist sammen i Ældre Sagens lokalafdelinger</a:t>
            </a:r>
          </a:p>
          <a:p>
            <a:pPr marL="342900" indent="-342900">
              <a:buFont typeface="Arial" panose="020B0604020202020204" pitchFamily="34" charset="0"/>
              <a:buChar char="•"/>
            </a:pPr>
            <a:endParaRPr lang="da-DK" sz="2400" dirty="0"/>
          </a:p>
          <a:p>
            <a:pPr marL="342900" indent="-342900">
              <a:buFont typeface="Arial" panose="020B0604020202020204" pitchFamily="34" charset="0"/>
              <a:buChar char="•"/>
            </a:pPr>
            <a:r>
              <a:rPr lang="da-DK" sz="2400" dirty="0"/>
              <a:t>Frivillige hjælper og giver tryghed og overskud på plejehjem, på skoler og i aktivitetscentre</a:t>
            </a:r>
          </a:p>
        </p:txBody>
      </p:sp>
      <p:sp>
        <p:nvSpPr>
          <p:cNvPr id="4" name="Pladsholder til dato 3">
            <a:extLst>
              <a:ext uri="{FF2B5EF4-FFF2-40B4-BE49-F238E27FC236}">
                <a16:creationId xmlns:a16="http://schemas.microsoft.com/office/drawing/2014/main" id="{D2B71108-54F6-D9EE-61D7-0C772BF5BCDE}"/>
              </a:ext>
            </a:extLst>
          </p:cNvPr>
          <p:cNvSpPr>
            <a:spLocks noGrp="1"/>
          </p:cNvSpPr>
          <p:nvPr>
            <p:ph type="dt" sz="half" idx="10"/>
          </p:nvPr>
        </p:nvSpPr>
        <p:spPr>
          <a:xfrm>
            <a:off x="8866188" y="6577013"/>
            <a:ext cx="1939925" cy="273050"/>
          </a:xfrm>
        </p:spPr>
        <p:txBody>
          <a:bodyPr anchor="ctr">
            <a:normAutofit/>
          </a:bodyPr>
          <a:lstStyle/>
          <a:p>
            <a:pPr>
              <a:spcAft>
                <a:spcPts val="600"/>
              </a:spcAft>
            </a:pPr>
            <a:fld id="{6E9DC91F-28B5-4ED4-980F-F7980C0A9ECB}" type="datetime1">
              <a:rPr lang="da-DK" smtClean="0"/>
              <a:pPr>
                <a:spcAft>
                  <a:spcPts val="600"/>
                </a:spcAft>
              </a:pPr>
              <a:t>19-03-2026</a:t>
            </a:fld>
            <a:endParaRPr lang="da-DK"/>
          </a:p>
        </p:txBody>
      </p:sp>
      <p:sp>
        <p:nvSpPr>
          <p:cNvPr id="18" name="Footer Placeholder 4">
            <a:extLst>
              <a:ext uri="{FF2B5EF4-FFF2-40B4-BE49-F238E27FC236}">
                <a16:creationId xmlns:a16="http://schemas.microsoft.com/office/drawing/2014/main" id="{27602210-7C55-7893-BE2A-5DD8AB08C3BC}"/>
              </a:ext>
            </a:extLst>
          </p:cNvPr>
          <p:cNvSpPr>
            <a:spLocks noGrp="1"/>
          </p:cNvSpPr>
          <p:nvPr>
            <p:ph type="ftr" sz="quarter" idx="11"/>
          </p:nvPr>
        </p:nvSpPr>
        <p:spPr>
          <a:xfrm>
            <a:off x="2354262" y="6577013"/>
            <a:ext cx="6511926" cy="273050"/>
          </a:xfrm>
        </p:spPr>
        <p:txBody>
          <a:bodyPr/>
          <a:lstStyle/>
          <a:p>
            <a:pPr>
              <a:spcAft>
                <a:spcPts val="600"/>
              </a:spcAft>
            </a:pPr>
            <a:endParaRPr lang="da-DK"/>
          </a:p>
        </p:txBody>
      </p:sp>
      <p:sp>
        <p:nvSpPr>
          <p:cNvPr id="6" name="Pladsholder til slidenummer 5">
            <a:extLst>
              <a:ext uri="{FF2B5EF4-FFF2-40B4-BE49-F238E27FC236}">
                <a16:creationId xmlns:a16="http://schemas.microsoft.com/office/drawing/2014/main" id="{F1F4A83A-B930-F006-DCA0-140C86736904}"/>
              </a:ext>
            </a:extLst>
          </p:cNvPr>
          <p:cNvSpPr>
            <a:spLocks noGrp="1"/>
          </p:cNvSpPr>
          <p:nvPr>
            <p:ph type="sldNum" sz="quarter" idx="12"/>
          </p:nvPr>
        </p:nvSpPr>
        <p:spPr>
          <a:xfrm>
            <a:off x="11082337" y="6577013"/>
            <a:ext cx="693737" cy="273050"/>
          </a:xfrm>
        </p:spPr>
        <p:txBody>
          <a:bodyPr anchor="ctr">
            <a:normAutofit/>
          </a:bodyPr>
          <a:lstStyle/>
          <a:p>
            <a:pPr>
              <a:spcAft>
                <a:spcPts val="600"/>
              </a:spcAft>
            </a:pPr>
            <a:fld id="{0E8862F4-759C-4937-98C7-CDEB1EE77131}" type="slidenum">
              <a:rPr lang="da-DK" smtClean="0"/>
              <a:pPr>
                <a:spcAft>
                  <a:spcPts val="600"/>
                </a:spcAft>
              </a:pPr>
              <a:t>8</a:t>
            </a:fld>
            <a:endParaRPr lang="da-DK"/>
          </a:p>
        </p:txBody>
      </p:sp>
      <p:sp>
        <p:nvSpPr>
          <p:cNvPr id="8" name="Titel 7">
            <a:extLst>
              <a:ext uri="{FF2B5EF4-FFF2-40B4-BE49-F238E27FC236}">
                <a16:creationId xmlns:a16="http://schemas.microsoft.com/office/drawing/2014/main" id="{5F2750A1-5C5F-A2C0-7A79-F42E388577E5}"/>
              </a:ext>
            </a:extLst>
          </p:cNvPr>
          <p:cNvSpPr>
            <a:spLocks noGrp="1"/>
          </p:cNvSpPr>
          <p:nvPr>
            <p:ph type="title"/>
          </p:nvPr>
        </p:nvSpPr>
        <p:spPr>
          <a:xfrm>
            <a:off x="4820005" y="338969"/>
            <a:ext cx="11361737" cy="839788"/>
          </a:xfrm>
        </p:spPr>
        <p:txBody>
          <a:bodyPr anchor="t">
            <a:normAutofit/>
          </a:bodyPr>
          <a:lstStyle/>
          <a:p>
            <a:r>
              <a:rPr lang="da-DK"/>
              <a:t>Et travlt år for </a:t>
            </a:r>
            <a:br>
              <a:rPr lang="da-DK"/>
            </a:br>
            <a:r>
              <a:rPr lang="da-DK"/>
              <a:t>frivillige i Ældre Sagen</a:t>
            </a:r>
          </a:p>
        </p:txBody>
      </p:sp>
    </p:spTree>
    <p:extLst>
      <p:ext uri="{BB962C8B-B14F-4D97-AF65-F5344CB8AC3E}">
        <p14:creationId xmlns:p14="http://schemas.microsoft.com/office/powerpoint/2010/main" val="3255641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4F09E4-D5F4-F937-7478-2A6C6C51F418}"/>
              </a:ext>
            </a:extLst>
          </p:cNvPr>
          <p:cNvSpPr>
            <a:spLocks noGrp="1"/>
          </p:cNvSpPr>
          <p:nvPr>
            <p:ph type="title"/>
          </p:nvPr>
        </p:nvSpPr>
        <p:spPr>
          <a:xfrm>
            <a:off x="831850" y="700087"/>
            <a:ext cx="8034338" cy="590548"/>
          </a:xfrm>
        </p:spPr>
        <p:txBody>
          <a:bodyPr/>
          <a:lstStyle/>
          <a:p>
            <a:r>
              <a:rPr lang="da-DK" dirty="0"/>
              <a:t>Fokusområder i 2026</a:t>
            </a:r>
          </a:p>
        </p:txBody>
      </p:sp>
      <p:sp>
        <p:nvSpPr>
          <p:cNvPr id="3" name="Pladsholder til tekst 2">
            <a:extLst>
              <a:ext uri="{FF2B5EF4-FFF2-40B4-BE49-F238E27FC236}">
                <a16:creationId xmlns:a16="http://schemas.microsoft.com/office/drawing/2014/main" id="{44104AF0-89D7-70B1-15D9-AAADF9061C4B}"/>
              </a:ext>
            </a:extLst>
          </p:cNvPr>
          <p:cNvSpPr>
            <a:spLocks noGrp="1"/>
          </p:cNvSpPr>
          <p:nvPr>
            <p:ph type="body" idx="1"/>
          </p:nvPr>
        </p:nvSpPr>
        <p:spPr>
          <a:xfrm>
            <a:off x="831850" y="1581148"/>
            <a:ext cx="8034338" cy="4671606"/>
          </a:xfrm>
        </p:spPr>
        <p:txBody>
          <a:bodyPr/>
          <a:lstStyle/>
          <a:p>
            <a:pPr marL="342900" indent="-342900">
              <a:buFont typeface="Arial" panose="020B0604020202020204" pitchFamily="34" charset="0"/>
              <a:buChar char="•"/>
            </a:pPr>
            <a:r>
              <a:rPr lang="da-DK" sz="2000" dirty="0"/>
              <a:t>Implementeringen af ny Ældrelov og Sundhedslov</a:t>
            </a:r>
          </a:p>
          <a:p>
            <a:pPr marL="342900" indent="-342900">
              <a:buFont typeface="Arial" panose="020B0604020202020204" pitchFamily="34" charset="0"/>
              <a:buChar char="•"/>
            </a:pPr>
            <a:r>
              <a:rPr lang="da-DK" sz="2000" dirty="0"/>
              <a:t>Udestående fra forslagslisten</a:t>
            </a:r>
          </a:p>
          <a:p>
            <a:pPr marL="342900" indent="-342900">
              <a:buFont typeface="Arial" panose="020B0604020202020204" pitchFamily="34" charset="0"/>
              <a:buChar char="•"/>
            </a:pPr>
            <a:r>
              <a:rPr lang="da-DK" sz="2000" dirty="0"/>
              <a:t>Styrke samarbejdet med Ældrerådet og andre senioraktivister</a:t>
            </a:r>
          </a:p>
          <a:p>
            <a:pPr marL="342900" indent="-342900">
              <a:buFont typeface="Arial" panose="020B0604020202020204" pitchFamily="34" charset="0"/>
              <a:buChar char="•"/>
            </a:pPr>
            <a:r>
              <a:rPr lang="da-DK" sz="2000" dirty="0"/>
              <a:t>Nye aktiviteter: Akrylmaling, bordtennis i Havdrup og flere ”vindueskiggere”, begynder -Tai Chi</a:t>
            </a:r>
          </a:p>
          <a:p>
            <a:pPr marL="342900" indent="-342900">
              <a:buFont typeface="Arial" panose="020B0604020202020204" pitchFamily="34" charset="0"/>
              <a:buChar char="•"/>
            </a:pPr>
            <a:r>
              <a:rPr lang="da-DK" sz="2000" dirty="0"/>
              <a:t>Aktiviteter for medlemmer fortsat på arbejdsmarkedet</a:t>
            </a:r>
          </a:p>
          <a:p>
            <a:pPr marL="342900" indent="-342900">
              <a:buFont typeface="Arial" panose="020B0604020202020204" pitchFamily="34" charset="0"/>
              <a:buChar char="•"/>
            </a:pPr>
            <a:r>
              <a:rPr lang="da-DK" sz="2000" dirty="0"/>
              <a:t>Seniorer i job (samarbejde med COOP)</a:t>
            </a:r>
          </a:p>
          <a:p>
            <a:pPr marL="342900" indent="-342900">
              <a:buFont typeface="Arial" panose="020B0604020202020204" pitchFamily="34" charset="0"/>
              <a:buChar char="•"/>
            </a:pPr>
            <a:r>
              <a:rPr lang="da-DK" sz="2000" dirty="0"/>
              <a:t>Sundhed og motion - slidgigt</a:t>
            </a:r>
          </a:p>
          <a:p>
            <a:pPr marL="342900" indent="-342900">
              <a:buFont typeface="Arial" panose="020B0604020202020204" pitchFamily="34" charset="0"/>
              <a:buChar char="•"/>
            </a:pPr>
            <a:r>
              <a:rPr lang="da-DK" sz="2000" dirty="0"/>
              <a:t>Fortsat læring: samarbejde med KHS, AOF og FOF</a:t>
            </a:r>
          </a:p>
          <a:p>
            <a:pPr marL="342900" indent="-342900">
              <a:buFont typeface="Arial" panose="020B0604020202020204" pitchFamily="34" charset="0"/>
              <a:buChar char="•"/>
            </a:pPr>
            <a:r>
              <a:rPr lang="da-DK" sz="2000" dirty="0"/>
              <a:t>Elektroniske hjælpemidler – hvordan?</a:t>
            </a:r>
          </a:p>
          <a:p>
            <a:pPr marL="342900" indent="-342900">
              <a:buFont typeface="Arial" panose="020B0604020202020204" pitchFamily="34" charset="0"/>
              <a:buChar char="•"/>
            </a:pPr>
            <a:r>
              <a:rPr lang="da-DK" sz="2000" dirty="0"/>
              <a:t>Madspild – og muligheder for ældre!</a:t>
            </a:r>
          </a:p>
          <a:p>
            <a:endParaRPr lang="da-DK" dirty="0"/>
          </a:p>
          <a:p>
            <a:pPr marL="342900" indent="-342900">
              <a:buFont typeface="Arial" panose="020B0604020202020204" pitchFamily="34" charset="0"/>
              <a:buChar char="•"/>
            </a:pPr>
            <a:endParaRPr lang="da-DK" dirty="0"/>
          </a:p>
        </p:txBody>
      </p:sp>
      <p:sp>
        <p:nvSpPr>
          <p:cNvPr id="4" name="Pladsholder til dato 3">
            <a:extLst>
              <a:ext uri="{FF2B5EF4-FFF2-40B4-BE49-F238E27FC236}">
                <a16:creationId xmlns:a16="http://schemas.microsoft.com/office/drawing/2014/main" id="{DF16AB2B-9AD6-420B-699F-2DAD86E9C6B3}"/>
              </a:ext>
            </a:extLst>
          </p:cNvPr>
          <p:cNvSpPr>
            <a:spLocks noGrp="1"/>
          </p:cNvSpPr>
          <p:nvPr>
            <p:ph type="dt" sz="half" idx="10"/>
          </p:nvPr>
        </p:nvSpPr>
        <p:spPr/>
        <p:txBody>
          <a:bodyPr/>
          <a:lstStyle/>
          <a:p>
            <a:fld id="{05CA2EBE-A064-4738-AAF1-6E6DA5417EF9}" type="datetime1">
              <a:rPr lang="da-DK" smtClean="0"/>
              <a:t>19-03-2026</a:t>
            </a:fld>
            <a:endParaRPr lang="da-DK"/>
          </a:p>
        </p:txBody>
      </p:sp>
      <p:sp>
        <p:nvSpPr>
          <p:cNvPr id="5" name="Pladsholder til sidefod 4">
            <a:extLst>
              <a:ext uri="{FF2B5EF4-FFF2-40B4-BE49-F238E27FC236}">
                <a16:creationId xmlns:a16="http://schemas.microsoft.com/office/drawing/2014/main" id="{B2376BE2-2BCB-607F-4284-D0DBED058560}"/>
              </a:ext>
            </a:extLst>
          </p:cNvPr>
          <p:cNvSpPr>
            <a:spLocks noGrp="1"/>
          </p:cNvSpPr>
          <p:nvPr>
            <p:ph type="ftr" sz="quarter" idx="11"/>
          </p:nvPr>
        </p:nvSpPr>
        <p:spPr/>
        <p:txBody>
          <a:bodyPr/>
          <a:lstStyle/>
          <a:p>
            <a:r>
              <a:rPr lang="da-DK"/>
              <a:t>Test af footer element</a:t>
            </a:r>
          </a:p>
        </p:txBody>
      </p:sp>
      <p:sp>
        <p:nvSpPr>
          <p:cNvPr id="6" name="Pladsholder til slidenummer 5">
            <a:extLst>
              <a:ext uri="{FF2B5EF4-FFF2-40B4-BE49-F238E27FC236}">
                <a16:creationId xmlns:a16="http://schemas.microsoft.com/office/drawing/2014/main" id="{8E1DE1A9-2A91-96D2-6BB7-107921D84F3F}"/>
              </a:ext>
            </a:extLst>
          </p:cNvPr>
          <p:cNvSpPr>
            <a:spLocks noGrp="1"/>
          </p:cNvSpPr>
          <p:nvPr>
            <p:ph type="sldNum" sz="quarter" idx="12"/>
          </p:nvPr>
        </p:nvSpPr>
        <p:spPr/>
        <p:txBody>
          <a:bodyPr/>
          <a:lstStyle/>
          <a:p>
            <a:fld id="{0E8862F4-759C-4937-98C7-CDEB1EE77131}" type="slidenum">
              <a:rPr lang="da-DK" smtClean="0"/>
              <a:pPr/>
              <a:t>9</a:t>
            </a:fld>
            <a:endParaRPr lang="da-DK"/>
          </a:p>
        </p:txBody>
      </p:sp>
    </p:spTree>
    <p:extLst>
      <p:ext uri="{BB962C8B-B14F-4D97-AF65-F5344CB8AC3E}">
        <p14:creationId xmlns:p14="http://schemas.microsoft.com/office/powerpoint/2010/main" val="21736479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 val="OLD"/>
</p:tagLst>
</file>

<file path=ppt/theme/theme1.xml><?xml version="1.0" encoding="utf-8"?>
<a:theme xmlns:a="http://schemas.openxmlformats.org/drawingml/2006/main" name="Office-tema">
  <a:themeElements>
    <a:clrScheme name="Brugerdefineret 17">
      <a:dk1>
        <a:srgbClr val="000000"/>
      </a:dk1>
      <a:lt1>
        <a:srgbClr val="FFFFFF"/>
      </a:lt1>
      <a:dk2>
        <a:srgbClr val="192B37"/>
      </a:dk2>
      <a:lt2>
        <a:srgbClr val="DEE2E4"/>
      </a:lt2>
      <a:accent1>
        <a:srgbClr val="52575B"/>
      </a:accent1>
      <a:accent2>
        <a:srgbClr val="3A8182"/>
      </a:accent2>
      <a:accent3>
        <a:srgbClr val="E0B362"/>
      </a:accent3>
      <a:accent4>
        <a:srgbClr val="9DB4C7"/>
      </a:accent4>
      <a:accent5>
        <a:srgbClr val="BB575D"/>
      </a:accent5>
      <a:accent6>
        <a:srgbClr val="E4C6BA"/>
      </a:accent6>
      <a:hlink>
        <a:srgbClr val="AB2026"/>
      </a:hlink>
      <a:folHlink>
        <a:srgbClr val="B2B2B2"/>
      </a:folHlink>
    </a:clrScheme>
    <a:fontScheme name="Custom 29">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EE2E4"/>
        </a:solidFill>
        <a:ln>
          <a:noFill/>
        </a:ln>
      </a:spPr>
      <a:bodyPr rtlCol="0" anchor="ctr"/>
      <a:lstStyle>
        <a:defPPr algn="ctr">
          <a:defRPr sz="1600" dirty="0" err="1" smtClean="0">
            <a:solidFill>
              <a:schemeClr val="tx2"/>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rgbClr val="A4B2BA"/>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600" dirty="0" err="1" smtClean="0">
            <a:solidFill>
              <a:schemeClr val="tx2"/>
            </a:solidFill>
          </a:defRPr>
        </a:defPPr>
      </a:lstStyle>
    </a:txDef>
  </a:objectDefaults>
  <a:extraClrSchemeLst/>
  <a:custClrLst>
    <a:custClr name="Logo">
      <a:srgbClr val="AB2026"/>
    </a:custClr>
    <a:custClr name="BAggrund">
      <a:srgbClr val="192B37"/>
    </a:custClr>
    <a:custClr name="BLANK">
      <a:srgbClr val="FFFFFF"/>
    </a:custClr>
    <a:custClr name="Turkis">
      <a:srgbClr val="235656"/>
    </a:custClr>
    <a:custClr name="Brun">
      <a:srgbClr val="A36A24"/>
    </a:custClr>
    <a:custClr name="Rosa">
      <a:srgbClr val="BB575D"/>
    </a:custClr>
    <a:custClr name="BLANK">
      <a:srgbClr val="FFFFFF"/>
    </a:custClr>
    <a:custClr name="Graa">
      <a:srgbClr val="52575B"/>
    </a:custClr>
    <a:custClr name="Mellem Graa">
      <a:srgbClr val="B2B2B2"/>
    </a:custClr>
    <a:custClr name="Lys Graa">
      <a:srgbClr val="D7D9DA"/>
    </a:custClr>
    <a:custClr name="Streg">
      <a:srgbClr val="A4B2BA"/>
    </a:custClr>
    <a:custClr name="Baggrund Lys">
      <a:srgbClr val="DEE2E4"/>
    </a:custClr>
    <a:custClr name="BLANK">
      <a:srgbClr val="FFFFFF"/>
    </a:custClr>
    <a:custClr name="Turkis Lys">
      <a:srgbClr val="3A8182"/>
    </a:custClr>
    <a:custClr name="Guld">
      <a:srgbClr val="E0B362"/>
    </a:custClr>
    <a:custClr name="Rosa Lys">
      <a:srgbClr val="CF8B8F"/>
    </a:custClr>
    <a:custClr name="BLANK">
      <a:srgbClr val="FFFFFF"/>
    </a:custClr>
    <a:custClr name="Action GO">
      <a:srgbClr val="4E9E6F"/>
    </a:custClr>
    <a:custClr name="Avtion Vent">
      <a:srgbClr val="EC8618"/>
    </a:custClr>
    <a:custClr name="Action Stop">
      <a:srgbClr val="B94335"/>
    </a:custClr>
  </a:custClrLst>
  <a:extLst>
    <a:ext uri="{05A4C25C-085E-4340-85A3-A5531E510DB2}">
      <thm15:themeFamily xmlns:thm15="http://schemas.microsoft.com/office/thememl/2012/main" name="AES_ppt-skabelon-2024" id="{344F7B3E-C0CF-47A3-9868-BF4F1E56F7F0}" vid="{72B37E83-1C1E-439D-A622-BA3A06557D0B}"/>
    </a:ext>
  </a:extLst>
</a:theme>
</file>

<file path=ppt/theme/theme2.xml><?xml version="1.0" encoding="utf-8"?>
<a:theme xmlns:a="http://schemas.openxmlformats.org/drawingml/2006/main" name="1_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BA920CECA8CC4883664EDA7710AEE6" ma:contentTypeVersion="14" ma:contentTypeDescription="Create a new document." ma:contentTypeScope="" ma:versionID="a4e1c1fc0c975d645361fa3be577c20f">
  <xsd:schema xmlns:xsd="http://www.w3.org/2001/XMLSchema" xmlns:xs="http://www.w3.org/2001/XMLSchema" xmlns:p="http://schemas.microsoft.com/office/2006/metadata/properties" xmlns:ns2="0ad8118d-f8b4-43d7-82dc-69c7f87f3bad" xmlns:ns3="a4987417-5998-45b8-a010-01ffe066eac8" targetNamespace="http://schemas.microsoft.com/office/2006/metadata/properties" ma:root="true" ma:fieldsID="d5443cd1dd8ee5a3516918a0bb8d8ed4" ns2:_="" ns3:_="">
    <xsd:import namespace="0ad8118d-f8b4-43d7-82dc-69c7f87f3bad"/>
    <xsd:import namespace="a4987417-5998-45b8-a010-01ffe066eac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d8118d-f8b4-43d7-82dc-69c7f87f3b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991f354-4b5f-47f6-9ac2-88b5116a3f3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987417-5998-45b8-a010-01ffe066eac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9aae655-21d2-4516-9965-3568bebe48d6}" ma:internalName="TaxCatchAll" ma:showField="CatchAllData" ma:web="a4987417-5998-45b8-a010-01ffe066ea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ad8118d-f8b4-43d7-82dc-69c7f87f3bad">
      <Terms xmlns="http://schemas.microsoft.com/office/infopath/2007/PartnerControls"/>
    </lcf76f155ced4ddcb4097134ff3c332f>
    <TaxCatchAll xmlns="a4987417-5998-45b8-a010-01ffe066eac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59F76E-BE67-4A70-BC9D-60FDB53AE4AC}">
  <ds:schemaRefs>
    <ds:schemaRef ds:uri="0ad8118d-f8b4-43d7-82dc-69c7f87f3bad"/>
    <ds:schemaRef ds:uri="a4987417-5998-45b8-a010-01ffe066ea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A3083A4-C65A-41AD-8D65-AFDF142F1CED}">
  <ds:schemaRefs>
    <ds:schemaRef ds:uri="http://purl.org/dc/terms/"/>
    <ds:schemaRef ds:uri="http://schemas.microsoft.com/office/2006/documentManagement/types"/>
    <ds:schemaRef ds:uri="http://purl.org/dc/dcmitype/"/>
    <ds:schemaRef ds:uri="0ad8118d-f8b4-43d7-82dc-69c7f87f3bad"/>
    <ds:schemaRef ds:uri="http://schemas.microsoft.com/office/infopath/2007/PartnerControls"/>
    <ds:schemaRef ds:uri="http://www.w3.org/XML/1998/namespace"/>
    <ds:schemaRef ds:uri="http://purl.org/dc/elements/1.1/"/>
    <ds:schemaRef ds:uri="a4987417-5998-45b8-a010-01ffe066eac8"/>
    <ds:schemaRef ds:uri="http://schemas.microsoft.com/office/2006/metadata/properties"/>
    <ds:schemaRef ds:uri="http://schemas.openxmlformats.org/package/2006/metadata/core-properties"/>
  </ds:schemaRefs>
</ds:datastoreItem>
</file>

<file path=customXml/itemProps3.xml><?xml version="1.0" encoding="utf-8"?>
<ds:datastoreItem xmlns:ds="http://schemas.openxmlformats.org/officeDocument/2006/customXml" ds:itemID="{BFC4030A-4243-4964-90DD-BCB1B85D40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AES_ppt-skabelon-2024</Template>
  <TotalTime>428</TotalTime>
  <Words>1115</Words>
  <Application>Microsoft Office PowerPoint</Application>
  <PresentationFormat>Widescreen</PresentationFormat>
  <Paragraphs>196</Paragraphs>
  <Slides>10</Slides>
  <Notes>4</Notes>
  <HiddenSlides>0</HiddenSlides>
  <MMClips>0</MMClips>
  <ScaleCrop>false</ScaleCrop>
  <HeadingPairs>
    <vt:vector size="6" baseType="variant">
      <vt:variant>
        <vt:lpstr>Benyttede skrifttyper</vt:lpstr>
      </vt:variant>
      <vt:variant>
        <vt:i4>7</vt:i4>
      </vt:variant>
      <vt:variant>
        <vt:lpstr>Tema</vt:lpstr>
      </vt:variant>
      <vt:variant>
        <vt:i4>2</vt:i4>
      </vt:variant>
      <vt:variant>
        <vt:lpstr>Slidetitler</vt:lpstr>
      </vt:variant>
      <vt:variant>
        <vt:i4>10</vt:i4>
      </vt:variant>
    </vt:vector>
  </HeadingPairs>
  <TitlesOfParts>
    <vt:vector size="19" baseType="lpstr">
      <vt:lpstr>Aptos</vt:lpstr>
      <vt:lpstr>IBM Plex Sans</vt:lpstr>
      <vt:lpstr>Symbol</vt:lpstr>
      <vt:lpstr>Calibri</vt:lpstr>
      <vt:lpstr>Arial</vt:lpstr>
      <vt:lpstr>Calibri Light</vt:lpstr>
      <vt:lpstr>IBM Plex Sans Medium</vt:lpstr>
      <vt:lpstr>Office-tema</vt:lpstr>
      <vt:lpstr>1_Office-tema</vt:lpstr>
      <vt:lpstr>Årsberetning 2025 Solrød</vt:lpstr>
      <vt:lpstr>2. Beretning om lokalbestyrelsens virke</vt:lpstr>
      <vt:lpstr>Vi kæmper, påvirker og  bygger broer</vt:lpstr>
      <vt:lpstr>Indflydelse på ældrepolitik i 2025</vt:lpstr>
      <vt:lpstr>PowerPoint-præsentation</vt:lpstr>
      <vt:lpstr>Bestyrelsens hovedtemaer i 2025:</vt:lpstr>
      <vt:lpstr>Forslagslisten: </vt:lpstr>
      <vt:lpstr>Et travlt år for  frivillige i Ældre Sagen</vt:lpstr>
      <vt:lpstr>Fokusområder i 2026</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Årsberetning 2024</dc:title>
  <dc:creator>Julie Aebischer Nørgaard-Gebru</dc:creator>
  <cp:lastModifiedBy>Bente Helring</cp:lastModifiedBy>
  <cp:revision>14</cp:revision>
  <dcterms:created xsi:type="dcterms:W3CDTF">2024-12-16T09:09:41Z</dcterms:created>
  <dcterms:modified xsi:type="dcterms:W3CDTF">2026-03-19T08:11:29Z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2985337</vt:lpwstr>
  </property>
  <property fmtid="{D5CDD505-2E9C-101B-9397-08002B2CF9AE}" pid="3" name="NXPowerLiteSettings">
    <vt:lpwstr>F9000F7008E001</vt:lpwstr>
  </property>
  <property fmtid="{D5CDD505-2E9C-101B-9397-08002B2CF9AE}" pid="4" name="NXPowerLiteVersion">
    <vt:lpwstr>D10.0.1</vt:lpwstr>
  </property>
  <property fmtid="{D5CDD505-2E9C-101B-9397-08002B2CF9AE}" pid="5" name="ContentTypeId">
    <vt:lpwstr>0x01010092BA920CECA8CC4883664EDA7710AEE6</vt:lpwstr>
  </property>
  <property fmtid="{D5CDD505-2E9C-101B-9397-08002B2CF9AE}" pid="6" name="MediaServiceImageTags">
    <vt:lpwstr/>
  </property>
</Properties>
</file>