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IBM Plex Sans"/>
        <a:ea typeface="IBM Plex Sans"/>
        <a:cs typeface="IBM Plex Sans"/>
        <a:sym typeface="IBM Plex San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IBM Plex Sans"/>
        <a:ea typeface="IBM Plex Sans"/>
        <a:cs typeface="IBM Plex Sans"/>
        <a:sym typeface="IBM Plex San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IBM Plex Sans"/>
        <a:ea typeface="IBM Plex Sans"/>
        <a:cs typeface="IBM Plex Sans"/>
        <a:sym typeface="IBM Plex San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IBM Plex Sans"/>
        <a:ea typeface="IBM Plex Sans"/>
        <a:cs typeface="IBM Plex Sans"/>
        <a:sym typeface="IBM Plex San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IBM Plex Sans"/>
        <a:ea typeface="IBM Plex Sans"/>
        <a:cs typeface="IBM Plex Sans"/>
        <a:sym typeface="IBM Plex San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IBM Plex Sans"/>
        <a:ea typeface="IBM Plex Sans"/>
        <a:cs typeface="IBM Plex Sans"/>
        <a:sym typeface="IBM Plex San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IBM Plex Sans"/>
        <a:ea typeface="IBM Plex Sans"/>
        <a:cs typeface="IBM Plex Sans"/>
        <a:sym typeface="IBM Plex San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IBM Plex Sans"/>
        <a:ea typeface="IBM Plex Sans"/>
        <a:cs typeface="IBM Plex Sans"/>
        <a:sym typeface="IBM Plex San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IBM Plex Sans"/>
        <a:ea typeface="IBM Plex Sans"/>
        <a:cs typeface="IBM Plex Sans"/>
        <a:sym typeface="IBM Plex San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BM Plex Sans"/>
          <a:ea typeface="IBM Plex Sans"/>
          <a:cs typeface="IBM Plex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0D0"/>
          </a:solidFill>
        </a:fill>
      </a:tcStyle>
    </a:wholeTbl>
    <a:band2H>
      <a:tcTxStyle b="def" i="def"/>
      <a:tcStyle>
        <a:tcBdr/>
        <a:fill>
          <a:solidFill>
            <a:srgbClr val="E9E9E9"/>
          </a:solidFill>
        </a:fill>
      </a:tcStyle>
    </a:band2H>
    <a:firstCol>
      <a:tcTxStyle b="on" i="off">
        <a:font>
          <a:latin typeface="IBM Plex Sans"/>
          <a:ea typeface="IBM Plex Sans"/>
          <a:cs typeface="IBM Plex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IBM Plex Sans"/>
          <a:ea typeface="IBM Plex Sans"/>
          <a:cs typeface="IBM Plex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IBM Plex Sans"/>
          <a:ea typeface="IBM Plex Sans"/>
          <a:cs typeface="IBM Plex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BM Plex Sans"/>
          <a:ea typeface="IBM Plex Sans"/>
          <a:cs typeface="IBM Plex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3E4D1"/>
          </a:solidFill>
        </a:fill>
      </a:tcStyle>
    </a:wholeTbl>
    <a:band2H>
      <a:tcTxStyle b="def" i="def"/>
      <a:tcStyle>
        <a:tcBdr/>
        <a:fill>
          <a:solidFill>
            <a:srgbClr val="F9F2EA"/>
          </a:solidFill>
        </a:fill>
      </a:tcStyle>
    </a:band2H>
    <a:firstCol>
      <a:tcTxStyle b="on" i="off">
        <a:font>
          <a:latin typeface="IBM Plex Sans"/>
          <a:ea typeface="IBM Plex Sans"/>
          <a:cs typeface="IBM Plex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IBM Plex Sans"/>
          <a:ea typeface="IBM Plex Sans"/>
          <a:cs typeface="IBM Plex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IBM Plex Sans"/>
          <a:ea typeface="IBM Plex Sans"/>
          <a:cs typeface="IBM Plex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BM Plex Sans"/>
          <a:ea typeface="IBM Plex Sans"/>
          <a:cs typeface="IBM Plex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5EAE6"/>
          </a:solidFill>
        </a:fill>
      </a:tcStyle>
    </a:wholeTbl>
    <a:band2H>
      <a:tcTxStyle b="def" i="def"/>
      <a:tcStyle>
        <a:tcBdr/>
        <a:fill>
          <a:solidFill>
            <a:srgbClr val="FAF5F3"/>
          </a:solidFill>
        </a:fill>
      </a:tcStyle>
    </a:band2H>
    <a:firstCol>
      <a:tcTxStyle b="on" i="off">
        <a:font>
          <a:latin typeface="IBM Plex Sans"/>
          <a:ea typeface="IBM Plex Sans"/>
          <a:cs typeface="IBM Plex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IBM Plex Sans"/>
          <a:ea typeface="IBM Plex Sans"/>
          <a:cs typeface="IBM Plex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IBM Plex Sans"/>
          <a:ea typeface="IBM Plex Sans"/>
          <a:cs typeface="IBM Plex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IBM Plex Sans"/>
          <a:ea typeface="IBM Plex Sans"/>
          <a:cs typeface="IBM Plex San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IBM Plex Sans"/>
          <a:ea typeface="IBM Plex Sans"/>
          <a:cs typeface="IBM Plex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IBM Plex Sans"/>
          <a:ea typeface="IBM Plex Sans"/>
          <a:cs typeface="IBM Plex San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IBM Plex Sans"/>
          <a:ea typeface="IBM Plex Sans"/>
          <a:cs typeface="IBM Plex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IBM Plex Sans"/>
          <a:ea typeface="IBM Plex Sans"/>
          <a:cs typeface="IBM Plex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IBM Plex Sans"/>
          <a:ea typeface="IBM Plex Sans"/>
          <a:cs typeface="IBM Plex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IBM Plex Sans"/>
          <a:ea typeface="IBM Plex Sans"/>
          <a:cs typeface="IBM Plex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IBM Plex Sans"/>
          <a:ea typeface="IBM Plex Sans"/>
          <a:cs typeface="IBM Plex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BM Plex Sans"/>
          <a:ea typeface="IBM Plex Sans"/>
          <a:cs typeface="IBM Plex San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IBM Plex Sans"/>
          <a:ea typeface="IBM Plex Sans"/>
          <a:cs typeface="IBM Plex San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IBM Plex Sans"/>
          <a:ea typeface="IBM Plex Sans"/>
          <a:cs typeface="IBM Plex San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IBM Plex Sans"/>
          <a:ea typeface="IBM Plex Sans"/>
          <a:cs typeface="IBM Plex San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0" name="Shape 28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8" name="Shape 28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Vi har travlt, også i dag. Et spændende program. Derfor produkt ikke proces. </a:t>
            </a:r>
          </a:p>
          <a:p>
            <a:pPr/>
            <a:r>
              <a:t>Snorresgade en succes. Da Bente og jeg startede, var Nordsjællands Konferencecenter ”et mantra”</a:t>
            </a:r>
          </a:p>
          <a:p>
            <a:pPr/>
            <a:r>
              <a:t>Kun mulighed for 48 deltagere, der sættes borde op til dette antal</a:t>
            </a:r>
          </a:p>
          <a:p>
            <a:pPr/>
            <a:r>
              <a:t>Vil ikke vente på mere plads og risikere ca. 20 deltagere</a:t>
            </a:r>
          </a:p>
          <a:p>
            <a:pPr/>
            <a:r>
              <a:t>Jeg håber vi får succes og flere deltagere næste år.</a:t>
            </a:r>
          </a:p>
          <a:p>
            <a:pPr/>
            <a:r>
              <a:t>Behov for at formændene koordinere og tilmelder op til 3 fra hver lokalafdeling, </a:t>
            </a:r>
          </a:p>
          <a:p>
            <a:pPr/>
            <a:r>
              <a:t>En døråbner er tilkendegivelse af emner til udvalg, herunder formandspost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96" name="Shape 29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Introduktion lidt om proces, bordet rundt og opdeling i grupper.</a:t>
            </a:r>
          </a:p>
          <a:p>
            <a:pPr/>
            <a:r>
              <a:t>Lidt procestaktik, inden frokost. Det er overraskelsen, bl.a. hvem af os der faciliterer grupperne</a:t>
            </a:r>
          </a:p>
          <a:p>
            <a:pPr/>
            <a:r>
              <a:t>Frokost bevidst inden gruppesamlingerne, brug frokosten til uformelle snakke, lær hinanden at kende</a:t>
            </a:r>
          </a:p>
          <a:p>
            <a:pPr/>
            <a:r>
              <a:t>Eftermiddags, pausen inden fremlæggelse og drøftelserne.</a:t>
            </a:r>
          </a:p>
          <a:p>
            <a:pPr/>
            <a:r>
              <a:t>Way ahead</a:t>
            </a:r>
            <a:r>
              <a:t>, skal der fortsat være netværksmøde kultur, arrangementer og aktiviteter?</a:t>
            </a:r>
          </a:p>
          <a:p>
            <a:pPr/>
            <a:r>
              <a:t>Formen, måske opdelt over 2 dage? Kan være nemmere at finde lokale til 48+ på 2 dage, end én dag med 60+</a:t>
            </a:r>
          </a:p>
          <a:p>
            <a:pPr/>
            <a:r>
              <a:t>Varigheden, herunder eventuelle behov for drøftelser/oplæg fra resursepersoner?</a:t>
            </a:r>
          </a:p>
          <a:p>
            <a:pPr/>
            <a:r>
              <a:t>Valg af udvalg. Udvalget vælger selv formand.</a:t>
            </a:r>
          </a:p>
          <a:p>
            <a:pPr/>
            <a:r>
              <a:t>Evaluering.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3_Title Slide">
    <p:bg>
      <p:bgPr>
        <a:solidFill>
          <a:srgbClr val="DEE2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Klik for at redigere titeltypografien i masteren"/>
          <p:cNvSpPr txBox="1"/>
          <p:nvPr>
            <p:ph type="title" hasCustomPrompt="1"/>
          </p:nvPr>
        </p:nvSpPr>
        <p:spPr>
          <a:xfrm>
            <a:off x="830262" y="2091639"/>
            <a:ext cx="4433889" cy="2519365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pPr/>
            <a:r>
              <a:t>Klik for at redigere titeltypografien i masteren</a:t>
            </a:r>
          </a:p>
        </p:txBody>
      </p:sp>
      <p:sp>
        <p:nvSpPr>
          <p:cNvPr id="38" name="Brødtekst, niveau et…"/>
          <p:cNvSpPr txBox="1"/>
          <p:nvPr>
            <p:ph type="body" sz="quarter" idx="1" hasCustomPrompt="1"/>
          </p:nvPr>
        </p:nvSpPr>
        <p:spPr>
          <a:xfrm>
            <a:off x="830262" y="4891990"/>
            <a:ext cx="4433889" cy="558800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marL="0" indent="457200">
              <a:buSzTx/>
              <a:buNone/>
              <a:defRPr sz="2200"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marL="0" indent="914400">
              <a:buSzTx/>
              <a:buNone/>
              <a:defRPr sz="2200"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marL="0" indent="1371600">
              <a:buSzTx/>
              <a:buNone/>
              <a:defRPr sz="2200"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marL="0" indent="1828800">
              <a:buSzTx/>
              <a:buNone/>
              <a:defRPr sz="2200"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</a:lstStyle>
          <a:p>
            <a:pPr/>
            <a:r>
              <a:t>Klik for at redigere undertiteltypografien i masteren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pic>
        <p:nvPicPr>
          <p:cNvPr id="39" name="ÆS_logo_POS_CMYK.pdf" descr="ÆS_logo_POS_CMYK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0564" y="778110"/>
            <a:ext cx="1663700" cy="286018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ÆS_logo_POS_CMYK.pdf" descr="ÆS_logo_POS_CMYK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0564" y="778110"/>
            <a:ext cx="1663700" cy="286018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Pladsholder til billede 9"/>
          <p:cNvSpPr/>
          <p:nvPr>
            <p:ph type="pic" idx="21"/>
          </p:nvPr>
        </p:nvSpPr>
        <p:spPr>
          <a:xfrm>
            <a:off x="6076524" y="0"/>
            <a:ext cx="6115478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ysbillednumm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4_Title Slide">
    <p:bg>
      <p:bgPr>
        <a:solidFill>
          <a:srgbClr val="192B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Klik for at redigere titeltypografien i masteren"/>
          <p:cNvSpPr txBox="1"/>
          <p:nvPr>
            <p:ph type="title" hasCustomPrompt="1"/>
          </p:nvPr>
        </p:nvSpPr>
        <p:spPr>
          <a:xfrm>
            <a:off x="830262" y="2091639"/>
            <a:ext cx="4433889" cy="2519365"/>
          </a:xfrm>
          <a:prstGeom prst="rect">
            <a:avLst/>
          </a:prstGeom>
        </p:spPr>
        <p:txBody>
          <a:bodyPr anchor="b"/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pPr/>
            <a:r>
              <a:t>Klik for at redigere titeltypografien i masteren</a:t>
            </a:r>
          </a:p>
        </p:txBody>
      </p:sp>
      <p:sp>
        <p:nvSpPr>
          <p:cNvPr id="50" name="Brødtekst, niveau et…"/>
          <p:cNvSpPr txBox="1"/>
          <p:nvPr>
            <p:ph type="body" sz="quarter" idx="1" hasCustomPrompt="1"/>
          </p:nvPr>
        </p:nvSpPr>
        <p:spPr>
          <a:xfrm>
            <a:off x="830262" y="4891990"/>
            <a:ext cx="4433889" cy="558800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FFFF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marL="0" indent="457200">
              <a:buSzTx/>
              <a:buNone/>
              <a:defRPr sz="2200">
                <a:solidFill>
                  <a:srgbClr val="FFFFFF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marL="0" indent="914400">
              <a:buSzTx/>
              <a:buNone/>
              <a:defRPr sz="2200">
                <a:solidFill>
                  <a:srgbClr val="FFFFFF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marL="0" indent="1371600">
              <a:buSzTx/>
              <a:buNone/>
              <a:defRPr sz="2200">
                <a:solidFill>
                  <a:srgbClr val="FFFFFF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marL="0" indent="1828800">
              <a:buSzTx/>
              <a:buNone/>
              <a:defRPr sz="2200">
                <a:solidFill>
                  <a:srgbClr val="FFFFFF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</a:lstStyle>
          <a:p>
            <a:pPr/>
            <a:r>
              <a:t>Klik for at redigere undertiteltypografien i masteren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grpSp>
        <p:nvGrpSpPr>
          <p:cNvPr id="62" name="Gruppe 4"/>
          <p:cNvGrpSpPr/>
          <p:nvPr/>
        </p:nvGrpSpPr>
        <p:grpSpPr>
          <a:xfrm>
            <a:off x="830262" y="777874"/>
            <a:ext cx="1665290" cy="286255"/>
            <a:chOff x="0" y="0"/>
            <a:chExt cx="1665287" cy="286253"/>
          </a:xfrm>
        </p:grpSpPr>
        <p:sp>
          <p:nvSpPr>
            <p:cNvPr id="51" name="Freeform 5"/>
            <p:cNvSpPr/>
            <p:nvPr/>
          </p:nvSpPr>
          <p:spPr>
            <a:xfrm>
              <a:off x="992024" y="31750"/>
              <a:ext cx="116210" cy="188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2" h="21600" fill="norm" stroke="1" extrusionOk="0">
                  <a:moveTo>
                    <a:pt x="5560" y="5930"/>
                  </a:moveTo>
                  <a:cubicBezTo>
                    <a:pt x="5560" y="3978"/>
                    <a:pt x="8125" y="2796"/>
                    <a:pt x="12272" y="2796"/>
                  </a:cubicBezTo>
                  <a:cubicBezTo>
                    <a:pt x="14241" y="2796"/>
                    <a:pt x="16360" y="3003"/>
                    <a:pt x="18299" y="3378"/>
                  </a:cubicBezTo>
                  <a:lnTo>
                    <a:pt x="18597" y="375"/>
                  </a:lnTo>
                  <a:cubicBezTo>
                    <a:pt x="16569" y="150"/>
                    <a:pt x="14540" y="0"/>
                    <a:pt x="12571" y="0"/>
                  </a:cubicBezTo>
                  <a:cubicBezTo>
                    <a:pt x="4814" y="0"/>
                    <a:pt x="-258" y="2627"/>
                    <a:pt x="11" y="6230"/>
                  </a:cubicBezTo>
                  <a:cubicBezTo>
                    <a:pt x="488" y="12986"/>
                    <a:pt x="14480" y="10077"/>
                    <a:pt x="15315" y="14769"/>
                  </a:cubicBezTo>
                  <a:cubicBezTo>
                    <a:pt x="15733" y="17209"/>
                    <a:pt x="11914" y="18672"/>
                    <a:pt x="8275" y="18672"/>
                  </a:cubicBezTo>
                  <a:cubicBezTo>
                    <a:pt x="5858" y="18672"/>
                    <a:pt x="3024" y="18203"/>
                    <a:pt x="1144" y="17772"/>
                  </a:cubicBezTo>
                  <a:lnTo>
                    <a:pt x="1055" y="20868"/>
                  </a:lnTo>
                  <a:cubicBezTo>
                    <a:pt x="2994" y="21187"/>
                    <a:pt x="5351" y="21600"/>
                    <a:pt x="7767" y="21600"/>
                  </a:cubicBezTo>
                  <a:cubicBezTo>
                    <a:pt x="15733" y="21600"/>
                    <a:pt x="21342" y="18241"/>
                    <a:pt x="21073" y="14394"/>
                  </a:cubicBezTo>
                  <a:cubicBezTo>
                    <a:pt x="20596" y="7844"/>
                    <a:pt x="5560" y="10115"/>
                    <a:pt x="5560" y="59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2" name="Freeform 6"/>
            <p:cNvSpPr/>
            <p:nvPr/>
          </p:nvSpPr>
          <p:spPr>
            <a:xfrm>
              <a:off x="1416050" y="74613"/>
              <a:ext cx="112713" cy="144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49" y="9488"/>
                  </a:moveTo>
                  <a:lnTo>
                    <a:pt x="4849" y="7429"/>
                  </a:lnTo>
                  <a:cubicBezTo>
                    <a:pt x="4849" y="4634"/>
                    <a:pt x="6360" y="3555"/>
                    <a:pt x="11146" y="3555"/>
                  </a:cubicBezTo>
                  <a:cubicBezTo>
                    <a:pt x="15932" y="3555"/>
                    <a:pt x="16342" y="4854"/>
                    <a:pt x="16531" y="5345"/>
                  </a:cubicBezTo>
                  <a:cubicBezTo>
                    <a:pt x="16657" y="5664"/>
                    <a:pt x="16720" y="6056"/>
                    <a:pt x="16720" y="6448"/>
                  </a:cubicBezTo>
                  <a:cubicBezTo>
                    <a:pt x="16720" y="9121"/>
                    <a:pt x="14075" y="9488"/>
                    <a:pt x="11493" y="9488"/>
                  </a:cubicBezTo>
                  <a:lnTo>
                    <a:pt x="4849" y="9488"/>
                  </a:lnTo>
                  <a:close/>
                  <a:moveTo>
                    <a:pt x="17192" y="16280"/>
                  </a:moveTo>
                  <a:cubicBezTo>
                    <a:pt x="15523" y="17653"/>
                    <a:pt x="13854" y="18069"/>
                    <a:pt x="10769" y="18069"/>
                  </a:cubicBezTo>
                  <a:cubicBezTo>
                    <a:pt x="6518" y="18069"/>
                    <a:pt x="4849" y="16966"/>
                    <a:pt x="4849" y="14171"/>
                  </a:cubicBezTo>
                  <a:lnTo>
                    <a:pt x="4849" y="12872"/>
                  </a:lnTo>
                  <a:lnTo>
                    <a:pt x="11808" y="12872"/>
                  </a:lnTo>
                  <a:cubicBezTo>
                    <a:pt x="17916" y="12872"/>
                    <a:pt x="21600" y="10469"/>
                    <a:pt x="21600" y="6424"/>
                  </a:cubicBezTo>
                  <a:cubicBezTo>
                    <a:pt x="21600" y="4683"/>
                    <a:pt x="20813" y="3089"/>
                    <a:pt x="19459" y="2035"/>
                  </a:cubicBezTo>
                  <a:cubicBezTo>
                    <a:pt x="17664" y="564"/>
                    <a:pt x="15523" y="0"/>
                    <a:pt x="11052" y="0"/>
                  </a:cubicBezTo>
                  <a:cubicBezTo>
                    <a:pt x="9698" y="0"/>
                    <a:pt x="8879" y="49"/>
                    <a:pt x="7998" y="147"/>
                  </a:cubicBezTo>
                  <a:cubicBezTo>
                    <a:pt x="6171" y="343"/>
                    <a:pt x="4786" y="711"/>
                    <a:pt x="3778" y="1275"/>
                  </a:cubicBezTo>
                  <a:cubicBezTo>
                    <a:pt x="2267" y="1986"/>
                    <a:pt x="1197" y="3016"/>
                    <a:pt x="598" y="4291"/>
                  </a:cubicBezTo>
                  <a:cubicBezTo>
                    <a:pt x="189" y="5149"/>
                    <a:pt x="0" y="6129"/>
                    <a:pt x="0" y="7233"/>
                  </a:cubicBezTo>
                  <a:lnTo>
                    <a:pt x="0" y="14392"/>
                  </a:lnTo>
                  <a:cubicBezTo>
                    <a:pt x="0" y="20668"/>
                    <a:pt x="6738" y="21600"/>
                    <a:pt x="10769" y="21600"/>
                  </a:cubicBezTo>
                  <a:cubicBezTo>
                    <a:pt x="14736" y="21600"/>
                    <a:pt x="17570" y="21208"/>
                    <a:pt x="20655" y="18462"/>
                  </a:cubicBezTo>
                  <a:lnTo>
                    <a:pt x="17192" y="1628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3" name="Freeform 7"/>
            <p:cNvSpPr/>
            <p:nvPr/>
          </p:nvSpPr>
          <p:spPr>
            <a:xfrm>
              <a:off x="557212" y="74613"/>
              <a:ext cx="111126" cy="144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49" y="9488"/>
                  </a:moveTo>
                  <a:lnTo>
                    <a:pt x="4849" y="7429"/>
                  </a:lnTo>
                  <a:cubicBezTo>
                    <a:pt x="4849" y="4634"/>
                    <a:pt x="6360" y="3555"/>
                    <a:pt x="11146" y="3555"/>
                  </a:cubicBezTo>
                  <a:cubicBezTo>
                    <a:pt x="15932" y="3555"/>
                    <a:pt x="16342" y="4854"/>
                    <a:pt x="16531" y="5345"/>
                  </a:cubicBezTo>
                  <a:cubicBezTo>
                    <a:pt x="16657" y="5664"/>
                    <a:pt x="16720" y="6056"/>
                    <a:pt x="16720" y="6448"/>
                  </a:cubicBezTo>
                  <a:cubicBezTo>
                    <a:pt x="16720" y="9121"/>
                    <a:pt x="14075" y="9488"/>
                    <a:pt x="11493" y="9488"/>
                  </a:cubicBezTo>
                  <a:lnTo>
                    <a:pt x="4849" y="9488"/>
                  </a:lnTo>
                  <a:close/>
                  <a:moveTo>
                    <a:pt x="17192" y="16280"/>
                  </a:moveTo>
                  <a:cubicBezTo>
                    <a:pt x="15523" y="17653"/>
                    <a:pt x="13854" y="18069"/>
                    <a:pt x="10769" y="18069"/>
                  </a:cubicBezTo>
                  <a:cubicBezTo>
                    <a:pt x="6518" y="18069"/>
                    <a:pt x="4849" y="16966"/>
                    <a:pt x="4849" y="14171"/>
                  </a:cubicBezTo>
                  <a:lnTo>
                    <a:pt x="4849" y="12872"/>
                  </a:lnTo>
                  <a:lnTo>
                    <a:pt x="11808" y="12872"/>
                  </a:lnTo>
                  <a:cubicBezTo>
                    <a:pt x="17916" y="12872"/>
                    <a:pt x="21600" y="10469"/>
                    <a:pt x="21600" y="6424"/>
                  </a:cubicBezTo>
                  <a:cubicBezTo>
                    <a:pt x="21600" y="4683"/>
                    <a:pt x="20813" y="3089"/>
                    <a:pt x="19459" y="2035"/>
                  </a:cubicBezTo>
                  <a:cubicBezTo>
                    <a:pt x="17664" y="564"/>
                    <a:pt x="15523" y="0"/>
                    <a:pt x="11052" y="0"/>
                  </a:cubicBezTo>
                  <a:cubicBezTo>
                    <a:pt x="9698" y="0"/>
                    <a:pt x="8879" y="49"/>
                    <a:pt x="7998" y="147"/>
                  </a:cubicBezTo>
                  <a:cubicBezTo>
                    <a:pt x="6171" y="343"/>
                    <a:pt x="4755" y="711"/>
                    <a:pt x="3778" y="1275"/>
                  </a:cubicBezTo>
                  <a:cubicBezTo>
                    <a:pt x="2267" y="1986"/>
                    <a:pt x="1197" y="3016"/>
                    <a:pt x="598" y="4291"/>
                  </a:cubicBezTo>
                  <a:cubicBezTo>
                    <a:pt x="189" y="5149"/>
                    <a:pt x="0" y="6129"/>
                    <a:pt x="0" y="7233"/>
                  </a:cubicBezTo>
                  <a:lnTo>
                    <a:pt x="0" y="14392"/>
                  </a:lnTo>
                  <a:cubicBezTo>
                    <a:pt x="0" y="20668"/>
                    <a:pt x="6738" y="21600"/>
                    <a:pt x="10769" y="21600"/>
                  </a:cubicBezTo>
                  <a:cubicBezTo>
                    <a:pt x="14736" y="21600"/>
                    <a:pt x="17570" y="21208"/>
                    <a:pt x="20655" y="18462"/>
                  </a:cubicBezTo>
                  <a:lnTo>
                    <a:pt x="17192" y="1628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4" name="Freeform 8"/>
            <p:cNvSpPr/>
            <p:nvPr/>
          </p:nvSpPr>
          <p:spPr>
            <a:xfrm>
              <a:off x="1125537" y="74613"/>
              <a:ext cx="112714" cy="144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727" y="12112"/>
                  </a:moveTo>
                  <a:lnTo>
                    <a:pt x="16727" y="14171"/>
                  </a:lnTo>
                  <a:cubicBezTo>
                    <a:pt x="16727" y="16966"/>
                    <a:pt x="15217" y="18069"/>
                    <a:pt x="10438" y="18069"/>
                  </a:cubicBezTo>
                  <a:cubicBezTo>
                    <a:pt x="5691" y="18069"/>
                    <a:pt x="5251" y="16746"/>
                    <a:pt x="5062" y="16255"/>
                  </a:cubicBezTo>
                  <a:cubicBezTo>
                    <a:pt x="4936" y="15936"/>
                    <a:pt x="4873" y="15569"/>
                    <a:pt x="4873" y="15152"/>
                  </a:cubicBezTo>
                  <a:cubicBezTo>
                    <a:pt x="4873" y="12479"/>
                    <a:pt x="7514" y="12112"/>
                    <a:pt x="10093" y="12112"/>
                  </a:cubicBezTo>
                  <a:lnTo>
                    <a:pt x="16727" y="12112"/>
                  </a:lnTo>
                  <a:close/>
                  <a:moveTo>
                    <a:pt x="4402" y="5345"/>
                  </a:moveTo>
                  <a:cubicBezTo>
                    <a:pt x="6068" y="3947"/>
                    <a:pt x="7766" y="3555"/>
                    <a:pt x="10816" y="3555"/>
                  </a:cubicBezTo>
                  <a:cubicBezTo>
                    <a:pt x="15060" y="3555"/>
                    <a:pt x="16727" y="4634"/>
                    <a:pt x="16727" y="7429"/>
                  </a:cubicBezTo>
                  <a:lnTo>
                    <a:pt x="16727" y="8728"/>
                  </a:lnTo>
                  <a:lnTo>
                    <a:pt x="9810" y="8728"/>
                  </a:lnTo>
                  <a:cubicBezTo>
                    <a:pt x="3679" y="8728"/>
                    <a:pt x="0" y="11131"/>
                    <a:pt x="0" y="15201"/>
                  </a:cubicBezTo>
                  <a:cubicBezTo>
                    <a:pt x="0" y="16917"/>
                    <a:pt x="786" y="18535"/>
                    <a:pt x="2138" y="19565"/>
                  </a:cubicBezTo>
                  <a:cubicBezTo>
                    <a:pt x="3962" y="21036"/>
                    <a:pt x="6068" y="21600"/>
                    <a:pt x="10564" y="21600"/>
                  </a:cubicBezTo>
                  <a:cubicBezTo>
                    <a:pt x="11885" y="21600"/>
                    <a:pt x="12702" y="21551"/>
                    <a:pt x="13614" y="21453"/>
                  </a:cubicBezTo>
                  <a:cubicBezTo>
                    <a:pt x="15438" y="21257"/>
                    <a:pt x="16821" y="20889"/>
                    <a:pt x="17796" y="20325"/>
                  </a:cubicBezTo>
                  <a:cubicBezTo>
                    <a:pt x="19305" y="19614"/>
                    <a:pt x="20374" y="18584"/>
                    <a:pt x="20971" y="17309"/>
                  </a:cubicBezTo>
                  <a:cubicBezTo>
                    <a:pt x="21380" y="16451"/>
                    <a:pt x="21600" y="15471"/>
                    <a:pt x="21600" y="14392"/>
                  </a:cubicBezTo>
                  <a:lnTo>
                    <a:pt x="21600" y="7233"/>
                  </a:lnTo>
                  <a:cubicBezTo>
                    <a:pt x="21600" y="932"/>
                    <a:pt x="14840" y="0"/>
                    <a:pt x="10816" y="0"/>
                  </a:cubicBezTo>
                  <a:cubicBezTo>
                    <a:pt x="6886" y="0"/>
                    <a:pt x="4056" y="417"/>
                    <a:pt x="975" y="3163"/>
                  </a:cubicBezTo>
                  <a:lnTo>
                    <a:pt x="4402" y="534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5" name="Freeform 9"/>
            <p:cNvSpPr/>
            <p:nvPr/>
          </p:nvSpPr>
          <p:spPr>
            <a:xfrm>
              <a:off x="268288" y="33338"/>
              <a:ext cx="28576" cy="18415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6" name="Freeform 10"/>
            <p:cNvSpPr/>
            <p:nvPr/>
          </p:nvSpPr>
          <p:spPr>
            <a:xfrm>
              <a:off x="1263650" y="74613"/>
              <a:ext cx="132550" cy="211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0" h="21490" fill="norm" stroke="1" extrusionOk="0">
                  <a:moveTo>
                    <a:pt x="9715" y="2227"/>
                  </a:moveTo>
                  <a:cubicBezTo>
                    <a:pt x="12785" y="2227"/>
                    <a:pt x="14612" y="2930"/>
                    <a:pt x="14612" y="5191"/>
                  </a:cubicBezTo>
                  <a:cubicBezTo>
                    <a:pt x="14612" y="7317"/>
                    <a:pt x="12653" y="8087"/>
                    <a:pt x="9662" y="8087"/>
                  </a:cubicBezTo>
                  <a:cubicBezTo>
                    <a:pt x="6009" y="8087"/>
                    <a:pt x="4659" y="7317"/>
                    <a:pt x="4659" y="5174"/>
                  </a:cubicBezTo>
                  <a:cubicBezTo>
                    <a:pt x="4659" y="3232"/>
                    <a:pt x="6115" y="2227"/>
                    <a:pt x="9715" y="2227"/>
                  </a:cubicBezTo>
                  <a:close/>
                  <a:moveTo>
                    <a:pt x="13262" y="11955"/>
                  </a:moveTo>
                  <a:lnTo>
                    <a:pt x="9476" y="12140"/>
                  </a:lnTo>
                  <a:cubicBezTo>
                    <a:pt x="6671" y="12407"/>
                    <a:pt x="5718" y="12223"/>
                    <a:pt x="5771" y="11101"/>
                  </a:cubicBezTo>
                  <a:cubicBezTo>
                    <a:pt x="5797" y="10700"/>
                    <a:pt x="6168" y="10281"/>
                    <a:pt x="7068" y="10063"/>
                  </a:cubicBezTo>
                  <a:cubicBezTo>
                    <a:pt x="7729" y="10147"/>
                    <a:pt x="8762" y="10197"/>
                    <a:pt x="9609" y="10197"/>
                  </a:cubicBezTo>
                  <a:cubicBezTo>
                    <a:pt x="15856" y="10197"/>
                    <a:pt x="19218" y="8054"/>
                    <a:pt x="19218" y="5007"/>
                  </a:cubicBezTo>
                  <a:cubicBezTo>
                    <a:pt x="19218" y="4186"/>
                    <a:pt x="18821" y="3282"/>
                    <a:pt x="18079" y="2478"/>
                  </a:cubicBezTo>
                  <a:cubicBezTo>
                    <a:pt x="18847" y="2394"/>
                    <a:pt x="19985" y="2361"/>
                    <a:pt x="21309" y="2461"/>
                  </a:cubicBezTo>
                  <a:lnTo>
                    <a:pt x="21309" y="17"/>
                  </a:lnTo>
                  <a:cubicBezTo>
                    <a:pt x="20885" y="0"/>
                    <a:pt x="20435" y="0"/>
                    <a:pt x="19959" y="0"/>
                  </a:cubicBezTo>
                  <a:lnTo>
                    <a:pt x="19482" y="0"/>
                  </a:lnTo>
                  <a:cubicBezTo>
                    <a:pt x="18688" y="0"/>
                    <a:pt x="17921" y="33"/>
                    <a:pt x="17153" y="100"/>
                  </a:cubicBezTo>
                  <a:cubicBezTo>
                    <a:pt x="16147" y="184"/>
                    <a:pt x="15565" y="352"/>
                    <a:pt x="15035" y="653"/>
                  </a:cubicBezTo>
                  <a:cubicBezTo>
                    <a:pt x="14744" y="553"/>
                    <a:pt x="14056" y="385"/>
                    <a:pt x="13738" y="335"/>
                  </a:cubicBezTo>
                  <a:cubicBezTo>
                    <a:pt x="12997" y="251"/>
                    <a:pt x="11276" y="0"/>
                    <a:pt x="9926" y="0"/>
                  </a:cubicBezTo>
                  <a:cubicBezTo>
                    <a:pt x="3574" y="0"/>
                    <a:pt x="0" y="2478"/>
                    <a:pt x="0" y="5459"/>
                  </a:cubicBezTo>
                  <a:cubicBezTo>
                    <a:pt x="0" y="7200"/>
                    <a:pt x="1138" y="8640"/>
                    <a:pt x="3309" y="9410"/>
                  </a:cubicBezTo>
                  <a:cubicBezTo>
                    <a:pt x="1747" y="9829"/>
                    <a:pt x="635" y="10817"/>
                    <a:pt x="635" y="11838"/>
                  </a:cubicBezTo>
                  <a:cubicBezTo>
                    <a:pt x="635" y="13027"/>
                    <a:pt x="1668" y="13998"/>
                    <a:pt x="3044" y="14400"/>
                  </a:cubicBezTo>
                  <a:cubicBezTo>
                    <a:pt x="5082" y="14986"/>
                    <a:pt x="8338" y="14634"/>
                    <a:pt x="8338" y="14634"/>
                  </a:cubicBezTo>
                  <a:lnTo>
                    <a:pt x="12150" y="14333"/>
                  </a:lnTo>
                  <a:cubicBezTo>
                    <a:pt x="14665" y="14132"/>
                    <a:pt x="16703" y="15137"/>
                    <a:pt x="16756" y="16342"/>
                  </a:cubicBezTo>
                  <a:cubicBezTo>
                    <a:pt x="16835" y="17866"/>
                    <a:pt x="14241" y="19289"/>
                    <a:pt x="10085" y="19289"/>
                  </a:cubicBezTo>
                  <a:cubicBezTo>
                    <a:pt x="4659" y="19289"/>
                    <a:pt x="4024" y="18586"/>
                    <a:pt x="3971" y="17096"/>
                  </a:cubicBezTo>
                  <a:cubicBezTo>
                    <a:pt x="3944" y="17012"/>
                    <a:pt x="3944" y="16811"/>
                    <a:pt x="3944" y="16727"/>
                  </a:cubicBezTo>
                  <a:lnTo>
                    <a:pt x="344" y="16727"/>
                  </a:lnTo>
                  <a:cubicBezTo>
                    <a:pt x="344" y="16727"/>
                    <a:pt x="371" y="17263"/>
                    <a:pt x="397" y="17548"/>
                  </a:cubicBezTo>
                  <a:cubicBezTo>
                    <a:pt x="529" y="20260"/>
                    <a:pt x="3944" y="21600"/>
                    <a:pt x="9768" y="21483"/>
                  </a:cubicBezTo>
                  <a:cubicBezTo>
                    <a:pt x="16888" y="21349"/>
                    <a:pt x="21600" y="18854"/>
                    <a:pt x="21468" y="15857"/>
                  </a:cubicBezTo>
                  <a:cubicBezTo>
                    <a:pt x="21335" y="13228"/>
                    <a:pt x="18106" y="11855"/>
                    <a:pt x="13262" y="1195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7" name="Freeform 11"/>
            <p:cNvSpPr/>
            <p:nvPr/>
          </p:nvSpPr>
          <p:spPr>
            <a:xfrm>
              <a:off x="468312" y="74736"/>
              <a:ext cx="69851" cy="142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1" fill="norm" stroke="1" extrusionOk="0">
                  <a:moveTo>
                    <a:pt x="18000" y="6"/>
                  </a:moveTo>
                  <a:cubicBezTo>
                    <a:pt x="16377" y="6"/>
                    <a:pt x="14856" y="55"/>
                    <a:pt x="13335" y="155"/>
                  </a:cubicBezTo>
                  <a:cubicBezTo>
                    <a:pt x="10293" y="353"/>
                    <a:pt x="8011" y="751"/>
                    <a:pt x="6338" y="1322"/>
                  </a:cubicBezTo>
                  <a:cubicBezTo>
                    <a:pt x="3854" y="2091"/>
                    <a:pt x="2028" y="3159"/>
                    <a:pt x="1065" y="4500"/>
                  </a:cubicBezTo>
                  <a:cubicBezTo>
                    <a:pt x="355" y="5393"/>
                    <a:pt x="0" y="6436"/>
                    <a:pt x="0" y="7578"/>
                  </a:cubicBezTo>
                  <a:lnTo>
                    <a:pt x="0" y="21581"/>
                  </a:lnTo>
                  <a:lnTo>
                    <a:pt x="8113" y="21581"/>
                  </a:lnTo>
                  <a:lnTo>
                    <a:pt x="8113" y="7777"/>
                  </a:lnTo>
                  <a:cubicBezTo>
                    <a:pt x="8113" y="4847"/>
                    <a:pt x="10901" y="3730"/>
                    <a:pt x="17949" y="3730"/>
                  </a:cubicBezTo>
                  <a:cubicBezTo>
                    <a:pt x="17949" y="3730"/>
                    <a:pt x="19927" y="3680"/>
                    <a:pt x="21600" y="3780"/>
                  </a:cubicBezTo>
                  <a:lnTo>
                    <a:pt x="21600" y="31"/>
                  </a:lnTo>
                  <a:cubicBezTo>
                    <a:pt x="20332" y="-19"/>
                    <a:pt x="18000" y="6"/>
                    <a:pt x="18000" y="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8" name="Freeform 12"/>
            <p:cNvSpPr/>
            <p:nvPr/>
          </p:nvSpPr>
          <p:spPr>
            <a:xfrm>
              <a:off x="327025" y="33338"/>
              <a:ext cx="112713" cy="185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5712" y="8418"/>
                  </a:moveTo>
                  <a:cubicBezTo>
                    <a:pt x="15901" y="8552"/>
                    <a:pt x="16058" y="8686"/>
                    <a:pt x="16184" y="8839"/>
                  </a:cubicBezTo>
                  <a:cubicBezTo>
                    <a:pt x="16562" y="9279"/>
                    <a:pt x="16751" y="9834"/>
                    <a:pt x="16751" y="10542"/>
                  </a:cubicBezTo>
                  <a:lnTo>
                    <a:pt x="16751" y="15803"/>
                  </a:lnTo>
                  <a:cubicBezTo>
                    <a:pt x="16751" y="17965"/>
                    <a:pt x="15114" y="18826"/>
                    <a:pt x="10800" y="18826"/>
                  </a:cubicBezTo>
                  <a:cubicBezTo>
                    <a:pt x="6486" y="18826"/>
                    <a:pt x="5006" y="17927"/>
                    <a:pt x="4880" y="15803"/>
                  </a:cubicBezTo>
                  <a:cubicBezTo>
                    <a:pt x="4723" y="13469"/>
                    <a:pt x="4786" y="11575"/>
                    <a:pt x="4880" y="10542"/>
                  </a:cubicBezTo>
                  <a:cubicBezTo>
                    <a:pt x="4943" y="9604"/>
                    <a:pt x="5164" y="8916"/>
                    <a:pt x="5857" y="8418"/>
                  </a:cubicBezTo>
                  <a:cubicBezTo>
                    <a:pt x="7431" y="7289"/>
                    <a:pt x="13539" y="7098"/>
                    <a:pt x="15712" y="8418"/>
                  </a:cubicBezTo>
                  <a:close/>
                  <a:moveTo>
                    <a:pt x="16184" y="0"/>
                  </a:moveTo>
                  <a:lnTo>
                    <a:pt x="16184" y="5242"/>
                  </a:lnTo>
                  <a:cubicBezTo>
                    <a:pt x="14578" y="4860"/>
                    <a:pt x="12784" y="4745"/>
                    <a:pt x="10769" y="4745"/>
                  </a:cubicBezTo>
                  <a:cubicBezTo>
                    <a:pt x="6738" y="4745"/>
                    <a:pt x="0" y="5472"/>
                    <a:pt x="0" y="10389"/>
                  </a:cubicBezTo>
                  <a:cubicBezTo>
                    <a:pt x="0" y="10389"/>
                    <a:pt x="0" y="16300"/>
                    <a:pt x="0" y="16358"/>
                  </a:cubicBezTo>
                  <a:cubicBezTo>
                    <a:pt x="0" y="17716"/>
                    <a:pt x="976" y="19075"/>
                    <a:pt x="2330" y="19897"/>
                  </a:cubicBezTo>
                  <a:cubicBezTo>
                    <a:pt x="3841" y="20816"/>
                    <a:pt x="6045" y="21600"/>
                    <a:pt x="11115" y="21600"/>
                  </a:cubicBezTo>
                  <a:cubicBezTo>
                    <a:pt x="16216" y="21600"/>
                    <a:pt x="21600" y="20280"/>
                    <a:pt x="21600" y="15975"/>
                  </a:cubicBezTo>
                  <a:cubicBezTo>
                    <a:pt x="21600" y="15860"/>
                    <a:pt x="21600" y="0"/>
                    <a:pt x="21600" y="0"/>
                  </a:cubicBezTo>
                  <a:lnTo>
                    <a:pt x="16184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9" name="Freeform 13"/>
            <p:cNvSpPr/>
            <p:nvPr/>
          </p:nvSpPr>
          <p:spPr>
            <a:xfrm>
              <a:off x="0" y="33338"/>
              <a:ext cx="234950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7728" y="9332"/>
                  </a:moveTo>
                  <a:lnTo>
                    <a:pt x="8966" y="6202"/>
                  </a:lnTo>
                  <a:cubicBezTo>
                    <a:pt x="9872" y="3883"/>
                    <a:pt x="10898" y="2937"/>
                    <a:pt x="12015" y="2937"/>
                  </a:cubicBezTo>
                  <a:lnTo>
                    <a:pt x="12709" y="2937"/>
                  </a:lnTo>
                  <a:lnTo>
                    <a:pt x="12709" y="9332"/>
                  </a:lnTo>
                  <a:lnTo>
                    <a:pt x="7728" y="9332"/>
                  </a:lnTo>
                  <a:close/>
                  <a:moveTo>
                    <a:pt x="17947" y="18625"/>
                  </a:moveTo>
                  <a:cubicBezTo>
                    <a:pt x="16075" y="18547"/>
                    <a:pt x="15426" y="17813"/>
                    <a:pt x="15351" y="16016"/>
                  </a:cubicBezTo>
                  <a:lnTo>
                    <a:pt x="15351" y="12191"/>
                  </a:lnTo>
                  <a:lnTo>
                    <a:pt x="21177" y="12191"/>
                  </a:lnTo>
                  <a:lnTo>
                    <a:pt x="21177" y="9332"/>
                  </a:lnTo>
                  <a:lnTo>
                    <a:pt x="15351" y="9332"/>
                  </a:lnTo>
                  <a:lnTo>
                    <a:pt x="15351" y="2917"/>
                  </a:lnTo>
                  <a:lnTo>
                    <a:pt x="21177" y="2917"/>
                  </a:lnTo>
                  <a:lnTo>
                    <a:pt x="21177" y="0"/>
                  </a:lnTo>
                  <a:lnTo>
                    <a:pt x="12121" y="0"/>
                  </a:lnTo>
                  <a:cubicBezTo>
                    <a:pt x="9479" y="58"/>
                    <a:pt x="8211" y="1314"/>
                    <a:pt x="6687" y="5081"/>
                  </a:cubicBezTo>
                  <a:lnTo>
                    <a:pt x="0" y="21600"/>
                  </a:lnTo>
                  <a:lnTo>
                    <a:pt x="2898" y="21600"/>
                  </a:lnTo>
                  <a:lnTo>
                    <a:pt x="6642" y="12075"/>
                  </a:lnTo>
                  <a:lnTo>
                    <a:pt x="12709" y="12075"/>
                  </a:lnTo>
                  <a:lnTo>
                    <a:pt x="12709" y="16538"/>
                  </a:lnTo>
                  <a:cubicBezTo>
                    <a:pt x="12709" y="17910"/>
                    <a:pt x="13072" y="19166"/>
                    <a:pt x="13721" y="19996"/>
                  </a:cubicBezTo>
                  <a:cubicBezTo>
                    <a:pt x="14445" y="20943"/>
                    <a:pt x="15638" y="21600"/>
                    <a:pt x="16709" y="21600"/>
                  </a:cubicBezTo>
                  <a:lnTo>
                    <a:pt x="21600" y="21600"/>
                  </a:lnTo>
                  <a:lnTo>
                    <a:pt x="21600" y="18625"/>
                  </a:lnTo>
                  <a:lnTo>
                    <a:pt x="17947" y="1862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60" name="Kombinationstegning: figur 3"/>
            <p:cNvSpPr/>
            <p:nvPr/>
          </p:nvSpPr>
          <p:spPr>
            <a:xfrm>
              <a:off x="706437" y="0"/>
              <a:ext cx="252414" cy="25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108" y="2779"/>
                  </a:moveTo>
                  <a:cubicBezTo>
                    <a:pt x="11052" y="2793"/>
                    <a:pt x="10982" y="2793"/>
                    <a:pt x="10926" y="2807"/>
                  </a:cubicBezTo>
                  <a:cubicBezTo>
                    <a:pt x="10856" y="2807"/>
                    <a:pt x="10800" y="2821"/>
                    <a:pt x="10730" y="2821"/>
                  </a:cubicBezTo>
                  <a:cubicBezTo>
                    <a:pt x="10702" y="2835"/>
                    <a:pt x="10674" y="2835"/>
                    <a:pt x="10646" y="2835"/>
                  </a:cubicBezTo>
                  <a:cubicBezTo>
                    <a:pt x="10562" y="2849"/>
                    <a:pt x="10478" y="2863"/>
                    <a:pt x="10394" y="2877"/>
                  </a:cubicBezTo>
                  <a:cubicBezTo>
                    <a:pt x="10380" y="2891"/>
                    <a:pt x="10045" y="2962"/>
                    <a:pt x="10017" y="2976"/>
                  </a:cubicBezTo>
                  <a:cubicBezTo>
                    <a:pt x="9989" y="2976"/>
                    <a:pt x="9891" y="3004"/>
                    <a:pt x="9877" y="3018"/>
                  </a:cubicBezTo>
                  <a:cubicBezTo>
                    <a:pt x="9835" y="3047"/>
                    <a:pt x="9793" y="3089"/>
                    <a:pt x="9793" y="3131"/>
                  </a:cubicBezTo>
                  <a:cubicBezTo>
                    <a:pt x="9793" y="3202"/>
                    <a:pt x="9849" y="3244"/>
                    <a:pt x="9933" y="3272"/>
                  </a:cubicBezTo>
                  <a:cubicBezTo>
                    <a:pt x="9933" y="3272"/>
                    <a:pt x="10017" y="3286"/>
                    <a:pt x="10045" y="3286"/>
                  </a:cubicBezTo>
                  <a:cubicBezTo>
                    <a:pt x="10199" y="3329"/>
                    <a:pt x="10506" y="3385"/>
                    <a:pt x="10730" y="3427"/>
                  </a:cubicBezTo>
                  <a:cubicBezTo>
                    <a:pt x="10800" y="3441"/>
                    <a:pt x="10870" y="3470"/>
                    <a:pt x="10926" y="3470"/>
                  </a:cubicBezTo>
                  <a:cubicBezTo>
                    <a:pt x="11737" y="3653"/>
                    <a:pt x="12520" y="3963"/>
                    <a:pt x="13205" y="4457"/>
                  </a:cubicBezTo>
                  <a:cubicBezTo>
                    <a:pt x="15079" y="5796"/>
                    <a:pt x="16198" y="8109"/>
                    <a:pt x="15457" y="10478"/>
                  </a:cubicBezTo>
                  <a:cubicBezTo>
                    <a:pt x="14939" y="12156"/>
                    <a:pt x="13779" y="12988"/>
                    <a:pt x="12688" y="13186"/>
                  </a:cubicBezTo>
                  <a:cubicBezTo>
                    <a:pt x="11289" y="13468"/>
                    <a:pt x="10017" y="12720"/>
                    <a:pt x="10339" y="11479"/>
                  </a:cubicBezTo>
                  <a:cubicBezTo>
                    <a:pt x="10339" y="11451"/>
                    <a:pt x="10352" y="11423"/>
                    <a:pt x="10367" y="11409"/>
                  </a:cubicBezTo>
                  <a:cubicBezTo>
                    <a:pt x="10367" y="11409"/>
                    <a:pt x="10367" y="11395"/>
                    <a:pt x="10380" y="11395"/>
                  </a:cubicBezTo>
                  <a:cubicBezTo>
                    <a:pt x="10380" y="11381"/>
                    <a:pt x="10394" y="11381"/>
                    <a:pt x="10394" y="11381"/>
                  </a:cubicBezTo>
                  <a:cubicBezTo>
                    <a:pt x="10422" y="11381"/>
                    <a:pt x="10436" y="11395"/>
                    <a:pt x="10450" y="11423"/>
                  </a:cubicBezTo>
                  <a:cubicBezTo>
                    <a:pt x="10450" y="11423"/>
                    <a:pt x="10492" y="11592"/>
                    <a:pt x="10534" y="11705"/>
                  </a:cubicBezTo>
                  <a:cubicBezTo>
                    <a:pt x="10772" y="12171"/>
                    <a:pt x="11234" y="12354"/>
                    <a:pt x="11723" y="12354"/>
                  </a:cubicBezTo>
                  <a:cubicBezTo>
                    <a:pt x="11793" y="12340"/>
                    <a:pt x="11849" y="12340"/>
                    <a:pt x="11919" y="12326"/>
                  </a:cubicBezTo>
                  <a:cubicBezTo>
                    <a:pt x="14842" y="11959"/>
                    <a:pt x="15037" y="7968"/>
                    <a:pt x="13051" y="6135"/>
                  </a:cubicBezTo>
                  <a:cubicBezTo>
                    <a:pt x="9709" y="3018"/>
                    <a:pt x="4297" y="4866"/>
                    <a:pt x="3192" y="9237"/>
                  </a:cubicBezTo>
                  <a:cubicBezTo>
                    <a:pt x="2717" y="10774"/>
                    <a:pt x="2787" y="12608"/>
                    <a:pt x="3668" y="14610"/>
                  </a:cubicBezTo>
                  <a:cubicBezTo>
                    <a:pt x="4759" y="17036"/>
                    <a:pt x="7542" y="18883"/>
                    <a:pt x="10408" y="18686"/>
                  </a:cubicBezTo>
                  <a:cubicBezTo>
                    <a:pt x="10436" y="18686"/>
                    <a:pt x="10618" y="18671"/>
                    <a:pt x="10674" y="18671"/>
                  </a:cubicBezTo>
                  <a:cubicBezTo>
                    <a:pt x="10744" y="18657"/>
                    <a:pt x="10814" y="18643"/>
                    <a:pt x="10870" y="18643"/>
                  </a:cubicBezTo>
                  <a:cubicBezTo>
                    <a:pt x="10898" y="18643"/>
                    <a:pt x="11122" y="18601"/>
                    <a:pt x="11220" y="18587"/>
                  </a:cubicBezTo>
                  <a:cubicBezTo>
                    <a:pt x="11220" y="18587"/>
                    <a:pt x="11569" y="18502"/>
                    <a:pt x="11597" y="18488"/>
                  </a:cubicBezTo>
                  <a:cubicBezTo>
                    <a:pt x="11625" y="18488"/>
                    <a:pt x="11709" y="18460"/>
                    <a:pt x="11723" y="18446"/>
                  </a:cubicBezTo>
                  <a:cubicBezTo>
                    <a:pt x="11765" y="18418"/>
                    <a:pt x="11807" y="18389"/>
                    <a:pt x="11807" y="18333"/>
                  </a:cubicBezTo>
                  <a:cubicBezTo>
                    <a:pt x="11807" y="18263"/>
                    <a:pt x="11751" y="18220"/>
                    <a:pt x="11667" y="18206"/>
                  </a:cubicBezTo>
                  <a:cubicBezTo>
                    <a:pt x="11667" y="18206"/>
                    <a:pt x="11597" y="18178"/>
                    <a:pt x="11555" y="18178"/>
                  </a:cubicBezTo>
                  <a:cubicBezTo>
                    <a:pt x="11401" y="18150"/>
                    <a:pt x="11094" y="18079"/>
                    <a:pt x="10884" y="18037"/>
                  </a:cubicBezTo>
                  <a:cubicBezTo>
                    <a:pt x="10800" y="18023"/>
                    <a:pt x="10744" y="18009"/>
                    <a:pt x="10688" y="17995"/>
                  </a:cubicBezTo>
                  <a:cubicBezTo>
                    <a:pt x="9877" y="17811"/>
                    <a:pt x="9094" y="17501"/>
                    <a:pt x="8395" y="17007"/>
                  </a:cubicBezTo>
                  <a:cubicBezTo>
                    <a:pt x="6521" y="15668"/>
                    <a:pt x="5402" y="13355"/>
                    <a:pt x="6143" y="10986"/>
                  </a:cubicBezTo>
                  <a:cubicBezTo>
                    <a:pt x="6675" y="9308"/>
                    <a:pt x="7821" y="8490"/>
                    <a:pt x="8912" y="8278"/>
                  </a:cubicBezTo>
                  <a:cubicBezTo>
                    <a:pt x="10311" y="8010"/>
                    <a:pt x="11597" y="8744"/>
                    <a:pt x="11275" y="9999"/>
                  </a:cubicBezTo>
                  <a:cubicBezTo>
                    <a:pt x="11261" y="10055"/>
                    <a:pt x="11234" y="10083"/>
                    <a:pt x="11220" y="10083"/>
                  </a:cubicBezTo>
                  <a:cubicBezTo>
                    <a:pt x="11192" y="10083"/>
                    <a:pt x="11164" y="10041"/>
                    <a:pt x="11164" y="10041"/>
                  </a:cubicBezTo>
                  <a:cubicBezTo>
                    <a:pt x="11164" y="10041"/>
                    <a:pt x="11122" y="9872"/>
                    <a:pt x="11066" y="9759"/>
                  </a:cubicBezTo>
                  <a:cubicBezTo>
                    <a:pt x="10828" y="9294"/>
                    <a:pt x="10367" y="9110"/>
                    <a:pt x="9891" y="9125"/>
                  </a:cubicBezTo>
                  <a:cubicBezTo>
                    <a:pt x="9821" y="9125"/>
                    <a:pt x="9751" y="9125"/>
                    <a:pt x="9681" y="9139"/>
                  </a:cubicBezTo>
                  <a:cubicBezTo>
                    <a:pt x="6758" y="9505"/>
                    <a:pt x="6577" y="13510"/>
                    <a:pt x="8549" y="15329"/>
                  </a:cubicBezTo>
                  <a:cubicBezTo>
                    <a:pt x="11905" y="18446"/>
                    <a:pt x="17317" y="16613"/>
                    <a:pt x="18422" y="12227"/>
                  </a:cubicBezTo>
                  <a:cubicBezTo>
                    <a:pt x="18883" y="10690"/>
                    <a:pt x="18827" y="8857"/>
                    <a:pt x="17932" y="6854"/>
                  </a:cubicBezTo>
                  <a:cubicBezTo>
                    <a:pt x="16855" y="4443"/>
                    <a:pt x="14072" y="2581"/>
                    <a:pt x="11192" y="2779"/>
                  </a:cubicBezTo>
                  <a:cubicBezTo>
                    <a:pt x="11164" y="2779"/>
                    <a:pt x="11136" y="2779"/>
                    <a:pt x="11108" y="2779"/>
                  </a:cubicBezTo>
                  <a:close/>
                  <a:moveTo>
                    <a:pt x="10793" y="0"/>
                  </a:moveTo>
                  <a:cubicBezTo>
                    <a:pt x="16758" y="0"/>
                    <a:pt x="21600" y="4831"/>
                    <a:pt x="21600" y="10800"/>
                  </a:cubicBezTo>
                  <a:cubicBezTo>
                    <a:pt x="21600" y="16769"/>
                    <a:pt x="16758" y="21600"/>
                    <a:pt x="10793" y="21600"/>
                  </a:cubicBezTo>
                  <a:cubicBezTo>
                    <a:pt x="4828" y="21600"/>
                    <a:pt x="0" y="16769"/>
                    <a:pt x="0" y="10800"/>
                  </a:cubicBezTo>
                  <a:cubicBezTo>
                    <a:pt x="0" y="4831"/>
                    <a:pt x="4828" y="0"/>
                    <a:pt x="10793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61" name="Freeform 16"/>
            <p:cNvSpPr/>
            <p:nvPr/>
          </p:nvSpPr>
          <p:spPr>
            <a:xfrm>
              <a:off x="1552575" y="74613"/>
              <a:ext cx="112713" cy="142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970" y="4365"/>
                  </a:moveTo>
                  <a:cubicBezTo>
                    <a:pt x="20813" y="4017"/>
                    <a:pt x="20624" y="3670"/>
                    <a:pt x="20372" y="3373"/>
                  </a:cubicBezTo>
                  <a:cubicBezTo>
                    <a:pt x="18262" y="570"/>
                    <a:pt x="13854" y="25"/>
                    <a:pt x="10894" y="0"/>
                  </a:cubicBezTo>
                  <a:cubicBezTo>
                    <a:pt x="9635" y="0"/>
                    <a:pt x="8848" y="74"/>
                    <a:pt x="7966" y="174"/>
                  </a:cubicBezTo>
                  <a:cubicBezTo>
                    <a:pt x="6140" y="347"/>
                    <a:pt x="4755" y="744"/>
                    <a:pt x="3778" y="1290"/>
                  </a:cubicBezTo>
                  <a:cubicBezTo>
                    <a:pt x="2676" y="1835"/>
                    <a:pt x="1795" y="2530"/>
                    <a:pt x="1165" y="3373"/>
                  </a:cubicBezTo>
                  <a:lnTo>
                    <a:pt x="1197" y="3373"/>
                  </a:lnTo>
                  <a:cubicBezTo>
                    <a:pt x="945" y="3670"/>
                    <a:pt x="756" y="3993"/>
                    <a:pt x="598" y="4340"/>
                  </a:cubicBezTo>
                  <a:cubicBezTo>
                    <a:pt x="189" y="5208"/>
                    <a:pt x="0" y="6200"/>
                    <a:pt x="0" y="7316"/>
                  </a:cubicBezTo>
                  <a:lnTo>
                    <a:pt x="0" y="21600"/>
                  </a:lnTo>
                  <a:lnTo>
                    <a:pt x="4849" y="21600"/>
                  </a:lnTo>
                  <a:lnTo>
                    <a:pt x="4849" y="7514"/>
                  </a:lnTo>
                  <a:cubicBezTo>
                    <a:pt x="4849" y="4861"/>
                    <a:pt x="6203" y="3745"/>
                    <a:pt x="10296" y="3596"/>
                  </a:cubicBezTo>
                  <a:cubicBezTo>
                    <a:pt x="10454" y="3596"/>
                    <a:pt x="10674" y="3596"/>
                    <a:pt x="10643" y="3596"/>
                  </a:cubicBezTo>
                  <a:cubicBezTo>
                    <a:pt x="13193" y="3621"/>
                    <a:pt x="14767" y="3968"/>
                    <a:pt x="15680" y="4737"/>
                  </a:cubicBezTo>
                  <a:cubicBezTo>
                    <a:pt x="15712" y="4761"/>
                    <a:pt x="15743" y="4786"/>
                    <a:pt x="15775" y="4811"/>
                  </a:cubicBezTo>
                  <a:cubicBezTo>
                    <a:pt x="15806" y="4861"/>
                    <a:pt x="15838" y="4885"/>
                    <a:pt x="15869" y="4935"/>
                  </a:cubicBezTo>
                  <a:cubicBezTo>
                    <a:pt x="16342" y="5406"/>
                    <a:pt x="16594" y="6026"/>
                    <a:pt x="16688" y="6820"/>
                  </a:cubicBezTo>
                  <a:cubicBezTo>
                    <a:pt x="16720" y="7043"/>
                    <a:pt x="16720" y="7266"/>
                    <a:pt x="16720" y="7514"/>
                  </a:cubicBezTo>
                  <a:lnTo>
                    <a:pt x="16720" y="21600"/>
                  </a:lnTo>
                  <a:lnTo>
                    <a:pt x="21600" y="21600"/>
                  </a:lnTo>
                  <a:lnTo>
                    <a:pt x="21600" y="7316"/>
                  </a:lnTo>
                  <a:cubicBezTo>
                    <a:pt x="21600" y="6225"/>
                    <a:pt x="21380" y="5233"/>
                    <a:pt x="20970" y="43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74" name="Gruppe 14"/>
          <p:cNvGrpSpPr/>
          <p:nvPr/>
        </p:nvGrpSpPr>
        <p:grpSpPr>
          <a:xfrm>
            <a:off x="830262" y="777874"/>
            <a:ext cx="1665290" cy="286255"/>
            <a:chOff x="0" y="0"/>
            <a:chExt cx="1665287" cy="286253"/>
          </a:xfrm>
        </p:grpSpPr>
        <p:sp>
          <p:nvSpPr>
            <p:cNvPr id="63" name="Freeform 5"/>
            <p:cNvSpPr/>
            <p:nvPr/>
          </p:nvSpPr>
          <p:spPr>
            <a:xfrm>
              <a:off x="992024" y="31750"/>
              <a:ext cx="116210" cy="188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2" h="21600" fill="norm" stroke="1" extrusionOk="0">
                  <a:moveTo>
                    <a:pt x="5560" y="5930"/>
                  </a:moveTo>
                  <a:cubicBezTo>
                    <a:pt x="5560" y="3978"/>
                    <a:pt x="8125" y="2796"/>
                    <a:pt x="12272" y="2796"/>
                  </a:cubicBezTo>
                  <a:cubicBezTo>
                    <a:pt x="14241" y="2796"/>
                    <a:pt x="16360" y="3003"/>
                    <a:pt x="18299" y="3378"/>
                  </a:cubicBezTo>
                  <a:lnTo>
                    <a:pt x="18597" y="375"/>
                  </a:lnTo>
                  <a:cubicBezTo>
                    <a:pt x="16569" y="150"/>
                    <a:pt x="14540" y="0"/>
                    <a:pt x="12571" y="0"/>
                  </a:cubicBezTo>
                  <a:cubicBezTo>
                    <a:pt x="4814" y="0"/>
                    <a:pt x="-258" y="2627"/>
                    <a:pt x="11" y="6230"/>
                  </a:cubicBezTo>
                  <a:cubicBezTo>
                    <a:pt x="488" y="12986"/>
                    <a:pt x="14480" y="10077"/>
                    <a:pt x="15315" y="14769"/>
                  </a:cubicBezTo>
                  <a:cubicBezTo>
                    <a:pt x="15733" y="17209"/>
                    <a:pt x="11914" y="18672"/>
                    <a:pt x="8275" y="18672"/>
                  </a:cubicBezTo>
                  <a:cubicBezTo>
                    <a:pt x="5858" y="18672"/>
                    <a:pt x="3024" y="18203"/>
                    <a:pt x="1144" y="17772"/>
                  </a:cubicBezTo>
                  <a:lnTo>
                    <a:pt x="1055" y="20868"/>
                  </a:lnTo>
                  <a:cubicBezTo>
                    <a:pt x="2994" y="21187"/>
                    <a:pt x="5351" y="21600"/>
                    <a:pt x="7767" y="21600"/>
                  </a:cubicBezTo>
                  <a:cubicBezTo>
                    <a:pt x="15733" y="21600"/>
                    <a:pt x="21342" y="18241"/>
                    <a:pt x="21073" y="14394"/>
                  </a:cubicBezTo>
                  <a:cubicBezTo>
                    <a:pt x="20596" y="7844"/>
                    <a:pt x="5560" y="10115"/>
                    <a:pt x="5560" y="59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64" name="Freeform 6"/>
            <p:cNvSpPr/>
            <p:nvPr/>
          </p:nvSpPr>
          <p:spPr>
            <a:xfrm>
              <a:off x="1416050" y="74613"/>
              <a:ext cx="112713" cy="144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49" y="9488"/>
                  </a:moveTo>
                  <a:lnTo>
                    <a:pt x="4849" y="7429"/>
                  </a:lnTo>
                  <a:cubicBezTo>
                    <a:pt x="4849" y="4634"/>
                    <a:pt x="6360" y="3555"/>
                    <a:pt x="11146" y="3555"/>
                  </a:cubicBezTo>
                  <a:cubicBezTo>
                    <a:pt x="15932" y="3555"/>
                    <a:pt x="16342" y="4854"/>
                    <a:pt x="16531" y="5345"/>
                  </a:cubicBezTo>
                  <a:cubicBezTo>
                    <a:pt x="16657" y="5664"/>
                    <a:pt x="16720" y="6056"/>
                    <a:pt x="16720" y="6448"/>
                  </a:cubicBezTo>
                  <a:cubicBezTo>
                    <a:pt x="16720" y="9121"/>
                    <a:pt x="14075" y="9488"/>
                    <a:pt x="11493" y="9488"/>
                  </a:cubicBezTo>
                  <a:lnTo>
                    <a:pt x="4849" y="9488"/>
                  </a:lnTo>
                  <a:close/>
                  <a:moveTo>
                    <a:pt x="17192" y="16280"/>
                  </a:moveTo>
                  <a:cubicBezTo>
                    <a:pt x="15523" y="17653"/>
                    <a:pt x="13854" y="18069"/>
                    <a:pt x="10769" y="18069"/>
                  </a:cubicBezTo>
                  <a:cubicBezTo>
                    <a:pt x="6518" y="18069"/>
                    <a:pt x="4849" y="16966"/>
                    <a:pt x="4849" y="14171"/>
                  </a:cubicBezTo>
                  <a:lnTo>
                    <a:pt x="4849" y="12872"/>
                  </a:lnTo>
                  <a:lnTo>
                    <a:pt x="11808" y="12872"/>
                  </a:lnTo>
                  <a:cubicBezTo>
                    <a:pt x="17916" y="12872"/>
                    <a:pt x="21600" y="10469"/>
                    <a:pt x="21600" y="6424"/>
                  </a:cubicBezTo>
                  <a:cubicBezTo>
                    <a:pt x="21600" y="4683"/>
                    <a:pt x="20813" y="3089"/>
                    <a:pt x="19459" y="2035"/>
                  </a:cubicBezTo>
                  <a:cubicBezTo>
                    <a:pt x="17664" y="564"/>
                    <a:pt x="15523" y="0"/>
                    <a:pt x="11052" y="0"/>
                  </a:cubicBezTo>
                  <a:cubicBezTo>
                    <a:pt x="9698" y="0"/>
                    <a:pt x="8879" y="49"/>
                    <a:pt x="7998" y="147"/>
                  </a:cubicBezTo>
                  <a:cubicBezTo>
                    <a:pt x="6171" y="343"/>
                    <a:pt x="4786" y="711"/>
                    <a:pt x="3778" y="1275"/>
                  </a:cubicBezTo>
                  <a:cubicBezTo>
                    <a:pt x="2267" y="1986"/>
                    <a:pt x="1197" y="3016"/>
                    <a:pt x="598" y="4291"/>
                  </a:cubicBezTo>
                  <a:cubicBezTo>
                    <a:pt x="189" y="5149"/>
                    <a:pt x="0" y="6129"/>
                    <a:pt x="0" y="7233"/>
                  </a:cubicBezTo>
                  <a:lnTo>
                    <a:pt x="0" y="14392"/>
                  </a:lnTo>
                  <a:cubicBezTo>
                    <a:pt x="0" y="20668"/>
                    <a:pt x="6738" y="21600"/>
                    <a:pt x="10769" y="21600"/>
                  </a:cubicBezTo>
                  <a:cubicBezTo>
                    <a:pt x="14736" y="21600"/>
                    <a:pt x="17570" y="21208"/>
                    <a:pt x="20655" y="18462"/>
                  </a:cubicBezTo>
                  <a:lnTo>
                    <a:pt x="17192" y="1628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65" name="Freeform 7"/>
            <p:cNvSpPr/>
            <p:nvPr/>
          </p:nvSpPr>
          <p:spPr>
            <a:xfrm>
              <a:off x="557212" y="74613"/>
              <a:ext cx="111126" cy="144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49" y="9488"/>
                  </a:moveTo>
                  <a:lnTo>
                    <a:pt x="4849" y="7429"/>
                  </a:lnTo>
                  <a:cubicBezTo>
                    <a:pt x="4849" y="4634"/>
                    <a:pt x="6360" y="3555"/>
                    <a:pt x="11146" y="3555"/>
                  </a:cubicBezTo>
                  <a:cubicBezTo>
                    <a:pt x="15932" y="3555"/>
                    <a:pt x="16342" y="4854"/>
                    <a:pt x="16531" y="5345"/>
                  </a:cubicBezTo>
                  <a:cubicBezTo>
                    <a:pt x="16657" y="5664"/>
                    <a:pt x="16720" y="6056"/>
                    <a:pt x="16720" y="6448"/>
                  </a:cubicBezTo>
                  <a:cubicBezTo>
                    <a:pt x="16720" y="9121"/>
                    <a:pt x="14075" y="9488"/>
                    <a:pt x="11493" y="9488"/>
                  </a:cubicBezTo>
                  <a:lnTo>
                    <a:pt x="4849" y="9488"/>
                  </a:lnTo>
                  <a:close/>
                  <a:moveTo>
                    <a:pt x="17192" y="16280"/>
                  </a:moveTo>
                  <a:cubicBezTo>
                    <a:pt x="15523" y="17653"/>
                    <a:pt x="13854" y="18069"/>
                    <a:pt x="10769" y="18069"/>
                  </a:cubicBezTo>
                  <a:cubicBezTo>
                    <a:pt x="6518" y="18069"/>
                    <a:pt x="4849" y="16966"/>
                    <a:pt x="4849" y="14171"/>
                  </a:cubicBezTo>
                  <a:lnTo>
                    <a:pt x="4849" y="12872"/>
                  </a:lnTo>
                  <a:lnTo>
                    <a:pt x="11808" y="12872"/>
                  </a:lnTo>
                  <a:cubicBezTo>
                    <a:pt x="17916" y="12872"/>
                    <a:pt x="21600" y="10469"/>
                    <a:pt x="21600" y="6424"/>
                  </a:cubicBezTo>
                  <a:cubicBezTo>
                    <a:pt x="21600" y="4683"/>
                    <a:pt x="20813" y="3089"/>
                    <a:pt x="19459" y="2035"/>
                  </a:cubicBezTo>
                  <a:cubicBezTo>
                    <a:pt x="17664" y="564"/>
                    <a:pt x="15523" y="0"/>
                    <a:pt x="11052" y="0"/>
                  </a:cubicBezTo>
                  <a:cubicBezTo>
                    <a:pt x="9698" y="0"/>
                    <a:pt x="8879" y="49"/>
                    <a:pt x="7998" y="147"/>
                  </a:cubicBezTo>
                  <a:cubicBezTo>
                    <a:pt x="6171" y="343"/>
                    <a:pt x="4755" y="711"/>
                    <a:pt x="3778" y="1275"/>
                  </a:cubicBezTo>
                  <a:cubicBezTo>
                    <a:pt x="2267" y="1986"/>
                    <a:pt x="1197" y="3016"/>
                    <a:pt x="598" y="4291"/>
                  </a:cubicBezTo>
                  <a:cubicBezTo>
                    <a:pt x="189" y="5149"/>
                    <a:pt x="0" y="6129"/>
                    <a:pt x="0" y="7233"/>
                  </a:cubicBezTo>
                  <a:lnTo>
                    <a:pt x="0" y="14392"/>
                  </a:lnTo>
                  <a:cubicBezTo>
                    <a:pt x="0" y="20668"/>
                    <a:pt x="6738" y="21600"/>
                    <a:pt x="10769" y="21600"/>
                  </a:cubicBezTo>
                  <a:cubicBezTo>
                    <a:pt x="14736" y="21600"/>
                    <a:pt x="17570" y="21208"/>
                    <a:pt x="20655" y="18462"/>
                  </a:cubicBezTo>
                  <a:lnTo>
                    <a:pt x="17192" y="1628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66" name="Freeform 8"/>
            <p:cNvSpPr/>
            <p:nvPr/>
          </p:nvSpPr>
          <p:spPr>
            <a:xfrm>
              <a:off x="1125537" y="74613"/>
              <a:ext cx="112714" cy="144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727" y="12112"/>
                  </a:moveTo>
                  <a:lnTo>
                    <a:pt x="16727" y="14171"/>
                  </a:lnTo>
                  <a:cubicBezTo>
                    <a:pt x="16727" y="16966"/>
                    <a:pt x="15217" y="18069"/>
                    <a:pt x="10438" y="18069"/>
                  </a:cubicBezTo>
                  <a:cubicBezTo>
                    <a:pt x="5691" y="18069"/>
                    <a:pt x="5251" y="16746"/>
                    <a:pt x="5062" y="16255"/>
                  </a:cubicBezTo>
                  <a:cubicBezTo>
                    <a:pt x="4936" y="15936"/>
                    <a:pt x="4873" y="15569"/>
                    <a:pt x="4873" y="15152"/>
                  </a:cubicBezTo>
                  <a:cubicBezTo>
                    <a:pt x="4873" y="12479"/>
                    <a:pt x="7514" y="12112"/>
                    <a:pt x="10093" y="12112"/>
                  </a:cubicBezTo>
                  <a:lnTo>
                    <a:pt x="16727" y="12112"/>
                  </a:lnTo>
                  <a:close/>
                  <a:moveTo>
                    <a:pt x="4402" y="5345"/>
                  </a:moveTo>
                  <a:cubicBezTo>
                    <a:pt x="6068" y="3947"/>
                    <a:pt x="7766" y="3555"/>
                    <a:pt x="10816" y="3555"/>
                  </a:cubicBezTo>
                  <a:cubicBezTo>
                    <a:pt x="15060" y="3555"/>
                    <a:pt x="16727" y="4634"/>
                    <a:pt x="16727" y="7429"/>
                  </a:cubicBezTo>
                  <a:lnTo>
                    <a:pt x="16727" y="8728"/>
                  </a:lnTo>
                  <a:lnTo>
                    <a:pt x="9810" y="8728"/>
                  </a:lnTo>
                  <a:cubicBezTo>
                    <a:pt x="3679" y="8728"/>
                    <a:pt x="0" y="11131"/>
                    <a:pt x="0" y="15201"/>
                  </a:cubicBezTo>
                  <a:cubicBezTo>
                    <a:pt x="0" y="16917"/>
                    <a:pt x="786" y="18535"/>
                    <a:pt x="2138" y="19565"/>
                  </a:cubicBezTo>
                  <a:cubicBezTo>
                    <a:pt x="3962" y="21036"/>
                    <a:pt x="6068" y="21600"/>
                    <a:pt x="10564" y="21600"/>
                  </a:cubicBezTo>
                  <a:cubicBezTo>
                    <a:pt x="11885" y="21600"/>
                    <a:pt x="12702" y="21551"/>
                    <a:pt x="13614" y="21453"/>
                  </a:cubicBezTo>
                  <a:cubicBezTo>
                    <a:pt x="15438" y="21257"/>
                    <a:pt x="16821" y="20889"/>
                    <a:pt x="17796" y="20325"/>
                  </a:cubicBezTo>
                  <a:cubicBezTo>
                    <a:pt x="19305" y="19614"/>
                    <a:pt x="20374" y="18584"/>
                    <a:pt x="20971" y="17309"/>
                  </a:cubicBezTo>
                  <a:cubicBezTo>
                    <a:pt x="21380" y="16451"/>
                    <a:pt x="21600" y="15471"/>
                    <a:pt x="21600" y="14392"/>
                  </a:cubicBezTo>
                  <a:lnTo>
                    <a:pt x="21600" y="7233"/>
                  </a:lnTo>
                  <a:cubicBezTo>
                    <a:pt x="21600" y="932"/>
                    <a:pt x="14840" y="0"/>
                    <a:pt x="10816" y="0"/>
                  </a:cubicBezTo>
                  <a:cubicBezTo>
                    <a:pt x="6886" y="0"/>
                    <a:pt x="4056" y="417"/>
                    <a:pt x="975" y="3163"/>
                  </a:cubicBezTo>
                  <a:lnTo>
                    <a:pt x="4402" y="534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67" name="Freeform 9"/>
            <p:cNvSpPr/>
            <p:nvPr/>
          </p:nvSpPr>
          <p:spPr>
            <a:xfrm>
              <a:off x="268288" y="33338"/>
              <a:ext cx="28576" cy="18415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68" name="Freeform 10"/>
            <p:cNvSpPr/>
            <p:nvPr/>
          </p:nvSpPr>
          <p:spPr>
            <a:xfrm>
              <a:off x="1263650" y="74613"/>
              <a:ext cx="132550" cy="211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0" h="21490" fill="norm" stroke="1" extrusionOk="0">
                  <a:moveTo>
                    <a:pt x="9715" y="2227"/>
                  </a:moveTo>
                  <a:cubicBezTo>
                    <a:pt x="12785" y="2227"/>
                    <a:pt x="14612" y="2930"/>
                    <a:pt x="14612" y="5191"/>
                  </a:cubicBezTo>
                  <a:cubicBezTo>
                    <a:pt x="14612" y="7317"/>
                    <a:pt x="12653" y="8087"/>
                    <a:pt x="9662" y="8087"/>
                  </a:cubicBezTo>
                  <a:cubicBezTo>
                    <a:pt x="6009" y="8087"/>
                    <a:pt x="4659" y="7317"/>
                    <a:pt x="4659" y="5174"/>
                  </a:cubicBezTo>
                  <a:cubicBezTo>
                    <a:pt x="4659" y="3232"/>
                    <a:pt x="6115" y="2227"/>
                    <a:pt x="9715" y="2227"/>
                  </a:cubicBezTo>
                  <a:close/>
                  <a:moveTo>
                    <a:pt x="13262" y="11955"/>
                  </a:moveTo>
                  <a:lnTo>
                    <a:pt x="9476" y="12140"/>
                  </a:lnTo>
                  <a:cubicBezTo>
                    <a:pt x="6671" y="12407"/>
                    <a:pt x="5718" y="12223"/>
                    <a:pt x="5771" y="11101"/>
                  </a:cubicBezTo>
                  <a:cubicBezTo>
                    <a:pt x="5797" y="10700"/>
                    <a:pt x="6168" y="10281"/>
                    <a:pt x="7068" y="10063"/>
                  </a:cubicBezTo>
                  <a:cubicBezTo>
                    <a:pt x="7729" y="10147"/>
                    <a:pt x="8762" y="10197"/>
                    <a:pt x="9609" y="10197"/>
                  </a:cubicBezTo>
                  <a:cubicBezTo>
                    <a:pt x="15856" y="10197"/>
                    <a:pt x="19218" y="8054"/>
                    <a:pt x="19218" y="5007"/>
                  </a:cubicBezTo>
                  <a:cubicBezTo>
                    <a:pt x="19218" y="4186"/>
                    <a:pt x="18821" y="3282"/>
                    <a:pt x="18079" y="2478"/>
                  </a:cubicBezTo>
                  <a:cubicBezTo>
                    <a:pt x="18847" y="2394"/>
                    <a:pt x="19985" y="2361"/>
                    <a:pt x="21309" y="2461"/>
                  </a:cubicBezTo>
                  <a:lnTo>
                    <a:pt x="21309" y="17"/>
                  </a:lnTo>
                  <a:cubicBezTo>
                    <a:pt x="20885" y="0"/>
                    <a:pt x="20435" y="0"/>
                    <a:pt x="19959" y="0"/>
                  </a:cubicBezTo>
                  <a:lnTo>
                    <a:pt x="19482" y="0"/>
                  </a:lnTo>
                  <a:cubicBezTo>
                    <a:pt x="18688" y="0"/>
                    <a:pt x="17921" y="33"/>
                    <a:pt x="17153" y="100"/>
                  </a:cubicBezTo>
                  <a:cubicBezTo>
                    <a:pt x="16147" y="184"/>
                    <a:pt x="15565" y="352"/>
                    <a:pt x="15035" y="653"/>
                  </a:cubicBezTo>
                  <a:cubicBezTo>
                    <a:pt x="14744" y="553"/>
                    <a:pt x="14056" y="385"/>
                    <a:pt x="13738" y="335"/>
                  </a:cubicBezTo>
                  <a:cubicBezTo>
                    <a:pt x="12997" y="251"/>
                    <a:pt x="11276" y="0"/>
                    <a:pt x="9926" y="0"/>
                  </a:cubicBezTo>
                  <a:cubicBezTo>
                    <a:pt x="3574" y="0"/>
                    <a:pt x="0" y="2478"/>
                    <a:pt x="0" y="5459"/>
                  </a:cubicBezTo>
                  <a:cubicBezTo>
                    <a:pt x="0" y="7200"/>
                    <a:pt x="1138" y="8640"/>
                    <a:pt x="3309" y="9410"/>
                  </a:cubicBezTo>
                  <a:cubicBezTo>
                    <a:pt x="1747" y="9829"/>
                    <a:pt x="635" y="10817"/>
                    <a:pt x="635" y="11838"/>
                  </a:cubicBezTo>
                  <a:cubicBezTo>
                    <a:pt x="635" y="13027"/>
                    <a:pt x="1668" y="13998"/>
                    <a:pt x="3044" y="14400"/>
                  </a:cubicBezTo>
                  <a:cubicBezTo>
                    <a:pt x="5082" y="14986"/>
                    <a:pt x="8338" y="14634"/>
                    <a:pt x="8338" y="14634"/>
                  </a:cubicBezTo>
                  <a:lnTo>
                    <a:pt x="12150" y="14333"/>
                  </a:lnTo>
                  <a:cubicBezTo>
                    <a:pt x="14665" y="14132"/>
                    <a:pt x="16703" y="15137"/>
                    <a:pt x="16756" y="16342"/>
                  </a:cubicBezTo>
                  <a:cubicBezTo>
                    <a:pt x="16835" y="17866"/>
                    <a:pt x="14241" y="19289"/>
                    <a:pt x="10085" y="19289"/>
                  </a:cubicBezTo>
                  <a:cubicBezTo>
                    <a:pt x="4659" y="19289"/>
                    <a:pt x="4024" y="18586"/>
                    <a:pt x="3971" y="17096"/>
                  </a:cubicBezTo>
                  <a:cubicBezTo>
                    <a:pt x="3944" y="17012"/>
                    <a:pt x="3944" y="16811"/>
                    <a:pt x="3944" y="16727"/>
                  </a:cubicBezTo>
                  <a:lnTo>
                    <a:pt x="344" y="16727"/>
                  </a:lnTo>
                  <a:cubicBezTo>
                    <a:pt x="344" y="16727"/>
                    <a:pt x="371" y="17263"/>
                    <a:pt x="397" y="17548"/>
                  </a:cubicBezTo>
                  <a:cubicBezTo>
                    <a:pt x="529" y="20260"/>
                    <a:pt x="3944" y="21600"/>
                    <a:pt x="9768" y="21483"/>
                  </a:cubicBezTo>
                  <a:cubicBezTo>
                    <a:pt x="16888" y="21349"/>
                    <a:pt x="21600" y="18854"/>
                    <a:pt x="21468" y="15857"/>
                  </a:cubicBezTo>
                  <a:cubicBezTo>
                    <a:pt x="21335" y="13228"/>
                    <a:pt x="18106" y="11855"/>
                    <a:pt x="13262" y="1195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69" name="Freeform 11"/>
            <p:cNvSpPr/>
            <p:nvPr/>
          </p:nvSpPr>
          <p:spPr>
            <a:xfrm>
              <a:off x="468312" y="74736"/>
              <a:ext cx="69851" cy="142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1" fill="norm" stroke="1" extrusionOk="0">
                  <a:moveTo>
                    <a:pt x="18000" y="6"/>
                  </a:moveTo>
                  <a:cubicBezTo>
                    <a:pt x="16377" y="6"/>
                    <a:pt x="14856" y="55"/>
                    <a:pt x="13335" y="155"/>
                  </a:cubicBezTo>
                  <a:cubicBezTo>
                    <a:pt x="10293" y="353"/>
                    <a:pt x="8011" y="751"/>
                    <a:pt x="6338" y="1322"/>
                  </a:cubicBezTo>
                  <a:cubicBezTo>
                    <a:pt x="3854" y="2091"/>
                    <a:pt x="2028" y="3159"/>
                    <a:pt x="1065" y="4500"/>
                  </a:cubicBezTo>
                  <a:cubicBezTo>
                    <a:pt x="355" y="5393"/>
                    <a:pt x="0" y="6436"/>
                    <a:pt x="0" y="7578"/>
                  </a:cubicBezTo>
                  <a:lnTo>
                    <a:pt x="0" y="21581"/>
                  </a:lnTo>
                  <a:lnTo>
                    <a:pt x="8113" y="21581"/>
                  </a:lnTo>
                  <a:lnTo>
                    <a:pt x="8113" y="7777"/>
                  </a:lnTo>
                  <a:cubicBezTo>
                    <a:pt x="8113" y="4847"/>
                    <a:pt x="10901" y="3730"/>
                    <a:pt x="17949" y="3730"/>
                  </a:cubicBezTo>
                  <a:cubicBezTo>
                    <a:pt x="17949" y="3730"/>
                    <a:pt x="19927" y="3680"/>
                    <a:pt x="21600" y="3780"/>
                  </a:cubicBezTo>
                  <a:lnTo>
                    <a:pt x="21600" y="31"/>
                  </a:lnTo>
                  <a:cubicBezTo>
                    <a:pt x="20332" y="-19"/>
                    <a:pt x="18000" y="6"/>
                    <a:pt x="18000" y="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0" name="Freeform 12"/>
            <p:cNvSpPr/>
            <p:nvPr/>
          </p:nvSpPr>
          <p:spPr>
            <a:xfrm>
              <a:off x="327025" y="33338"/>
              <a:ext cx="112713" cy="185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5712" y="8418"/>
                  </a:moveTo>
                  <a:cubicBezTo>
                    <a:pt x="15901" y="8552"/>
                    <a:pt x="16058" y="8686"/>
                    <a:pt x="16184" y="8839"/>
                  </a:cubicBezTo>
                  <a:cubicBezTo>
                    <a:pt x="16562" y="9279"/>
                    <a:pt x="16751" y="9834"/>
                    <a:pt x="16751" y="10542"/>
                  </a:cubicBezTo>
                  <a:lnTo>
                    <a:pt x="16751" y="15803"/>
                  </a:lnTo>
                  <a:cubicBezTo>
                    <a:pt x="16751" y="17965"/>
                    <a:pt x="15114" y="18826"/>
                    <a:pt x="10800" y="18826"/>
                  </a:cubicBezTo>
                  <a:cubicBezTo>
                    <a:pt x="6486" y="18826"/>
                    <a:pt x="5006" y="17927"/>
                    <a:pt x="4880" y="15803"/>
                  </a:cubicBezTo>
                  <a:cubicBezTo>
                    <a:pt x="4723" y="13469"/>
                    <a:pt x="4786" y="11575"/>
                    <a:pt x="4880" y="10542"/>
                  </a:cubicBezTo>
                  <a:cubicBezTo>
                    <a:pt x="4943" y="9604"/>
                    <a:pt x="5164" y="8916"/>
                    <a:pt x="5857" y="8418"/>
                  </a:cubicBezTo>
                  <a:cubicBezTo>
                    <a:pt x="7431" y="7289"/>
                    <a:pt x="13539" y="7098"/>
                    <a:pt x="15712" y="8418"/>
                  </a:cubicBezTo>
                  <a:close/>
                  <a:moveTo>
                    <a:pt x="16184" y="0"/>
                  </a:moveTo>
                  <a:lnTo>
                    <a:pt x="16184" y="5242"/>
                  </a:lnTo>
                  <a:cubicBezTo>
                    <a:pt x="14578" y="4860"/>
                    <a:pt x="12784" y="4745"/>
                    <a:pt x="10769" y="4745"/>
                  </a:cubicBezTo>
                  <a:cubicBezTo>
                    <a:pt x="6738" y="4745"/>
                    <a:pt x="0" y="5472"/>
                    <a:pt x="0" y="10389"/>
                  </a:cubicBezTo>
                  <a:cubicBezTo>
                    <a:pt x="0" y="10389"/>
                    <a:pt x="0" y="16300"/>
                    <a:pt x="0" y="16358"/>
                  </a:cubicBezTo>
                  <a:cubicBezTo>
                    <a:pt x="0" y="17716"/>
                    <a:pt x="976" y="19075"/>
                    <a:pt x="2330" y="19897"/>
                  </a:cubicBezTo>
                  <a:cubicBezTo>
                    <a:pt x="3841" y="20816"/>
                    <a:pt x="6045" y="21600"/>
                    <a:pt x="11115" y="21600"/>
                  </a:cubicBezTo>
                  <a:cubicBezTo>
                    <a:pt x="16216" y="21600"/>
                    <a:pt x="21600" y="20280"/>
                    <a:pt x="21600" y="15975"/>
                  </a:cubicBezTo>
                  <a:cubicBezTo>
                    <a:pt x="21600" y="15860"/>
                    <a:pt x="21600" y="0"/>
                    <a:pt x="21600" y="0"/>
                  </a:cubicBezTo>
                  <a:lnTo>
                    <a:pt x="16184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1" name="Freeform 13"/>
            <p:cNvSpPr/>
            <p:nvPr/>
          </p:nvSpPr>
          <p:spPr>
            <a:xfrm>
              <a:off x="0" y="33338"/>
              <a:ext cx="234950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7728" y="9332"/>
                  </a:moveTo>
                  <a:lnTo>
                    <a:pt x="8966" y="6202"/>
                  </a:lnTo>
                  <a:cubicBezTo>
                    <a:pt x="9872" y="3883"/>
                    <a:pt x="10898" y="2937"/>
                    <a:pt x="12015" y="2937"/>
                  </a:cubicBezTo>
                  <a:lnTo>
                    <a:pt x="12709" y="2937"/>
                  </a:lnTo>
                  <a:lnTo>
                    <a:pt x="12709" y="9332"/>
                  </a:lnTo>
                  <a:lnTo>
                    <a:pt x="7728" y="9332"/>
                  </a:lnTo>
                  <a:close/>
                  <a:moveTo>
                    <a:pt x="17947" y="18625"/>
                  </a:moveTo>
                  <a:cubicBezTo>
                    <a:pt x="16075" y="18547"/>
                    <a:pt x="15426" y="17813"/>
                    <a:pt x="15351" y="16016"/>
                  </a:cubicBezTo>
                  <a:lnTo>
                    <a:pt x="15351" y="12191"/>
                  </a:lnTo>
                  <a:lnTo>
                    <a:pt x="21177" y="12191"/>
                  </a:lnTo>
                  <a:lnTo>
                    <a:pt x="21177" y="9332"/>
                  </a:lnTo>
                  <a:lnTo>
                    <a:pt x="15351" y="9332"/>
                  </a:lnTo>
                  <a:lnTo>
                    <a:pt x="15351" y="2917"/>
                  </a:lnTo>
                  <a:lnTo>
                    <a:pt x="21177" y="2917"/>
                  </a:lnTo>
                  <a:lnTo>
                    <a:pt x="21177" y="0"/>
                  </a:lnTo>
                  <a:lnTo>
                    <a:pt x="12121" y="0"/>
                  </a:lnTo>
                  <a:cubicBezTo>
                    <a:pt x="9479" y="58"/>
                    <a:pt x="8211" y="1314"/>
                    <a:pt x="6687" y="5081"/>
                  </a:cubicBezTo>
                  <a:lnTo>
                    <a:pt x="0" y="21600"/>
                  </a:lnTo>
                  <a:lnTo>
                    <a:pt x="2898" y="21600"/>
                  </a:lnTo>
                  <a:lnTo>
                    <a:pt x="6642" y="12075"/>
                  </a:lnTo>
                  <a:lnTo>
                    <a:pt x="12709" y="12075"/>
                  </a:lnTo>
                  <a:lnTo>
                    <a:pt x="12709" y="16538"/>
                  </a:lnTo>
                  <a:cubicBezTo>
                    <a:pt x="12709" y="17910"/>
                    <a:pt x="13072" y="19166"/>
                    <a:pt x="13721" y="19996"/>
                  </a:cubicBezTo>
                  <a:cubicBezTo>
                    <a:pt x="14445" y="20943"/>
                    <a:pt x="15638" y="21600"/>
                    <a:pt x="16709" y="21600"/>
                  </a:cubicBezTo>
                  <a:lnTo>
                    <a:pt x="21600" y="21600"/>
                  </a:lnTo>
                  <a:lnTo>
                    <a:pt x="21600" y="18625"/>
                  </a:lnTo>
                  <a:lnTo>
                    <a:pt x="17947" y="1862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2" name="Kombinationstegning: figur 25"/>
            <p:cNvSpPr/>
            <p:nvPr/>
          </p:nvSpPr>
          <p:spPr>
            <a:xfrm>
              <a:off x="706437" y="0"/>
              <a:ext cx="252414" cy="25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108" y="2779"/>
                  </a:moveTo>
                  <a:cubicBezTo>
                    <a:pt x="11052" y="2793"/>
                    <a:pt x="10982" y="2793"/>
                    <a:pt x="10926" y="2807"/>
                  </a:cubicBezTo>
                  <a:cubicBezTo>
                    <a:pt x="10856" y="2807"/>
                    <a:pt x="10800" y="2821"/>
                    <a:pt x="10730" y="2821"/>
                  </a:cubicBezTo>
                  <a:cubicBezTo>
                    <a:pt x="10702" y="2835"/>
                    <a:pt x="10674" y="2835"/>
                    <a:pt x="10646" y="2835"/>
                  </a:cubicBezTo>
                  <a:cubicBezTo>
                    <a:pt x="10562" y="2849"/>
                    <a:pt x="10478" y="2863"/>
                    <a:pt x="10394" y="2877"/>
                  </a:cubicBezTo>
                  <a:cubicBezTo>
                    <a:pt x="10380" y="2891"/>
                    <a:pt x="10045" y="2962"/>
                    <a:pt x="10017" y="2976"/>
                  </a:cubicBezTo>
                  <a:cubicBezTo>
                    <a:pt x="9989" y="2976"/>
                    <a:pt x="9891" y="3004"/>
                    <a:pt x="9877" y="3018"/>
                  </a:cubicBezTo>
                  <a:cubicBezTo>
                    <a:pt x="9835" y="3047"/>
                    <a:pt x="9793" y="3089"/>
                    <a:pt x="9793" y="3131"/>
                  </a:cubicBezTo>
                  <a:cubicBezTo>
                    <a:pt x="9793" y="3202"/>
                    <a:pt x="9849" y="3244"/>
                    <a:pt x="9933" y="3272"/>
                  </a:cubicBezTo>
                  <a:cubicBezTo>
                    <a:pt x="9933" y="3272"/>
                    <a:pt x="10017" y="3286"/>
                    <a:pt x="10045" y="3286"/>
                  </a:cubicBezTo>
                  <a:cubicBezTo>
                    <a:pt x="10199" y="3329"/>
                    <a:pt x="10506" y="3385"/>
                    <a:pt x="10730" y="3427"/>
                  </a:cubicBezTo>
                  <a:cubicBezTo>
                    <a:pt x="10800" y="3441"/>
                    <a:pt x="10870" y="3470"/>
                    <a:pt x="10926" y="3470"/>
                  </a:cubicBezTo>
                  <a:cubicBezTo>
                    <a:pt x="11737" y="3653"/>
                    <a:pt x="12520" y="3963"/>
                    <a:pt x="13205" y="4457"/>
                  </a:cubicBezTo>
                  <a:cubicBezTo>
                    <a:pt x="15079" y="5796"/>
                    <a:pt x="16198" y="8109"/>
                    <a:pt x="15457" y="10478"/>
                  </a:cubicBezTo>
                  <a:cubicBezTo>
                    <a:pt x="14939" y="12156"/>
                    <a:pt x="13779" y="12988"/>
                    <a:pt x="12688" y="13186"/>
                  </a:cubicBezTo>
                  <a:cubicBezTo>
                    <a:pt x="11289" y="13468"/>
                    <a:pt x="10017" y="12720"/>
                    <a:pt x="10339" y="11479"/>
                  </a:cubicBezTo>
                  <a:cubicBezTo>
                    <a:pt x="10339" y="11451"/>
                    <a:pt x="10352" y="11423"/>
                    <a:pt x="10367" y="11409"/>
                  </a:cubicBezTo>
                  <a:cubicBezTo>
                    <a:pt x="10367" y="11409"/>
                    <a:pt x="10367" y="11395"/>
                    <a:pt x="10380" y="11395"/>
                  </a:cubicBezTo>
                  <a:cubicBezTo>
                    <a:pt x="10380" y="11381"/>
                    <a:pt x="10394" y="11381"/>
                    <a:pt x="10394" y="11381"/>
                  </a:cubicBezTo>
                  <a:cubicBezTo>
                    <a:pt x="10422" y="11381"/>
                    <a:pt x="10436" y="11395"/>
                    <a:pt x="10450" y="11423"/>
                  </a:cubicBezTo>
                  <a:cubicBezTo>
                    <a:pt x="10450" y="11423"/>
                    <a:pt x="10492" y="11592"/>
                    <a:pt x="10534" y="11705"/>
                  </a:cubicBezTo>
                  <a:cubicBezTo>
                    <a:pt x="10772" y="12171"/>
                    <a:pt x="11234" y="12354"/>
                    <a:pt x="11723" y="12354"/>
                  </a:cubicBezTo>
                  <a:cubicBezTo>
                    <a:pt x="11793" y="12340"/>
                    <a:pt x="11849" y="12340"/>
                    <a:pt x="11919" y="12326"/>
                  </a:cubicBezTo>
                  <a:cubicBezTo>
                    <a:pt x="14842" y="11959"/>
                    <a:pt x="15037" y="7968"/>
                    <a:pt x="13051" y="6135"/>
                  </a:cubicBezTo>
                  <a:cubicBezTo>
                    <a:pt x="9709" y="3018"/>
                    <a:pt x="4297" y="4866"/>
                    <a:pt x="3192" y="9237"/>
                  </a:cubicBezTo>
                  <a:cubicBezTo>
                    <a:pt x="2717" y="10774"/>
                    <a:pt x="2787" y="12608"/>
                    <a:pt x="3668" y="14610"/>
                  </a:cubicBezTo>
                  <a:cubicBezTo>
                    <a:pt x="4759" y="17036"/>
                    <a:pt x="7542" y="18883"/>
                    <a:pt x="10408" y="18686"/>
                  </a:cubicBezTo>
                  <a:cubicBezTo>
                    <a:pt x="10436" y="18686"/>
                    <a:pt x="10618" y="18671"/>
                    <a:pt x="10674" y="18671"/>
                  </a:cubicBezTo>
                  <a:cubicBezTo>
                    <a:pt x="10744" y="18657"/>
                    <a:pt x="10814" y="18643"/>
                    <a:pt x="10870" y="18643"/>
                  </a:cubicBezTo>
                  <a:cubicBezTo>
                    <a:pt x="10898" y="18643"/>
                    <a:pt x="11122" y="18601"/>
                    <a:pt x="11220" y="18587"/>
                  </a:cubicBezTo>
                  <a:cubicBezTo>
                    <a:pt x="11220" y="18587"/>
                    <a:pt x="11569" y="18502"/>
                    <a:pt x="11597" y="18488"/>
                  </a:cubicBezTo>
                  <a:cubicBezTo>
                    <a:pt x="11625" y="18488"/>
                    <a:pt x="11709" y="18460"/>
                    <a:pt x="11723" y="18446"/>
                  </a:cubicBezTo>
                  <a:cubicBezTo>
                    <a:pt x="11765" y="18418"/>
                    <a:pt x="11807" y="18389"/>
                    <a:pt x="11807" y="18333"/>
                  </a:cubicBezTo>
                  <a:cubicBezTo>
                    <a:pt x="11807" y="18263"/>
                    <a:pt x="11751" y="18220"/>
                    <a:pt x="11667" y="18206"/>
                  </a:cubicBezTo>
                  <a:cubicBezTo>
                    <a:pt x="11667" y="18206"/>
                    <a:pt x="11597" y="18178"/>
                    <a:pt x="11555" y="18178"/>
                  </a:cubicBezTo>
                  <a:cubicBezTo>
                    <a:pt x="11401" y="18150"/>
                    <a:pt x="11094" y="18079"/>
                    <a:pt x="10884" y="18037"/>
                  </a:cubicBezTo>
                  <a:cubicBezTo>
                    <a:pt x="10800" y="18023"/>
                    <a:pt x="10744" y="18009"/>
                    <a:pt x="10688" y="17995"/>
                  </a:cubicBezTo>
                  <a:cubicBezTo>
                    <a:pt x="9877" y="17811"/>
                    <a:pt x="9094" y="17501"/>
                    <a:pt x="8395" y="17007"/>
                  </a:cubicBezTo>
                  <a:cubicBezTo>
                    <a:pt x="6521" y="15668"/>
                    <a:pt x="5402" y="13355"/>
                    <a:pt x="6143" y="10986"/>
                  </a:cubicBezTo>
                  <a:cubicBezTo>
                    <a:pt x="6675" y="9308"/>
                    <a:pt x="7821" y="8490"/>
                    <a:pt x="8912" y="8278"/>
                  </a:cubicBezTo>
                  <a:cubicBezTo>
                    <a:pt x="10311" y="8010"/>
                    <a:pt x="11597" y="8744"/>
                    <a:pt x="11275" y="9999"/>
                  </a:cubicBezTo>
                  <a:cubicBezTo>
                    <a:pt x="11261" y="10055"/>
                    <a:pt x="11234" y="10083"/>
                    <a:pt x="11220" y="10083"/>
                  </a:cubicBezTo>
                  <a:cubicBezTo>
                    <a:pt x="11192" y="10083"/>
                    <a:pt x="11164" y="10041"/>
                    <a:pt x="11164" y="10041"/>
                  </a:cubicBezTo>
                  <a:cubicBezTo>
                    <a:pt x="11164" y="10041"/>
                    <a:pt x="11122" y="9872"/>
                    <a:pt x="11066" y="9759"/>
                  </a:cubicBezTo>
                  <a:cubicBezTo>
                    <a:pt x="10828" y="9294"/>
                    <a:pt x="10367" y="9110"/>
                    <a:pt x="9891" y="9125"/>
                  </a:cubicBezTo>
                  <a:cubicBezTo>
                    <a:pt x="9821" y="9125"/>
                    <a:pt x="9751" y="9125"/>
                    <a:pt x="9681" y="9139"/>
                  </a:cubicBezTo>
                  <a:cubicBezTo>
                    <a:pt x="6758" y="9505"/>
                    <a:pt x="6577" y="13510"/>
                    <a:pt x="8549" y="15329"/>
                  </a:cubicBezTo>
                  <a:cubicBezTo>
                    <a:pt x="11905" y="18446"/>
                    <a:pt x="17317" y="16613"/>
                    <a:pt x="18422" y="12227"/>
                  </a:cubicBezTo>
                  <a:cubicBezTo>
                    <a:pt x="18883" y="10690"/>
                    <a:pt x="18827" y="8857"/>
                    <a:pt x="17932" y="6854"/>
                  </a:cubicBezTo>
                  <a:cubicBezTo>
                    <a:pt x="16855" y="4443"/>
                    <a:pt x="14072" y="2581"/>
                    <a:pt x="11192" y="2779"/>
                  </a:cubicBezTo>
                  <a:cubicBezTo>
                    <a:pt x="11164" y="2779"/>
                    <a:pt x="11136" y="2779"/>
                    <a:pt x="11108" y="2779"/>
                  </a:cubicBezTo>
                  <a:close/>
                  <a:moveTo>
                    <a:pt x="10793" y="0"/>
                  </a:moveTo>
                  <a:cubicBezTo>
                    <a:pt x="16758" y="0"/>
                    <a:pt x="21600" y="4831"/>
                    <a:pt x="21600" y="10800"/>
                  </a:cubicBezTo>
                  <a:cubicBezTo>
                    <a:pt x="21600" y="16769"/>
                    <a:pt x="16758" y="21600"/>
                    <a:pt x="10793" y="21600"/>
                  </a:cubicBezTo>
                  <a:cubicBezTo>
                    <a:pt x="4828" y="21600"/>
                    <a:pt x="0" y="16769"/>
                    <a:pt x="0" y="10800"/>
                  </a:cubicBezTo>
                  <a:cubicBezTo>
                    <a:pt x="0" y="4831"/>
                    <a:pt x="4828" y="0"/>
                    <a:pt x="10793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3" name="Freeform 16"/>
            <p:cNvSpPr/>
            <p:nvPr/>
          </p:nvSpPr>
          <p:spPr>
            <a:xfrm>
              <a:off x="1552575" y="74613"/>
              <a:ext cx="112713" cy="142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970" y="4365"/>
                  </a:moveTo>
                  <a:cubicBezTo>
                    <a:pt x="20813" y="4017"/>
                    <a:pt x="20624" y="3670"/>
                    <a:pt x="20372" y="3373"/>
                  </a:cubicBezTo>
                  <a:cubicBezTo>
                    <a:pt x="18262" y="570"/>
                    <a:pt x="13854" y="25"/>
                    <a:pt x="10894" y="0"/>
                  </a:cubicBezTo>
                  <a:cubicBezTo>
                    <a:pt x="9635" y="0"/>
                    <a:pt x="8848" y="74"/>
                    <a:pt x="7966" y="174"/>
                  </a:cubicBezTo>
                  <a:cubicBezTo>
                    <a:pt x="6140" y="347"/>
                    <a:pt x="4755" y="744"/>
                    <a:pt x="3778" y="1290"/>
                  </a:cubicBezTo>
                  <a:cubicBezTo>
                    <a:pt x="2676" y="1835"/>
                    <a:pt x="1795" y="2530"/>
                    <a:pt x="1165" y="3373"/>
                  </a:cubicBezTo>
                  <a:lnTo>
                    <a:pt x="1197" y="3373"/>
                  </a:lnTo>
                  <a:cubicBezTo>
                    <a:pt x="945" y="3670"/>
                    <a:pt x="756" y="3993"/>
                    <a:pt x="598" y="4340"/>
                  </a:cubicBezTo>
                  <a:cubicBezTo>
                    <a:pt x="189" y="5208"/>
                    <a:pt x="0" y="6200"/>
                    <a:pt x="0" y="7316"/>
                  </a:cubicBezTo>
                  <a:lnTo>
                    <a:pt x="0" y="21600"/>
                  </a:lnTo>
                  <a:lnTo>
                    <a:pt x="4849" y="21600"/>
                  </a:lnTo>
                  <a:lnTo>
                    <a:pt x="4849" y="7514"/>
                  </a:lnTo>
                  <a:cubicBezTo>
                    <a:pt x="4849" y="4861"/>
                    <a:pt x="6203" y="3745"/>
                    <a:pt x="10296" y="3596"/>
                  </a:cubicBezTo>
                  <a:cubicBezTo>
                    <a:pt x="10454" y="3596"/>
                    <a:pt x="10674" y="3596"/>
                    <a:pt x="10643" y="3596"/>
                  </a:cubicBezTo>
                  <a:cubicBezTo>
                    <a:pt x="13193" y="3621"/>
                    <a:pt x="14767" y="3968"/>
                    <a:pt x="15680" y="4737"/>
                  </a:cubicBezTo>
                  <a:cubicBezTo>
                    <a:pt x="15712" y="4761"/>
                    <a:pt x="15743" y="4786"/>
                    <a:pt x="15775" y="4811"/>
                  </a:cubicBezTo>
                  <a:cubicBezTo>
                    <a:pt x="15806" y="4861"/>
                    <a:pt x="15838" y="4885"/>
                    <a:pt x="15869" y="4935"/>
                  </a:cubicBezTo>
                  <a:cubicBezTo>
                    <a:pt x="16342" y="5406"/>
                    <a:pt x="16594" y="6026"/>
                    <a:pt x="16688" y="6820"/>
                  </a:cubicBezTo>
                  <a:cubicBezTo>
                    <a:pt x="16720" y="7043"/>
                    <a:pt x="16720" y="7266"/>
                    <a:pt x="16720" y="7514"/>
                  </a:cubicBezTo>
                  <a:lnTo>
                    <a:pt x="16720" y="21600"/>
                  </a:lnTo>
                  <a:lnTo>
                    <a:pt x="21600" y="21600"/>
                  </a:lnTo>
                  <a:lnTo>
                    <a:pt x="21600" y="7316"/>
                  </a:lnTo>
                  <a:cubicBezTo>
                    <a:pt x="21600" y="6225"/>
                    <a:pt x="21380" y="5233"/>
                    <a:pt x="20970" y="43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75" name="Pladsholder til billede 27"/>
          <p:cNvSpPr/>
          <p:nvPr>
            <p:ph type="pic" idx="21"/>
          </p:nvPr>
        </p:nvSpPr>
        <p:spPr>
          <a:xfrm>
            <a:off x="6076524" y="0"/>
            <a:ext cx="6115478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Lysbillednumm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21"/>
          <p:cNvSpPr/>
          <p:nvPr/>
        </p:nvSpPr>
        <p:spPr>
          <a:xfrm>
            <a:off x="0" y="0"/>
            <a:ext cx="12192000" cy="6577013"/>
          </a:xfrm>
          <a:prstGeom prst="rect">
            <a:avLst/>
          </a:prstGeom>
          <a:solidFill>
            <a:srgbClr val="DEE2E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600">
                <a:solidFill>
                  <a:srgbClr val="192B37"/>
                </a:solidFill>
              </a:defRPr>
            </a:pPr>
          </a:p>
        </p:txBody>
      </p:sp>
      <p:sp>
        <p:nvSpPr>
          <p:cNvPr id="84" name="Klik for at redigere titeltypografien i masteren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Klik for at redigere titeltypografien i masteren</a:t>
            </a:r>
          </a:p>
        </p:txBody>
      </p:sp>
      <p:sp>
        <p:nvSpPr>
          <p:cNvPr id="85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6" name="Brødtekst, niveau et…"/>
          <p:cNvSpPr txBox="1"/>
          <p:nvPr>
            <p:ph type="body" sz="quarter" idx="1" hasCustomPrompt="1"/>
          </p:nvPr>
        </p:nvSpPr>
        <p:spPr>
          <a:xfrm>
            <a:off x="414337" y="1540510"/>
            <a:ext cx="831851" cy="41910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anchor="ctr"/>
          <a:lstStyle>
            <a:lvl1pPr>
              <a:defRPr>
                <a:solidFill>
                  <a:srgbClr val="AB2026"/>
                </a:solidFill>
              </a:defRPr>
            </a:lvl1pPr>
            <a:lvl2pPr>
              <a:defRPr>
                <a:solidFill>
                  <a:srgbClr val="AB2026"/>
                </a:solidFill>
              </a:defRPr>
            </a:lvl2pPr>
            <a:lvl3pPr>
              <a:defRPr>
                <a:solidFill>
                  <a:srgbClr val="AB2026"/>
                </a:solidFill>
              </a:defRPr>
            </a:lvl3pPr>
            <a:lvl4pPr>
              <a:defRPr>
                <a:solidFill>
                  <a:srgbClr val="AB2026"/>
                </a:solidFill>
              </a:defRPr>
            </a:lvl4pPr>
            <a:lvl5pPr>
              <a:defRPr>
                <a:solidFill>
                  <a:srgbClr val="AB2026"/>
                </a:solidFill>
              </a:defRPr>
            </a:lvl5pPr>
          </a:lstStyle>
          <a:p>
            <a:pPr/>
            <a:r>
              <a:t>XX:XX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7" name="Text Placeholder 10"/>
          <p:cNvSpPr/>
          <p:nvPr>
            <p:ph type="body" sz="quarter" idx="21" hasCustomPrompt="1"/>
          </p:nvPr>
        </p:nvSpPr>
        <p:spPr>
          <a:xfrm>
            <a:off x="1246186" y="1540510"/>
            <a:ext cx="10529889" cy="419101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</a:lstStyle>
          <a:p>
            <a:pPr/>
            <a:r>
              <a:t>Indhold, emne</a:t>
            </a:r>
          </a:p>
        </p:txBody>
      </p:sp>
      <p:sp>
        <p:nvSpPr>
          <p:cNvPr id="88" name="Text Placeholder 10"/>
          <p:cNvSpPr/>
          <p:nvPr>
            <p:ph type="body" sz="quarter" idx="22" hasCustomPrompt="1"/>
          </p:nvPr>
        </p:nvSpPr>
        <p:spPr>
          <a:xfrm>
            <a:off x="414336" y="1958975"/>
            <a:ext cx="11361739" cy="4213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/>
            <a:r>
              <a:t>Taler</a:t>
            </a:r>
          </a:p>
        </p:txBody>
      </p:sp>
      <p:sp>
        <p:nvSpPr>
          <p:cNvPr id="89" name="Text Placeholder 10"/>
          <p:cNvSpPr/>
          <p:nvPr>
            <p:ph type="body" sz="quarter" idx="23" hasCustomPrompt="1"/>
          </p:nvPr>
        </p:nvSpPr>
        <p:spPr>
          <a:xfrm>
            <a:off x="414337" y="2519363"/>
            <a:ext cx="831851" cy="41910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/>
            <a:r>
              <a:t>XX:XX</a:t>
            </a:r>
          </a:p>
        </p:txBody>
      </p:sp>
      <p:sp>
        <p:nvSpPr>
          <p:cNvPr id="90" name="Text Placeholder 10"/>
          <p:cNvSpPr/>
          <p:nvPr>
            <p:ph type="body" sz="quarter" idx="24" hasCustomPrompt="1"/>
          </p:nvPr>
        </p:nvSpPr>
        <p:spPr>
          <a:xfrm>
            <a:off x="1246186" y="2519363"/>
            <a:ext cx="10529889" cy="419101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</a:lstStyle>
          <a:p>
            <a:pPr/>
            <a:r>
              <a:t>Indhold, emne</a:t>
            </a:r>
          </a:p>
        </p:txBody>
      </p:sp>
      <p:sp>
        <p:nvSpPr>
          <p:cNvPr id="91" name="Text Placeholder 10"/>
          <p:cNvSpPr/>
          <p:nvPr>
            <p:ph type="body" sz="quarter" idx="25" hasCustomPrompt="1"/>
          </p:nvPr>
        </p:nvSpPr>
        <p:spPr>
          <a:xfrm>
            <a:off x="414336" y="2937828"/>
            <a:ext cx="11361739" cy="4213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/>
            <a:r>
              <a:t>Taler</a:t>
            </a:r>
          </a:p>
        </p:txBody>
      </p:sp>
      <p:sp>
        <p:nvSpPr>
          <p:cNvPr id="92" name="Text Placeholder 10"/>
          <p:cNvSpPr/>
          <p:nvPr>
            <p:ph type="body" sz="quarter" idx="26" hasCustomPrompt="1"/>
          </p:nvPr>
        </p:nvSpPr>
        <p:spPr>
          <a:xfrm>
            <a:off x="414337" y="3500120"/>
            <a:ext cx="831851" cy="41910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/>
            <a:r>
              <a:t>XX:XX</a:t>
            </a:r>
          </a:p>
        </p:txBody>
      </p:sp>
      <p:sp>
        <p:nvSpPr>
          <p:cNvPr id="93" name="Text Placeholder 10"/>
          <p:cNvSpPr/>
          <p:nvPr>
            <p:ph type="body" sz="quarter" idx="27" hasCustomPrompt="1"/>
          </p:nvPr>
        </p:nvSpPr>
        <p:spPr>
          <a:xfrm>
            <a:off x="1246186" y="3500120"/>
            <a:ext cx="10529889" cy="419101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</a:lstStyle>
          <a:p>
            <a:pPr/>
            <a:r>
              <a:t>Indhold, emne</a:t>
            </a:r>
          </a:p>
        </p:txBody>
      </p:sp>
      <p:sp>
        <p:nvSpPr>
          <p:cNvPr id="94" name="Text Placeholder 10"/>
          <p:cNvSpPr/>
          <p:nvPr>
            <p:ph type="body" sz="quarter" idx="28" hasCustomPrompt="1"/>
          </p:nvPr>
        </p:nvSpPr>
        <p:spPr>
          <a:xfrm>
            <a:off x="414336" y="3918584"/>
            <a:ext cx="11361739" cy="4213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/>
            <a:r>
              <a:t>Taler</a:t>
            </a:r>
          </a:p>
        </p:txBody>
      </p:sp>
      <p:sp>
        <p:nvSpPr>
          <p:cNvPr id="95" name="Text Placeholder 10"/>
          <p:cNvSpPr/>
          <p:nvPr>
            <p:ph type="body" sz="quarter" idx="29" hasCustomPrompt="1"/>
          </p:nvPr>
        </p:nvSpPr>
        <p:spPr>
          <a:xfrm>
            <a:off x="414337" y="4478973"/>
            <a:ext cx="831851" cy="41910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/>
            <a:r>
              <a:t>XX:XX</a:t>
            </a:r>
          </a:p>
        </p:txBody>
      </p:sp>
      <p:sp>
        <p:nvSpPr>
          <p:cNvPr id="96" name="Text Placeholder 10"/>
          <p:cNvSpPr/>
          <p:nvPr>
            <p:ph type="body" sz="quarter" idx="30" hasCustomPrompt="1"/>
          </p:nvPr>
        </p:nvSpPr>
        <p:spPr>
          <a:xfrm>
            <a:off x="1246186" y="4478973"/>
            <a:ext cx="10529889" cy="419101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</a:lstStyle>
          <a:p>
            <a:pPr/>
            <a:r>
              <a:t>Indhold, emne</a:t>
            </a:r>
          </a:p>
        </p:txBody>
      </p:sp>
      <p:sp>
        <p:nvSpPr>
          <p:cNvPr id="97" name="Text Placeholder 10"/>
          <p:cNvSpPr/>
          <p:nvPr>
            <p:ph type="body" sz="quarter" idx="31" hasCustomPrompt="1"/>
          </p:nvPr>
        </p:nvSpPr>
        <p:spPr>
          <a:xfrm>
            <a:off x="414336" y="4897437"/>
            <a:ext cx="11361739" cy="4213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/>
            <a:r>
              <a:t>Taler</a:t>
            </a:r>
          </a:p>
        </p:txBody>
      </p:sp>
      <p:sp>
        <p:nvSpPr>
          <p:cNvPr id="98" name="Text Placeholder 10"/>
          <p:cNvSpPr/>
          <p:nvPr>
            <p:ph type="body" sz="quarter" idx="32" hasCustomPrompt="1"/>
          </p:nvPr>
        </p:nvSpPr>
        <p:spPr>
          <a:xfrm>
            <a:off x="414337" y="5457825"/>
            <a:ext cx="831851" cy="419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/>
            <a:r>
              <a:t>XX:XX</a:t>
            </a:r>
          </a:p>
        </p:txBody>
      </p:sp>
      <p:sp>
        <p:nvSpPr>
          <p:cNvPr id="99" name="Text Placeholder 10"/>
          <p:cNvSpPr/>
          <p:nvPr>
            <p:ph type="body" sz="quarter" idx="33" hasCustomPrompt="1"/>
          </p:nvPr>
        </p:nvSpPr>
        <p:spPr>
          <a:xfrm>
            <a:off x="1246186" y="5457825"/>
            <a:ext cx="10529889" cy="419100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</a:lstStyle>
          <a:p>
            <a:pPr/>
            <a:r>
              <a:t>Indhold, emne</a:t>
            </a:r>
          </a:p>
        </p:txBody>
      </p:sp>
      <p:sp>
        <p:nvSpPr>
          <p:cNvPr id="100" name="Text Placeholder 10"/>
          <p:cNvSpPr/>
          <p:nvPr>
            <p:ph type="body" sz="quarter" idx="34" hasCustomPrompt="1"/>
          </p:nvPr>
        </p:nvSpPr>
        <p:spPr>
          <a:xfrm>
            <a:off x="414336" y="5876290"/>
            <a:ext cx="11361739" cy="4213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/>
            <a:r>
              <a:t>Taler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 2"/>
          <p:cNvSpPr/>
          <p:nvPr/>
        </p:nvSpPr>
        <p:spPr>
          <a:xfrm>
            <a:off x="0" y="0"/>
            <a:ext cx="12192000" cy="6577013"/>
          </a:xfrm>
          <a:prstGeom prst="rect">
            <a:avLst/>
          </a:prstGeom>
          <a:solidFill>
            <a:srgbClr val="DEE2E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192B37"/>
                </a:solidFill>
              </a:defRPr>
            </a:pPr>
          </a:p>
        </p:txBody>
      </p:sp>
      <p:sp>
        <p:nvSpPr>
          <p:cNvPr id="108" name="Klik for at redigere titeltypografien i masteren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Klik for at redigere titeltypografien i masteren</a:t>
            </a:r>
          </a:p>
        </p:txBody>
      </p:sp>
      <p:sp>
        <p:nvSpPr>
          <p:cNvPr id="109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0" name="Brødtekst, niveau et…"/>
          <p:cNvSpPr txBox="1"/>
          <p:nvPr>
            <p:ph type="body" sz="quarter" idx="1" hasCustomPrompt="1"/>
          </p:nvPr>
        </p:nvSpPr>
        <p:spPr>
          <a:xfrm>
            <a:off x="414337" y="1538287"/>
            <a:ext cx="831851" cy="41910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anchor="ctr"/>
          <a:lstStyle>
            <a:lvl1pPr>
              <a:defRPr>
                <a:solidFill>
                  <a:srgbClr val="AB2026"/>
                </a:solidFill>
              </a:defRPr>
            </a:lvl1pPr>
            <a:lvl2pPr>
              <a:defRPr>
                <a:solidFill>
                  <a:srgbClr val="AB2026"/>
                </a:solidFill>
              </a:defRPr>
            </a:lvl2pPr>
            <a:lvl3pPr>
              <a:defRPr>
                <a:solidFill>
                  <a:srgbClr val="AB2026"/>
                </a:solidFill>
              </a:defRPr>
            </a:lvl3pPr>
            <a:lvl4pPr>
              <a:defRPr>
                <a:solidFill>
                  <a:srgbClr val="AB2026"/>
                </a:solidFill>
              </a:defRPr>
            </a:lvl4pPr>
            <a:lvl5pPr>
              <a:defRPr>
                <a:solidFill>
                  <a:srgbClr val="AB2026"/>
                </a:solidFill>
              </a:defRPr>
            </a:lvl5pPr>
          </a:lstStyle>
          <a:p>
            <a:pPr/>
            <a:r>
              <a:t>XX:XX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Text Placeholder 10"/>
          <p:cNvSpPr/>
          <p:nvPr>
            <p:ph type="body" sz="quarter" idx="21" hasCustomPrompt="1"/>
          </p:nvPr>
        </p:nvSpPr>
        <p:spPr>
          <a:xfrm>
            <a:off x="1246187" y="1538287"/>
            <a:ext cx="4710113" cy="419101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</a:lstStyle>
          <a:p>
            <a:pPr/>
            <a:r>
              <a:t>Indhold, emne</a:t>
            </a:r>
          </a:p>
        </p:txBody>
      </p:sp>
      <p:sp>
        <p:nvSpPr>
          <p:cNvPr id="112" name="Text Placeholder 10"/>
          <p:cNvSpPr/>
          <p:nvPr>
            <p:ph type="body" sz="quarter" idx="22" hasCustomPrompt="1"/>
          </p:nvPr>
        </p:nvSpPr>
        <p:spPr>
          <a:xfrm>
            <a:off x="414337" y="1956753"/>
            <a:ext cx="5541964" cy="4213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/>
            <a:r>
              <a:t>Taler</a:t>
            </a:r>
          </a:p>
        </p:txBody>
      </p:sp>
      <p:sp>
        <p:nvSpPr>
          <p:cNvPr id="113" name="Text Placeholder 10"/>
          <p:cNvSpPr/>
          <p:nvPr>
            <p:ph type="body" sz="quarter" idx="23" hasCustomPrompt="1"/>
          </p:nvPr>
        </p:nvSpPr>
        <p:spPr>
          <a:xfrm>
            <a:off x="6232525" y="1538287"/>
            <a:ext cx="831850" cy="41910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/>
            <a:r>
              <a:t>XX:XX</a:t>
            </a:r>
          </a:p>
        </p:txBody>
      </p:sp>
      <p:sp>
        <p:nvSpPr>
          <p:cNvPr id="114" name="Text Placeholder 10"/>
          <p:cNvSpPr/>
          <p:nvPr>
            <p:ph type="body" sz="quarter" idx="24" hasCustomPrompt="1"/>
          </p:nvPr>
        </p:nvSpPr>
        <p:spPr>
          <a:xfrm>
            <a:off x="7064375" y="1538287"/>
            <a:ext cx="4710113" cy="419101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</a:lstStyle>
          <a:p>
            <a:pPr/>
            <a:r>
              <a:t>Indhold, emne</a:t>
            </a:r>
          </a:p>
        </p:txBody>
      </p:sp>
      <p:sp>
        <p:nvSpPr>
          <p:cNvPr id="115" name="Text Placeholder 10"/>
          <p:cNvSpPr/>
          <p:nvPr>
            <p:ph type="body" sz="quarter" idx="25" hasCustomPrompt="1"/>
          </p:nvPr>
        </p:nvSpPr>
        <p:spPr>
          <a:xfrm>
            <a:off x="6232525" y="1956753"/>
            <a:ext cx="5541963" cy="4213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/>
            <a:r>
              <a:t>Taler</a:t>
            </a:r>
          </a:p>
        </p:txBody>
      </p:sp>
      <p:sp>
        <p:nvSpPr>
          <p:cNvPr id="116" name="Text Placeholder 10"/>
          <p:cNvSpPr/>
          <p:nvPr>
            <p:ph type="body" sz="quarter" idx="26" hasCustomPrompt="1"/>
          </p:nvPr>
        </p:nvSpPr>
        <p:spPr>
          <a:xfrm>
            <a:off x="414337" y="2517775"/>
            <a:ext cx="831851" cy="419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/>
            <a:r>
              <a:t>XX:XX</a:t>
            </a:r>
          </a:p>
        </p:txBody>
      </p:sp>
      <p:sp>
        <p:nvSpPr>
          <p:cNvPr id="117" name="Text Placeholder 10"/>
          <p:cNvSpPr/>
          <p:nvPr>
            <p:ph type="body" sz="quarter" idx="27" hasCustomPrompt="1"/>
          </p:nvPr>
        </p:nvSpPr>
        <p:spPr>
          <a:xfrm>
            <a:off x="1246187" y="2517775"/>
            <a:ext cx="4710113" cy="419100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</a:lstStyle>
          <a:p>
            <a:pPr/>
            <a:r>
              <a:t>Indhold, emne</a:t>
            </a:r>
          </a:p>
        </p:txBody>
      </p:sp>
      <p:sp>
        <p:nvSpPr>
          <p:cNvPr id="118" name="Text Placeholder 10"/>
          <p:cNvSpPr/>
          <p:nvPr>
            <p:ph type="body" sz="quarter" idx="28" hasCustomPrompt="1"/>
          </p:nvPr>
        </p:nvSpPr>
        <p:spPr>
          <a:xfrm>
            <a:off x="414337" y="2936239"/>
            <a:ext cx="5541964" cy="4213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/>
            <a:r>
              <a:t>Taler</a:t>
            </a:r>
          </a:p>
        </p:txBody>
      </p:sp>
      <p:sp>
        <p:nvSpPr>
          <p:cNvPr id="119" name="Text Placeholder 10"/>
          <p:cNvSpPr/>
          <p:nvPr>
            <p:ph type="body" sz="quarter" idx="29" hasCustomPrompt="1"/>
          </p:nvPr>
        </p:nvSpPr>
        <p:spPr>
          <a:xfrm>
            <a:off x="6232525" y="2517775"/>
            <a:ext cx="831850" cy="419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/>
            <a:r>
              <a:t>XX:XX</a:t>
            </a:r>
          </a:p>
        </p:txBody>
      </p:sp>
      <p:sp>
        <p:nvSpPr>
          <p:cNvPr id="120" name="Text Placeholder 10"/>
          <p:cNvSpPr/>
          <p:nvPr>
            <p:ph type="body" sz="quarter" idx="30" hasCustomPrompt="1"/>
          </p:nvPr>
        </p:nvSpPr>
        <p:spPr>
          <a:xfrm>
            <a:off x="7064375" y="2517775"/>
            <a:ext cx="4710113" cy="419100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</a:lstStyle>
          <a:p>
            <a:pPr/>
            <a:r>
              <a:t>Indhold, emne</a:t>
            </a:r>
          </a:p>
        </p:txBody>
      </p:sp>
      <p:sp>
        <p:nvSpPr>
          <p:cNvPr id="121" name="Text Placeholder 10"/>
          <p:cNvSpPr/>
          <p:nvPr>
            <p:ph type="body" sz="quarter" idx="31" hasCustomPrompt="1"/>
          </p:nvPr>
        </p:nvSpPr>
        <p:spPr>
          <a:xfrm>
            <a:off x="6232525" y="2936239"/>
            <a:ext cx="5541963" cy="4213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/>
            <a:r>
              <a:t>Taler</a:t>
            </a:r>
          </a:p>
        </p:txBody>
      </p:sp>
      <p:sp>
        <p:nvSpPr>
          <p:cNvPr id="122" name="Text Placeholder 10"/>
          <p:cNvSpPr/>
          <p:nvPr>
            <p:ph type="body" sz="quarter" idx="32" hasCustomPrompt="1"/>
          </p:nvPr>
        </p:nvSpPr>
        <p:spPr>
          <a:xfrm>
            <a:off x="414337" y="3498850"/>
            <a:ext cx="831851" cy="419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/>
            <a:r>
              <a:t>XX:XX</a:t>
            </a:r>
          </a:p>
        </p:txBody>
      </p:sp>
      <p:sp>
        <p:nvSpPr>
          <p:cNvPr id="123" name="Text Placeholder 10"/>
          <p:cNvSpPr/>
          <p:nvPr>
            <p:ph type="body" sz="quarter" idx="33" hasCustomPrompt="1"/>
          </p:nvPr>
        </p:nvSpPr>
        <p:spPr>
          <a:xfrm>
            <a:off x="1246187" y="3498850"/>
            <a:ext cx="4710113" cy="419100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</a:lstStyle>
          <a:p>
            <a:pPr/>
            <a:r>
              <a:t>Indhold, emne</a:t>
            </a:r>
          </a:p>
        </p:txBody>
      </p:sp>
      <p:sp>
        <p:nvSpPr>
          <p:cNvPr id="124" name="Text Placeholder 10"/>
          <p:cNvSpPr/>
          <p:nvPr>
            <p:ph type="body" sz="quarter" idx="34" hasCustomPrompt="1"/>
          </p:nvPr>
        </p:nvSpPr>
        <p:spPr>
          <a:xfrm>
            <a:off x="414337" y="3917315"/>
            <a:ext cx="5541964" cy="4213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/>
            <a:r>
              <a:t>Taler</a:t>
            </a:r>
          </a:p>
        </p:txBody>
      </p:sp>
      <p:sp>
        <p:nvSpPr>
          <p:cNvPr id="125" name="Text Placeholder 10"/>
          <p:cNvSpPr/>
          <p:nvPr>
            <p:ph type="body" sz="quarter" idx="35" hasCustomPrompt="1"/>
          </p:nvPr>
        </p:nvSpPr>
        <p:spPr>
          <a:xfrm>
            <a:off x="6232525" y="3498850"/>
            <a:ext cx="831850" cy="419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/>
            <a:r>
              <a:t>XX:XX</a:t>
            </a:r>
          </a:p>
        </p:txBody>
      </p:sp>
      <p:sp>
        <p:nvSpPr>
          <p:cNvPr id="126" name="Text Placeholder 10"/>
          <p:cNvSpPr/>
          <p:nvPr>
            <p:ph type="body" sz="quarter" idx="36" hasCustomPrompt="1"/>
          </p:nvPr>
        </p:nvSpPr>
        <p:spPr>
          <a:xfrm>
            <a:off x="7064375" y="3498850"/>
            <a:ext cx="4710113" cy="419100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</a:lstStyle>
          <a:p>
            <a:pPr/>
            <a:r>
              <a:t>Indhold, emne</a:t>
            </a:r>
          </a:p>
        </p:txBody>
      </p:sp>
      <p:sp>
        <p:nvSpPr>
          <p:cNvPr id="127" name="Text Placeholder 10"/>
          <p:cNvSpPr/>
          <p:nvPr>
            <p:ph type="body" sz="quarter" idx="37" hasCustomPrompt="1"/>
          </p:nvPr>
        </p:nvSpPr>
        <p:spPr>
          <a:xfrm>
            <a:off x="6232525" y="3917315"/>
            <a:ext cx="5541963" cy="4213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/>
            <a:r>
              <a:t>Taler</a:t>
            </a:r>
          </a:p>
        </p:txBody>
      </p:sp>
      <p:sp>
        <p:nvSpPr>
          <p:cNvPr id="128" name="Text Placeholder 10"/>
          <p:cNvSpPr/>
          <p:nvPr>
            <p:ph type="body" sz="quarter" idx="38" hasCustomPrompt="1"/>
          </p:nvPr>
        </p:nvSpPr>
        <p:spPr>
          <a:xfrm>
            <a:off x="414337" y="4478337"/>
            <a:ext cx="831851" cy="41910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/>
            <a:r>
              <a:t>XX:XX</a:t>
            </a:r>
          </a:p>
        </p:txBody>
      </p:sp>
      <p:sp>
        <p:nvSpPr>
          <p:cNvPr id="129" name="Text Placeholder 10"/>
          <p:cNvSpPr/>
          <p:nvPr>
            <p:ph type="body" sz="quarter" idx="39" hasCustomPrompt="1"/>
          </p:nvPr>
        </p:nvSpPr>
        <p:spPr>
          <a:xfrm>
            <a:off x="1246187" y="4478337"/>
            <a:ext cx="4710113" cy="419101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</a:lstStyle>
          <a:p>
            <a:pPr/>
            <a:r>
              <a:t>Indhold, emne</a:t>
            </a:r>
          </a:p>
        </p:txBody>
      </p:sp>
      <p:sp>
        <p:nvSpPr>
          <p:cNvPr id="130" name="Text Placeholder 10"/>
          <p:cNvSpPr/>
          <p:nvPr>
            <p:ph type="body" sz="quarter" idx="40" hasCustomPrompt="1"/>
          </p:nvPr>
        </p:nvSpPr>
        <p:spPr>
          <a:xfrm>
            <a:off x="414337" y="4896803"/>
            <a:ext cx="5541964" cy="4213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/>
            <a:r>
              <a:t>Taler</a:t>
            </a:r>
          </a:p>
        </p:txBody>
      </p:sp>
      <p:sp>
        <p:nvSpPr>
          <p:cNvPr id="131" name="Text Placeholder 10"/>
          <p:cNvSpPr/>
          <p:nvPr>
            <p:ph type="body" sz="quarter" idx="41" hasCustomPrompt="1"/>
          </p:nvPr>
        </p:nvSpPr>
        <p:spPr>
          <a:xfrm>
            <a:off x="6232525" y="4478337"/>
            <a:ext cx="831850" cy="41910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/>
            <a:r>
              <a:t>XX:XX</a:t>
            </a:r>
          </a:p>
        </p:txBody>
      </p:sp>
      <p:sp>
        <p:nvSpPr>
          <p:cNvPr id="132" name="Text Placeholder 10"/>
          <p:cNvSpPr/>
          <p:nvPr>
            <p:ph type="body" sz="quarter" idx="42" hasCustomPrompt="1"/>
          </p:nvPr>
        </p:nvSpPr>
        <p:spPr>
          <a:xfrm>
            <a:off x="7064375" y="4478337"/>
            <a:ext cx="4710113" cy="419101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</a:lstStyle>
          <a:p>
            <a:pPr/>
            <a:r>
              <a:t>Indhold, emne</a:t>
            </a:r>
          </a:p>
        </p:txBody>
      </p:sp>
      <p:sp>
        <p:nvSpPr>
          <p:cNvPr id="133" name="Text Placeholder 10"/>
          <p:cNvSpPr/>
          <p:nvPr>
            <p:ph type="body" sz="quarter" idx="43" hasCustomPrompt="1"/>
          </p:nvPr>
        </p:nvSpPr>
        <p:spPr>
          <a:xfrm>
            <a:off x="6232525" y="4896803"/>
            <a:ext cx="5541963" cy="4213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/>
            <a:r>
              <a:t>Taler</a:t>
            </a:r>
          </a:p>
        </p:txBody>
      </p:sp>
      <p:sp>
        <p:nvSpPr>
          <p:cNvPr id="134" name="Text Placeholder 10"/>
          <p:cNvSpPr/>
          <p:nvPr>
            <p:ph type="body" sz="quarter" idx="44" hasCustomPrompt="1"/>
          </p:nvPr>
        </p:nvSpPr>
        <p:spPr>
          <a:xfrm>
            <a:off x="414337" y="5457825"/>
            <a:ext cx="831851" cy="419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/>
            <a:r>
              <a:t>XX:XX</a:t>
            </a:r>
          </a:p>
        </p:txBody>
      </p:sp>
      <p:sp>
        <p:nvSpPr>
          <p:cNvPr id="135" name="Text Placeholder 10"/>
          <p:cNvSpPr/>
          <p:nvPr>
            <p:ph type="body" sz="quarter" idx="45" hasCustomPrompt="1"/>
          </p:nvPr>
        </p:nvSpPr>
        <p:spPr>
          <a:xfrm>
            <a:off x="1246187" y="5457825"/>
            <a:ext cx="4710113" cy="419100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</a:lstStyle>
          <a:p>
            <a:pPr/>
            <a:r>
              <a:t>Indhold, emne</a:t>
            </a:r>
          </a:p>
        </p:txBody>
      </p:sp>
      <p:sp>
        <p:nvSpPr>
          <p:cNvPr id="136" name="Text Placeholder 10"/>
          <p:cNvSpPr/>
          <p:nvPr>
            <p:ph type="body" sz="quarter" idx="46" hasCustomPrompt="1"/>
          </p:nvPr>
        </p:nvSpPr>
        <p:spPr>
          <a:xfrm>
            <a:off x="414337" y="5876290"/>
            <a:ext cx="5541964" cy="4213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/>
            <a:r>
              <a:t>Taler</a:t>
            </a:r>
          </a:p>
        </p:txBody>
      </p:sp>
      <p:sp>
        <p:nvSpPr>
          <p:cNvPr id="137" name="Text Placeholder 10"/>
          <p:cNvSpPr/>
          <p:nvPr>
            <p:ph type="body" sz="quarter" idx="47" hasCustomPrompt="1"/>
          </p:nvPr>
        </p:nvSpPr>
        <p:spPr>
          <a:xfrm>
            <a:off x="6232525" y="5457825"/>
            <a:ext cx="831850" cy="419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/>
            <a:r>
              <a:t>XX:XX</a:t>
            </a:r>
          </a:p>
        </p:txBody>
      </p:sp>
      <p:sp>
        <p:nvSpPr>
          <p:cNvPr id="138" name="Text Placeholder 10"/>
          <p:cNvSpPr/>
          <p:nvPr>
            <p:ph type="body" sz="quarter" idx="48" hasCustomPrompt="1"/>
          </p:nvPr>
        </p:nvSpPr>
        <p:spPr>
          <a:xfrm>
            <a:off x="7064375" y="5457825"/>
            <a:ext cx="4710113" cy="419100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</a:lstStyle>
          <a:p>
            <a:pPr/>
            <a:r>
              <a:t>Indhold, emne</a:t>
            </a:r>
          </a:p>
        </p:txBody>
      </p:sp>
      <p:sp>
        <p:nvSpPr>
          <p:cNvPr id="139" name="Text Placeholder 10"/>
          <p:cNvSpPr/>
          <p:nvPr>
            <p:ph type="body" sz="quarter" idx="49" hasCustomPrompt="1"/>
          </p:nvPr>
        </p:nvSpPr>
        <p:spPr>
          <a:xfrm>
            <a:off x="6232525" y="5876290"/>
            <a:ext cx="5541963" cy="4213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/>
            <a:r>
              <a:t>Taler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fsnitsoverskrift">
    <p:bg>
      <p:bgPr>
        <a:solidFill>
          <a:srgbClr val="DEE2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Klik for at redigere titeltypografien i masteren"/>
          <p:cNvSpPr txBox="1"/>
          <p:nvPr>
            <p:ph type="title" hasCustomPrompt="1"/>
          </p:nvPr>
        </p:nvSpPr>
        <p:spPr>
          <a:xfrm>
            <a:off x="831850" y="1677989"/>
            <a:ext cx="8034339" cy="2660650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pPr/>
            <a:r>
              <a:t>Klik for at redigere titeltypografien i masteren</a:t>
            </a:r>
          </a:p>
        </p:txBody>
      </p:sp>
      <p:sp>
        <p:nvSpPr>
          <p:cNvPr id="147" name="Brødtekst, niveau et…"/>
          <p:cNvSpPr txBox="1"/>
          <p:nvPr>
            <p:ph type="body" sz="quarter" idx="1" hasCustomPrompt="1"/>
          </p:nvPr>
        </p:nvSpPr>
        <p:spPr>
          <a:xfrm>
            <a:off x="831850" y="4671752"/>
            <a:ext cx="8034339" cy="1486161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 marL="0" indent="457200">
              <a:buSzTx/>
              <a:buNone/>
              <a:defRPr sz="1800"/>
            </a:lvl2pPr>
            <a:lvl3pPr marL="0" indent="914400">
              <a:buSzTx/>
              <a:buNone/>
              <a:defRPr sz="1800"/>
            </a:lvl3pPr>
            <a:lvl4pPr marL="0" indent="1371600">
              <a:buSzTx/>
              <a:buNone/>
              <a:defRPr sz="1800"/>
            </a:lvl4pPr>
            <a:lvl5pPr marL="0" indent="1828800">
              <a:buSzTx/>
              <a:buNone/>
              <a:defRPr sz="1800"/>
            </a:lvl5pPr>
          </a:lstStyle>
          <a:p>
            <a:pPr/>
            <a:r>
              <a:t>Klik for at redigere teksttypografierne i masteren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8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_Afsnitsoverskrift">
    <p:bg>
      <p:bgPr>
        <a:solidFill>
          <a:srgbClr val="A4B2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Klik for at redigere titeltypografien i masteren"/>
          <p:cNvSpPr txBox="1"/>
          <p:nvPr>
            <p:ph type="title" hasCustomPrompt="1"/>
          </p:nvPr>
        </p:nvSpPr>
        <p:spPr>
          <a:xfrm>
            <a:off x="831850" y="1677989"/>
            <a:ext cx="8034339" cy="2660650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pPr/>
            <a:r>
              <a:t>Klik for at redigere titeltypografien i masteren</a:t>
            </a:r>
          </a:p>
        </p:txBody>
      </p:sp>
      <p:sp>
        <p:nvSpPr>
          <p:cNvPr id="156" name="Brødtekst, niveau et…"/>
          <p:cNvSpPr txBox="1"/>
          <p:nvPr>
            <p:ph type="body" sz="quarter" idx="1" hasCustomPrompt="1"/>
          </p:nvPr>
        </p:nvSpPr>
        <p:spPr>
          <a:xfrm>
            <a:off x="831850" y="4589462"/>
            <a:ext cx="8034339" cy="156845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0" indent="457200">
              <a:buSzTx/>
              <a:buNone/>
              <a:defRPr sz="2400"/>
            </a:lvl2pPr>
            <a:lvl3pPr marL="0" indent="914400">
              <a:buSzTx/>
              <a:buNone/>
              <a:defRPr sz="2400"/>
            </a:lvl3pPr>
            <a:lvl4pPr marL="0" indent="1371600">
              <a:buSzTx/>
              <a:buNone/>
              <a:defRPr sz="2400"/>
            </a:lvl4pPr>
            <a:lvl5pPr marL="0" indent="1828800">
              <a:buSzTx/>
              <a:buNone/>
              <a:defRPr sz="2400"/>
            </a:lvl5pPr>
          </a:lstStyle>
          <a:p>
            <a:pPr/>
            <a:r>
              <a:t>Klik for at redigere teksttypografierne i masteren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57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_Afsnitsoverskrift">
    <p:bg>
      <p:bgPr>
        <a:solidFill>
          <a:srgbClr val="AB20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Klik for at redigere titeltypografien i masteren"/>
          <p:cNvSpPr txBox="1"/>
          <p:nvPr>
            <p:ph type="title" hasCustomPrompt="1"/>
          </p:nvPr>
        </p:nvSpPr>
        <p:spPr>
          <a:xfrm>
            <a:off x="831850" y="1677989"/>
            <a:ext cx="8034339" cy="2660650"/>
          </a:xfrm>
          <a:prstGeom prst="rect">
            <a:avLst/>
          </a:prstGeom>
        </p:spPr>
        <p:txBody>
          <a:bodyPr anchor="b"/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pPr/>
            <a:r>
              <a:t>Klik for at redigere titeltypografien i masteren</a:t>
            </a:r>
          </a:p>
        </p:txBody>
      </p:sp>
      <p:sp>
        <p:nvSpPr>
          <p:cNvPr id="165" name="Brødtekst, niveau et…"/>
          <p:cNvSpPr txBox="1"/>
          <p:nvPr>
            <p:ph type="body" sz="quarter" idx="1" hasCustomPrompt="1"/>
          </p:nvPr>
        </p:nvSpPr>
        <p:spPr>
          <a:xfrm>
            <a:off x="831850" y="4589462"/>
            <a:ext cx="8034339" cy="156845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</a:defRPr>
            </a:lvl1pPr>
            <a:lvl2pPr marL="0" indent="457200">
              <a:buSzTx/>
              <a:buNone/>
              <a:defRPr sz="2400">
                <a:solidFill>
                  <a:srgbClr val="FFFFFF"/>
                </a:solidFill>
              </a:defRPr>
            </a:lvl2pPr>
            <a:lvl3pPr marL="0" indent="914400">
              <a:buSzTx/>
              <a:buNone/>
              <a:defRPr sz="2400">
                <a:solidFill>
                  <a:srgbClr val="FFFFFF"/>
                </a:solidFill>
              </a:defRPr>
            </a:lvl3pPr>
            <a:lvl4pPr marL="0" indent="1371600">
              <a:buSzTx/>
              <a:buNone/>
              <a:defRPr sz="2400">
                <a:solidFill>
                  <a:srgbClr val="FFFFFF"/>
                </a:solidFill>
              </a:defRPr>
            </a:lvl4pPr>
            <a:lvl5pPr marL="0" indent="1828800">
              <a:buSz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/>
            <a:r>
              <a:t>Klik for at redigere teksttypografierne i masteren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66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Klik for at redigere titeltypografien i masteren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Klik for at redigere titeltypografien i masteren</a:t>
            </a:r>
          </a:p>
        </p:txBody>
      </p:sp>
      <p:sp>
        <p:nvSpPr>
          <p:cNvPr id="174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75" name="Brødtekst, niveau et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Normal tekst (bold for mellemrubrik, forøg nivau for bullet)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Brødtekst, niveau et…"/>
          <p:cNvSpPr txBox="1"/>
          <p:nvPr>
            <p:ph type="body" sz="half" idx="1" hasCustomPrompt="1"/>
          </p:nvPr>
        </p:nvSpPr>
        <p:spPr>
          <a:xfrm>
            <a:off x="414337" y="1677988"/>
            <a:ext cx="5541964" cy="4479926"/>
          </a:xfrm>
          <a:prstGeom prst="rect">
            <a:avLst/>
          </a:prstGeom>
        </p:spPr>
        <p:txBody>
          <a:bodyPr/>
          <a:lstStyle/>
          <a:p>
            <a:pPr/>
            <a:r>
              <a:t>Klik for at redigere teksttypografierne i masteren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83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4" name="Klik for at redigere titeltypografien i masteren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Klik for at redigere titeltypografien i masteren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Brødtekst, niveau et…"/>
          <p:cNvSpPr txBox="1"/>
          <p:nvPr>
            <p:ph type="body" sz="quarter" idx="1" hasCustomPrompt="1"/>
          </p:nvPr>
        </p:nvSpPr>
        <p:spPr>
          <a:xfrm>
            <a:off x="414337" y="1677988"/>
            <a:ext cx="3602039" cy="4479926"/>
          </a:xfrm>
          <a:prstGeom prst="rect">
            <a:avLst/>
          </a:prstGeom>
        </p:spPr>
        <p:txBody>
          <a:bodyPr/>
          <a:lstStyle/>
          <a:p>
            <a:pPr/>
            <a:r>
              <a:t>Klik for at redigere teksttypografierne i masteren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92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93" name="Klik for at redigere titeltypografien i masteren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Klik for at redigere titeltypografien i masteren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dhold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Brødtekst, niveau et…"/>
          <p:cNvSpPr txBox="1"/>
          <p:nvPr>
            <p:ph type="body" sz="half" idx="1" hasCustomPrompt="1"/>
          </p:nvPr>
        </p:nvSpPr>
        <p:spPr>
          <a:xfrm>
            <a:off x="414337" y="1677988"/>
            <a:ext cx="5541964" cy="4479926"/>
          </a:xfrm>
          <a:prstGeom prst="rect">
            <a:avLst/>
          </a:prstGeom>
        </p:spPr>
        <p:txBody>
          <a:bodyPr/>
          <a:lstStyle/>
          <a:p>
            <a:pPr/>
            <a:r>
              <a:t>Klik for at redigere teksttypografierne i masteren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01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02" name="Klik for at redigere titeltypografien i masteren"/>
          <p:cNvSpPr txBox="1"/>
          <p:nvPr>
            <p:ph type="title" hasCustomPrompt="1"/>
          </p:nvPr>
        </p:nvSpPr>
        <p:spPr>
          <a:xfrm>
            <a:off x="414337" y="419100"/>
            <a:ext cx="5541963" cy="839788"/>
          </a:xfrm>
          <a:prstGeom prst="rect">
            <a:avLst/>
          </a:prstGeom>
        </p:spPr>
        <p:txBody>
          <a:bodyPr/>
          <a:lstStyle/>
          <a:p>
            <a:pPr/>
            <a:r>
              <a:t>Klik for at redigere titeltypografien i masteren</a:t>
            </a:r>
          </a:p>
        </p:txBody>
      </p:sp>
      <p:sp>
        <p:nvSpPr>
          <p:cNvPr id="203" name="Picture Placeholder 8"/>
          <p:cNvSpPr/>
          <p:nvPr>
            <p:ph type="pic" sz="half" idx="21"/>
          </p:nvPr>
        </p:nvSpPr>
        <p:spPr>
          <a:xfrm>
            <a:off x="6234112" y="419100"/>
            <a:ext cx="5541963" cy="57388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dhold med indholds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Brødtekst, niveau et…"/>
          <p:cNvSpPr txBox="1"/>
          <p:nvPr>
            <p:ph type="body" sz="half" idx="1" hasCustomPrompt="1"/>
          </p:nvPr>
        </p:nvSpPr>
        <p:spPr>
          <a:xfrm>
            <a:off x="414337" y="1677988"/>
            <a:ext cx="5541964" cy="4479926"/>
          </a:xfrm>
          <a:prstGeom prst="rect">
            <a:avLst/>
          </a:prstGeom>
        </p:spPr>
        <p:txBody>
          <a:bodyPr/>
          <a:lstStyle/>
          <a:p>
            <a:pPr/>
            <a:r>
              <a:t>Klik for at redigere teksttypografierne i masteren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11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12" name="Klik for at redigere titeltypografien i masteren"/>
          <p:cNvSpPr txBox="1"/>
          <p:nvPr>
            <p:ph type="title" hasCustomPrompt="1"/>
          </p:nvPr>
        </p:nvSpPr>
        <p:spPr>
          <a:xfrm>
            <a:off x="414337" y="419100"/>
            <a:ext cx="11361740" cy="839788"/>
          </a:xfrm>
          <a:prstGeom prst="rect">
            <a:avLst/>
          </a:prstGeom>
        </p:spPr>
        <p:txBody>
          <a:bodyPr/>
          <a:lstStyle/>
          <a:p>
            <a:pPr/>
            <a:r>
              <a:t>Klik for at redigere titeltypografien i masteren</a:t>
            </a:r>
          </a:p>
        </p:txBody>
      </p:sp>
      <p:sp>
        <p:nvSpPr>
          <p:cNvPr id="213" name="Picture Placeholder 8"/>
          <p:cNvSpPr/>
          <p:nvPr>
            <p:ph type="pic" sz="half" idx="21"/>
          </p:nvPr>
        </p:nvSpPr>
        <p:spPr>
          <a:xfrm>
            <a:off x="6234112" y="1677988"/>
            <a:ext cx="5541963" cy="447992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Brødtekst, niveau et…"/>
          <p:cNvSpPr txBox="1"/>
          <p:nvPr>
            <p:ph type="body" sz="quarter" idx="1" hasCustomPrompt="1"/>
          </p:nvPr>
        </p:nvSpPr>
        <p:spPr>
          <a:xfrm>
            <a:off x="414339" y="1677988"/>
            <a:ext cx="5541963" cy="618174"/>
          </a:xfrm>
          <a:prstGeom prst="rect">
            <a:avLst/>
          </a:prstGeom>
        </p:spPr>
        <p:txBody>
          <a:bodyPr anchor="b"/>
          <a:lstStyle>
            <a:lvl1pPr>
              <a:defRPr b="1" sz="2000"/>
            </a:lvl1pPr>
            <a:lvl2pPr marL="0" indent="457200">
              <a:buSzTx/>
              <a:buNone/>
              <a:defRPr b="1" sz="2000"/>
            </a:lvl2pPr>
            <a:lvl3pPr marL="0" indent="914400">
              <a:buSzTx/>
              <a:buNone/>
              <a:defRPr b="1" sz="2000"/>
            </a:lvl3pPr>
            <a:lvl4pPr marL="0" indent="1371600">
              <a:buSzTx/>
              <a:buNone/>
              <a:defRPr b="1" sz="2000"/>
            </a:lvl4pPr>
            <a:lvl5pPr marL="0" indent="1828800">
              <a:buSzTx/>
              <a:buNone/>
              <a:defRPr b="1" sz="2000"/>
            </a:lvl5pPr>
          </a:lstStyle>
          <a:p>
            <a:pPr/>
            <a:r>
              <a:t>Klik for at redigere teksttypografierne i masteren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21" name="Text Placeholder 4"/>
          <p:cNvSpPr/>
          <p:nvPr>
            <p:ph type="body" sz="quarter" idx="21" hasCustomPrompt="1"/>
          </p:nvPr>
        </p:nvSpPr>
        <p:spPr>
          <a:xfrm>
            <a:off x="6234112" y="1677988"/>
            <a:ext cx="5541964" cy="618174"/>
          </a:xfrm>
          <a:prstGeom prst="rect">
            <a:avLst/>
          </a:prstGeom>
        </p:spPr>
        <p:txBody>
          <a:bodyPr anchor="b"/>
          <a:lstStyle>
            <a:lvl1pPr defTabSz="886968">
              <a:defRPr b="1" sz="1940"/>
            </a:lvl1pPr>
          </a:lstStyle>
          <a:p>
            <a:pPr/>
            <a:r>
              <a:t>Klik for at redigere teksttypografierne i masteren</a:t>
            </a:r>
          </a:p>
        </p:txBody>
      </p:sp>
      <p:sp>
        <p:nvSpPr>
          <p:cNvPr id="222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23" name="Klik for at redigere titeltypografien i masteren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Klik for at redigere titeltypografien i masteren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Klik for at redigere titeltypografien i masteren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Klik for at redigere titeltypografien i masteren</a:t>
            </a:r>
          </a:p>
        </p:txBody>
      </p:sp>
      <p:sp>
        <p:nvSpPr>
          <p:cNvPr id="231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rugerdefineret layout">
    <p:bg>
      <p:bgPr>
        <a:solidFill>
          <a:srgbClr val="192B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ruppe 14"/>
          <p:cNvGrpSpPr/>
          <p:nvPr/>
        </p:nvGrpSpPr>
        <p:grpSpPr>
          <a:xfrm>
            <a:off x="4198901" y="3001823"/>
            <a:ext cx="3794198" cy="652202"/>
            <a:chOff x="0" y="0"/>
            <a:chExt cx="3794197" cy="652200"/>
          </a:xfrm>
        </p:grpSpPr>
        <p:sp>
          <p:nvSpPr>
            <p:cNvPr id="245" name="Freeform 5"/>
            <p:cNvSpPr/>
            <p:nvPr/>
          </p:nvSpPr>
          <p:spPr>
            <a:xfrm>
              <a:off x="2260231" y="72339"/>
              <a:ext cx="264773" cy="430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2" h="21600" fill="norm" stroke="1" extrusionOk="0">
                  <a:moveTo>
                    <a:pt x="5560" y="5930"/>
                  </a:moveTo>
                  <a:cubicBezTo>
                    <a:pt x="5560" y="3978"/>
                    <a:pt x="8125" y="2796"/>
                    <a:pt x="12272" y="2796"/>
                  </a:cubicBezTo>
                  <a:cubicBezTo>
                    <a:pt x="14241" y="2796"/>
                    <a:pt x="16360" y="3003"/>
                    <a:pt x="18299" y="3378"/>
                  </a:cubicBezTo>
                  <a:lnTo>
                    <a:pt x="18597" y="375"/>
                  </a:lnTo>
                  <a:cubicBezTo>
                    <a:pt x="16569" y="150"/>
                    <a:pt x="14540" y="0"/>
                    <a:pt x="12571" y="0"/>
                  </a:cubicBezTo>
                  <a:cubicBezTo>
                    <a:pt x="4814" y="0"/>
                    <a:pt x="-258" y="2627"/>
                    <a:pt x="11" y="6230"/>
                  </a:cubicBezTo>
                  <a:cubicBezTo>
                    <a:pt x="488" y="12986"/>
                    <a:pt x="14480" y="10077"/>
                    <a:pt x="15315" y="14769"/>
                  </a:cubicBezTo>
                  <a:cubicBezTo>
                    <a:pt x="15733" y="17209"/>
                    <a:pt x="11914" y="18672"/>
                    <a:pt x="8275" y="18672"/>
                  </a:cubicBezTo>
                  <a:cubicBezTo>
                    <a:pt x="5858" y="18672"/>
                    <a:pt x="3024" y="18203"/>
                    <a:pt x="1144" y="17772"/>
                  </a:cubicBezTo>
                  <a:lnTo>
                    <a:pt x="1055" y="20868"/>
                  </a:lnTo>
                  <a:cubicBezTo>
                    <a:pt x="2994" y="21187"/>
                    <a:pt x="5351" y="21600"/>
                    <a:pt x="7767" y="21600"/>
                  </a:cubicBezTo>
                  <a:cubicBezTo>
                    <a:pt x="15733" y="21600"/>
                    <a:pt x="21342" y="18241"/>
                    <a:pt x="21073" y="14394"/>
                  </a:cubicBezTo>
                  <a:cubicBezTo>
                    <a:pt x="20596" y="7844"/>
                    <a:pt x="5560" y="10115"/>
                    <a:pt x="5560" y="59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46" name="Freeform 6"/>
            <p:cNvSpPr/>
            <p:nvPr/>
          </p:nvSpPr>
          <p:spPr>
            <a:xfrm>
              <a:off x="3226333" y="169998"/>
              <a:ext cx="256806" cy="3291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49" y="9488"/>
                  </a:moveTo>
                  <a:lnTo>
                    <a:pt x="4849" y="7429"/>
                  </a:lnTo>
                  <a:cubicBezTo>
                    <a:pt x="4849" y="4634"/>
                    <a:pt x="6360" y="3555"/>
                    <a:pt x="11146" y="3555"/>
                  </a:cubicBezTo>
                  <a:cubicBezTo>
                    <a:pt x="15932" y="3555"/>
                    <a:pt x="16342" y="4854"/>
                    <a:pt x="16531" y="5345"/>
                  </a:cubicBezTo>
                  <a:cubicBezTo>
                    <a:pt x="16657" y="5664"/>
                    <a:pt x="16720" y="6056"/>
                    <a:pt x="16720" y="6448"/>
                  </a:cubicBezTo>
                  <a:cubicBezTo>
                    <a:pt x="16720" y="9121"/>
                    <a:pt x="14075" y="9488"/>
                    <a:pt x="11493" y="9488"/>
                  </a:cubicBezTo>
                  <a:lnTo>
                    <a:pt x="4849" y="9488"/>
                  </a:lnTo>
                  <a:close/>
                  <a:moveTo>
                    <a:pt x="17192" y="16280"/>
                  </a:moveTo>
                  <a:cubicBezTo>
                    <a:pt x="15523" y="17653"/>
                    <a:pt x="13854" y="18069"/>
                    <a:pt x="10769" y="18069"/>
                  </a:cubicBezTo>
                  <a:cubicBezTo>
                    <a:pt x="6518" y="18069"/>
                    <a:pt x="4849" y="16966"/>
                    <a:pt x="4849" y="14171"/>
                  </a:cubicBezTo>
                  <a:lnTo>
                    <a:pt x="4849" y="12872"/>
                  </a:lnTo>
                  <a:lnTo>
                    <a:pt x="11808" y="12872"/>
                  </a:lnTo>
                  <a:cubicBezTo>
                    <a:pt x="17916" y="12872"/>
                    <a:pt x="21600" y="10469"/>
                    <a:pt x="21600" y="6424"/>
                  </a:cubicBezTo>
                  <a:cubicBezTo>
                    <a:pt x="21600" y="4683"/>
                    <a:pt x="20813" y="3089"/>
                    <a:pt x="19459" y="2035"/>
                  </a:cubicBezTo>
                  <a:cubicBezTo>
                    <a:pt x="17664" y="564"/>
                    <a:pt x="15523" y="0"/>
                    <a:pt x="11052" y="0"/>
                  </a:cubicBezTo>
                  <a:cubicBezTo>
                    <a:pt x="9698" y="0"/>
                    <a:pt x="8879" y="49"/>
                    <a:pt x="7998" y="147"/>
                  </a:cubicBezTo>
                  <a:cubicBezTo>
                    <a:pt x="6171" y="343"/>
                    <a:pt x="4786" y="711"/>
                    <a:pt x="3778" y="1275"/>
                  </a:cubicBezTo>
                  <a:cubicBezTo>
                    <a:pt x="2267" y="1986"/>
                    <a:pt x="1197" y="3016"/>
                    <a:pt x="598" y="4291"/>
                  </a:cubicBezTo>
                  <a:cubicBezTo>
                    <a:pt x="189" y="5149"/>
                    <a:pt x="0" y="6129"/>
                    <a:pt x="0" y="7233"/>
                  </a:cubicBezTo>
                  <a:lnTo>
                    <a:pt x="0" y="14392"/>
                  </a:lnTo>
                  <a:cubicBezTo>
                    <a:pt x="0" y="20668"/>
                    <a:pt x="6738" y="21600"/>
                    <a:pt x="10769" y="21600"/>
                  </a:cubicBezTo>
                  <a:cubicBezTo>
                    <a:pt x="14736" y="21600"/>
                    <a:pt x="17570" y="21208"/>
                    <a:pt x="20655" y="18462"/>
                  </a:cubicBezTo>
                  <a:lnTo>
                    <a:pt x="17192" y="1628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47" name="Freeform 7"/>
            <p:cNvSpPr/>
            <p:nvPr/>
          </p:nvSpPr>
          <p:spPr>
            <a:xfrm>
              <a:off x="1269556" y="169998"/>
              <a:ext cx="253188" cy="3291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49" y="9488"/>
                  </a:moveTo>
                  <a:lnTo>
                    <a:pt x="4849" y="7429"/>
                  </a:lnTo>
                  <a:cubicBezTo>
                    <a:pt x="4849" y="4634"/>
                    <a:pt x="6360" y="3555"/>
                    <a:pt x="11146" y="3555"/>
                  </a:cubicBezTo>
                  <a:cubicBezTo>
                    <a:pt x="15932" y="3555"/>
                    <a:pt x="16342" y="4854"/>
                    <a:pt x="16531" y="5345"/>
                  </a:cubicBezTo>
                  <a:cubicBezTo>
                    <a:pt x="16657" y="5664"/>
                    <a:pt x="16720" y="6056"/>
                    <a:pt x="16720" y="6448"/>
                  </a:cubicBezTo>
                  <a:cubicBezTo>
                    <a:pt x="16720" y="9121"/>
                    <a:pt x="14075" y="9488"/>
                    <a:pt x="11493" y="9488"/>
                  </a:cubicBezTo>
                  <a:lnTo>
                    <a:pt x="4849" y="9488"/>
                  </a:lnTo>
                  <a:close/>
                  <a:moveTo>
                    <a:pt x="17192" y="16280"/>
                  </a:moveTo>
                  <a:cubicBezTo>
                    <a:pt x="15523" y="17653"/>
                    <a:pt x="13854" y="18069"/>
                    <a:pt x="10769" y="18069"/>
                  </a:cubicBezTo>
                  <a:cubicBezTo>
                    <a:pt x="6518" y="18069"/>
                    <a:pt x="4849" y="16966"/>
                    <a:pt x="4849" y="14171"/>
                  </a:cubicBezTo>
                  <a:lnTo>
                    <a:pt x="4849" y="12872"/>
                  </a:lnTo>
                  <a:lnTo>
                    <a:pt x="11808" y="12872"/>
                  </a:lnTo>
                  <a:cubicBezTo>
                    <a:pt x="17916" y="12872"/>
                    <a:pt x="21600" y="10469"/>
                    <a:pt x="21600" y="6424"/>
                  </a:cubicBezTo>
                  <a:cubicBezTo>
                    <a:pt x="21600" y="4683"/>
                    <a:pt x="20813" y="3089"/>
                    <a:pt x="19459" y="2035"/>
                  </a:cubicBezTo>
                  <a:cubicBezTo>
                    <a:pt x="17664" y="564"/>
                    <a:pt x="15523" y="0"/>
                    <a:pt x="11052" y="0"/>
                  </a:cubicBezTo>
                  <a:cubicBezTo>
                    <a:pt x="9698" y="0"/>
                    <a:pt x="8879" y="49"/>
                    <a:pt x="7998" y="147"/>
                  </a:cubicBezTo>
                  <a:cubicBezTo>
                    <a:pt x="6171" y="343"/>
                    <a:pt x="4755" y="711"/>
                    <a:pt x="3778" y="1275"/>
                  </a:cubicBezTo>
                  <a:cubicBezTo>
                    <a:pt x="2267" y="1986"/>
                    <a:pt x="1197" y="3016"/>
                    <a:pt x="598" y="4291"/>
                  </a:cubicBezTo>
                  <a:cubicBezTo>
                    <a:pt x="189" y="5149"/>
                    <a:pt x="0" y="6129"/>
                    <a:pt x="0" y="7233"/>
                  </a:cubicBezTo>
                  <a:lnTo>
                    <a:pt x="0" y="14392"/>
                  </a:lnTo>
                  <a:cubicBezTo>
                    <a:pt x="0" y="20668"/>
                    <a:pt x="6738" y="21600"/>
                    <a:pt x="10769" y="21600"/>
                  </a:cubicBezTo>
                  <a:cubicBezTo>
                    <a:pt x="14736" y="21600"/>
                    <a:pt x="17570" y="21208"/>
                    <a:pt x="20655" y="18462"/>
                  </a:cubicBezTo>
                  <a:lnTo>
                    <a:pt x="17192" y="1628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48" name="Freeform 8"/>
            <p:cNvSpPr/>
            <p:nvPr/>
          </p:nvSpPr>
          <p:spPr>
            <a:xfrm>
              <a:off x="2564429" y="169998"/>
              <a:ext cx="256807" cy="3291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727" y="12112"/>
                  </a:moveTo>
                  <a:lnTo>
                    <a:pt x="16727" y="14171"/>
                  </a:lnTo>
                  <a:cubicBezTo>
                    <a:pt x="16727" y="16966"/>
                    <a:pt x="15217" y="18069"/>
                    <a:pt x="10438" y="18069"/>
                  </a:cubicBezTo>
                  <a:cubicBezTo>
                    <a:pt x="5691" y="18069"/>
                    <a:pt x="5251" y="16746"/>
                    <a:pt x="5062" y="16255"/>
                  </a:cubicBezTo>
                  <a:cubicBezTo>
                    <a:pt x="4936" y="15936"/>
                    <a:pt x="4873" y="15569"/>
                    <a:pt x="4873" y="15152"/>
                  </a:cubicBezTo>
                  <a:cubicBezTo>
                    <a:pt x="4873" y="12479"/>
                    <a:pt x="7514" y="12112"/>
                    <a:pt x="10093" y="12112"/>
                  </a:cubicBezTo>
                  <a:lnTo>
                    <a:pt x="16727" y="12112"/>
                  </a:lnTo>
                  <a:close/>
                  <a:moveTo>
                    <a:pt x="4402" y="5345"/>
                  </a:moveTo>
                  <a:cubicBezTo>
                    <a:pt x="6068" y="3947"/>
                    <a:pt x="7766" y="3555"/>
                    <a:pt x="10816" y="3555"/>
                  </a:cubicBezTo>
                  <a:cubicBezTo>
                    <a:pt x="15060" y="3555"/>
                    <a:pt x="16727" y="4634"/>
                    <a:pt x="16727" y="7429"/>
                  </a:cubicBezTo>
                  <a:lnTo>
                    <a:pt x="16727" y="8728"/>
                  </a:lnTo>
                  <a:lnTo>
                    <a:pt x="9810" y="8728"/>
                  </a:lnTo>
                  <a:cubicBezTo>
                    <a:pt x="3679" y="8728"/>
                    <a:pt x="0" y="11131"/>
                    <a:pt x="0" y="15201"/>
                  </a:cubicBezTo>
                  <a:cubicBezTo>
                    <a:pt x="0" y="16917"/>
                    <a:pt x="786" y="18535"/>
                    <a:pt x="2138" y="19565"/>
                  </a:cubicBezTo>
                  <a:cubicBezTo>
                    <a:pt x="3962" y="21036"/>
                    <a:pt x="6068" y="21600"/>
                    <a:pt x="10564" y="21600"/>
                  </a:cubicBezTo>
                  <a:cubicBezTo>
                    <a:pt x="11885" y="21600"/>
                    <a:pt x="12702" y="21551"/>
                    <a:pt x="13614" y="21453"/>
                  </a:cubicBezTo>
                  <a:cubicBezTo>
                    <a:pt x="15438" y="21257"/>
                    <a:pt x="16821" y="20889"/>
                    <a:pt x="17796" y="20325"/>
                  </a:cubicBezTo>
                  <a:cubicBezTo>
                    <a:pt x="19305" y="19614"/>
                    <a:pt x="20374" y="18584"/>
                    <a:pt x="20971" y="17309"/>
                  </a:cubicBezTo>
                  <a:cubicBezTo>
                    <a:pt x="21380" y="16451"/>
                    <a:pt x="21600" y="15471"/>
                    <a:pt x="21600" y="14392"/>
                  </a:cubicBezTo>
                  <a:lnTo>
                    <a:pt x="21600" y="7233"/>
                  </a:lnTo>
                  <a:cubicBezTo>
                    <a:pt x="21600" y="932"/>
                    <a:pt x="14840" y="0"/>
                    <a:pt x="10816" y="0"/>
                  </a:cubicBezTo>
                  <a:cubicBezTo>
                    <a:pt x="6886" y="0"/>
                    <a:pt x="4056" y="417"/>
                    <a:pt x="975" y="3163"/>
                  </a:cubicBezTo>
                  <a:lnTo>
                    <a:pt x="4402" y="534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49" name="Freeform 9"/>
            <p:cNvSpPr/>
            <p:nvPr/>
          </p:nvSpPr>
          <p:spPr>
            <a:xfrm>
              <a:off x="611268" y="75957"/>
              <a:ext cx="65106" cy="4195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50" name="Freeform 10"/>
            <p:cNvSpPr/>
            <p:nvPr/>
          </p:nvSpPr>
          <p:spPr>
            <a:xfrm>
              <a:off x="2879104" y="169998"/>
              <a:ext cx="302003" cy="482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0" h="21490" fill="norm" stroke="1" extrusionOk="0">
                  <a:moveTo>
                    <a:pt x="9715" y="2227"/>
                  </a:moveTo>
                  <a:cubicBezTo>
                    <a:pt x="12785" y="2227"/>
                    <a:pt x="14612" y="2930"/>
                    <a:pt x="14612" y="5191"/>
                  </a:cubicBezTo>
                  <a:cubicBezTo>
                    <a:pt x="14612" y="7317"/>
                    <a:pt x="12653" y="8087"/>
                    <a:pt x="9662" y="8087"/>
                  </a:cubicBezTo>
                  <a:cubicBezTo>
                    <a:pt x="6009" y="8087"/>
                    <a:pt x="4659" y="7317"/>
                    <a:pt x="4659" y="5174"/>
                  </a:cubicBezTo>
                  <a:cubicBezTo>
                    <a:pt x="4659" y="3232"/>
                    <a:pt x="6115" y="2227"/>
                    <a:pt x="9715" y="2227"/>
                  </a:cubicBezTo>
                  <a:close/>
                  <a:moveTo>
                    <a:pt x="13262" y="11955"/>
                  </a:moveTo>
                  <a:lnTo>
                    <a:pt x="9476" y="12140"/>
                  </a:lnTo>
                  <a:cubicBezTo>
                    <a:pt x="6671" y="12407"/>
                    <a:pt x="5718" y="12223"/>
                    <a:pt x="5771" y="11101"/>
                  </a:cubicBezTo>
                  <a:cubicBezTo>
                    <a:pt x="5797" y="10700"/>
                    <a:pt x="6168" y="10281"/>
                    <a:pt x="7068" y="10063"/>
                  </a:cubicBezTo>
                  <a:cubicBezTo>
                    <a:pt x="7729" y="10147"/>
                    <a:pt x="8762" y="10197"/>
                    <a:pt x="9609" y="10197"/>
                  </a:cubicBezTo>
                  <a:cubicBezTo>
                    <a:pt x="15856" y="10197"/>
                    <a:pt x="19218" y="8054"/>
                    <a:pt x="19218" y="5007"/>
                  </a:cubicBezTo>
                  <a:cubicBezTo>
                    <a:pt x="19218" y="4186"/>
                    <a:pt x="18821" y="3282"/>
                    <a:pt x="18079" y="2478"/>
                  </a:cubicBezTo>
                  <a:cubicBezTo>
                    <a:pt x="18847" y="2394"/>
                    <a:pt x="19985" y="2361"/>
                    <a:pt x="21309" y="2461"/>
                  </a:cubicBezTo>
                  <a:lnTo>
                    <a:pt x="21309" y="17"/>
                  </a:lnTo>
                  <a:cubicBezTo>
                    <a:pt x="20885" y="0"/>
                    <a:pt x="20435" y="0"/>
                    <a:pt x="19959" y="0"/>
                  </a:cubicBezTo>
                  <a:lnTo>
                    <a:pt x="19482" y="0"/>
                  </a:lnTo>
                  <a:cubicBezTo>
                    <a:pt x="18688" y="0"/>
                    <a:pt x="17921" y="33"/>
                    <a:pt x="17153" y="100"/>
                  </a:cubicBezTo>
                  <a:cubicBezTo>
                    <a:pt x="16147" y="184"/>
                    <a:pt x="15565" y="352"/>
                    <a:pt x="15035" y="653"/>
                  </a:cubicBezTo>
                  <a:cubicBezTo>
                    <a:pt x="14744" y="553"/>
                    <a:pt x="14056" y="385"/>
                    <a:pt x="13738" y="335"/>
                  </a:cubicBezTo>
                  <a:cubicBezTo>
                    <a:pt x="12997" y="251"/>
                    <a:pt x="11276" y="0"/>
                    <a:pt x="9926" y="0"/>
                  </a:cubicBezTo>
                  <a:cubicBezTo>
                    <a:pt x="3574" y="0"/>
                    <a:pt x="0" y="2478"/>
                    <a:pt x="0" y="5459"/>
                  </a:cubicBezTo>
                  <a:cubicBezTo>
                    <a:pt x="0" y="7200"/>
                    <a:pt x="1138" y="8640"/>
                    <a:pt x="3309" y="9410"/>
                  </a:cubicBezTo>
                  <a:cubicBezTo>
                    <a:pt x="1747" y="9829"/>
                    <a:pt x="635" y="10817"/>
                    <a:pt x="635" y="11838"/>
                  </a:cubicBezTo>
                  <a:cubicBezTo>
                    <a:pt x="635" y="13027"/>
                    <a:pt x="1668" y="13998"/>
                    <a:pt x="3044" y="14400"/>
                  </a:cubicBezTo>
                  <a:cubicBezTo>
                    <a:pt x="5082" y="14986"/>
                    <a:pt x="8338" y="14634"/>
                    <a:pt x="8338" y="14634"/>
                  </a:cubicBezTo>
                  <a:lnTo>
                    <a:pt x="12150" y="14333"/>
                  </a:lnTo>
                  <a:cubicBezTo>
                    <a:pt x="14665" y="14132"/>
                    <a:pt x="16703" y="15137"/>
                    <a:pt x="16756" y="16342"/>
                  </a:cubicBezTo>
                  <a:cubicBezTo>
                    <a:pt x="16835" y="17866"/>
                    <a:pt x="14241" y="19289"/>
                    <a:pt x="10085" y="19289"/>
                  </a:cubicBezTo>
                  <a:cubicBezTo>
                    <a:pt x="4659" y="19289"/>
                    <a:pt x="4024" y="18586"/>
                    <a:pt x="3971" y="17096"/>
                  </a:cubicBezTo>
                  <a:cubicBezTo>
                    <a:pt x="3944" y="17012"/>
                    <a:pt x="3944" y="16811"/>
                    <a:pt x="3944" y="16727"/>
                  </a:cubicBezTo>
                  <a:lnTo>
                    <a:pt x="344" y="16727"/>
                  </a:lnTo>
                  <a:cubicBezTo>
                    <a:pt x="344" y="16727"/>
                    <a:pt x="371" y="17263"/>
                    <a:pt x="397" y="17548"/>
                  </a:cubicBezTo>
                  <a:cubicBezTo>
                    <a:pt x="529" y="20260"/>
                    <a:pt x="3944" y="21600"/>
                    <a:pt x="9768" y="21483"/>
                  </a:cubicBezTo>
                  <a:cubicBezTo>
                    <a:pt x="16888" y="21349"/>
                    <a:pt x="21600" y="18854"/>
                    <a:pt x="21468" y="15857"/>
                  </a:cubicBezTo>
                  <a:cubicBezTo>
                    <a:pt x="21335" y="13228"/>
                    <a:pt x="18106" y="11855"/>
                    <a:pt x="13262" y="1195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51" name="Freeform 11"/>
            <p:cNvSpPr/>
            <p:nvPr/>
          </p:nvSpPr>
          <p:spPr>
            <a:xfrm>
              <a:off x="1067005" y="170279"/>
              <a:ext cx="159148" cy="325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1" fill="norm" stroke="1" extrusionOk="0">
                  <a:moveTo>
                    <a:pt x="18000" y="6"/>
                  </a:moveTo>
                  <a:cubicBezTo>
                    <a:pt x="16377" y="6"/>
                    <a:pt x="14856" y="55"/>
                    <a:pt x="13335" y="155"/>
                  </a:cubicBezTo>
                  <a:cubicBezTo>
                    <a:pt x="10293" y="353"/>
                    <a:pt x="8011" y="751"/>
                    <a:pt x="6338" y="1322"/>
                  </a:cubicBezTo>
                  <a:cubicBezTo>
                    <a:pt x="3854" y="2091"/>
                    <a:pt x="2028" y="3159"/>
                    <a:pt x="1065" y="4500"/>
                  </a:cubicBezTo>
                  <a:cubicBezTo>
                    <a:pt x="355" y="5393"/>
                    <a:pt x="0" y="6436"/>
                    <a:pt x="0" y="7578"/>
                  </a:cubicBezTo>
                  <a:lnTo>
                    <a:pt x="0" y="21581"/>
                  </a:lnTo>
                  <a:lnTo>
                    <a:pt x="8113" y="21581"/>
                  </a:lnTo>
                  <a:lnTo>
                    <a:pt x="8113" y="7777"/>
                  </a:lnTo>
                  <a:cubicBezTo>
                    <a:pt x="8113" y="4847"/>
                    <a:pt x="10901" y="3730"/>
                    <a:pt x="17949" y="3730"/>
                  </a:cubicBezTo>
                  <a:cubicBezTo>
                    <a:pt x="17949" y="3730"/>
                    <a:pt x="19927" y="3680"/>
                    <a:pt x="21600" y="3780"/>
                  </a:cubicBezTo>
                  <a:lnTo>
                    <a:pt x="21600" y="31"/>
                  </a:lnTo>
                  <a:cubicBezTo>
                    <a:pt x="20332" y="-19"/>
                    <a:pt x="18000" y="6"/>
                    <a:pt x="18000" y="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52" name="Freeform 12"/>
            <p:cNvSpPr/>
            <p:nvPr/>
          </p:nvSpPr>
          <p:spPr>
            <a:xfrm>
              <a:off x="745094" y="75957"/>
              <a:ext cx="256807" cy="423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5712" y="8418"/>
                  </a:moveTo>
                  <a:cubicBezTo>
                    <a:pt x="15901" y="8552"/>
                    <a:pt x="16058" y="8686"/>
                    <a:pt x="16184" y="8839"/>
                  </a:cubicBezTo>
                  <a:cubicBezTo>
                    <a:pt x="16562" y="9279"/>
                    <a:pt x="16751" y="9834"/>
                    <a:pt x="16751" y="10542"/>
                  </a:cubicBezTo>
                  <a:lnTo>
                    <a:pt x="16751" y="15803"/>
                  </a:lnTo>
                  <a:cubicBezTo>
                    <a:pt x="16751" y="17965"/>
                    <a:pt x="15114" y="18826"/>
                    <a:pt x="10800" y="18826"/>
                  </a:cubicBezTo>
                  <a:cubicBezTo>
                    <a:pt x="6486" y="18826"/>
                    <a:pt x="5006" y="17927"/>
                    <a:pt x="4880" y="15803"/>
                  </a:cubicBezTo>
                  <a:cubicBezTo>
                    <a:pt x="4723" y="13469"/>
                    <a:pt x="4786" y="11575"/>
                    <a:pt x="4880" y="10542"/>
                  </a:cubicBezTo>
                  <a:cubicBezTo>
                    <a:pt x="4943" y="9604"/>
                    <a:pt x="5164" y="8916"/>
                    <a:pt x="5857" y="8418"/>
                  </a:cubicBezTo>
                  <a:cubicBezTo>
                    <a:pt x="7431" y="7289"/>
                    <a:pt x="13539" y="7098"/>
                    <a:pt x="15712" y="8418"/>
                  </a:cubicBezTo>
                  <a:close/>
                  <a:moveTo>
                    <a:pt x="16184" y="0"/>
                  </a:moveTo>
                  <a:lnTo>
                    <a:pt x="16184" y="5242"/>
                  </a:lnTo>
                  <a:cubicBezTo>
                    <a:pt x="14578" y="4860"/>
                    <a:pt x="12784" y="4745"/>
                    <a:pt x="10769" y="4745"/>
                  </a:cubicBezTo>
                  <a:cubicBezTo>
                    <a:pt x="6738" y="4745"/>
                    <a:pt x="0" y="5472"/>
                    <a:pt x="0" y="10389"/>
                  </a:cubicBezTo>
                  <a:cubicBezTo>
                    <a:pt x="0" y="10389"/>
                    <a:pt x="0" y="16300"/>
                    <a:pt x="0" y="16358"/>
                  </a:cubicBezTo>
                  <a:cubicBezTo>
                    <a:pt x="0" y="17716"/>
                    <a:pt x="976" y="19075"/>
                    <a:pt x="2330" y="19897"/>
                  </a:cubicBezTo>
                  <a:cubicBezTo>
                    <a:pt x="3841" y="20816"/>
                    <a:pt x="6045" y="21600"/>
                    <a:pt x="11115" y="21600"/>
                  </a:cubicBezTo>
                  <a:cubicBezTo>
                    <a:pt x="16216" y="21600"/>
                    <a:pt x="21600" y="20280"/>
                    <a:pt x="21600" y="15975"/>
                  </a:cubicBezTo>
                  <a:cubicBezTo>
                    <a:pt x="21600" y="15860"/>
                    <a:pt x="21600" y="0"/>
                    <a:pt x="21600" y="0"/>
                  </a:cubicBezTo>
                  <a:lnTo>
                    <a:pt x="16184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53" name="Freeform 13"/>
            <p:cNvSpPr/>
            <p:nvPr/>
          </p:nvSpPr>
          <p:spPr>
            <a:xfrm>
              <a:off x="0" y="75957"/>
              <a:ext cx="535311" cy="419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7728" y="9332"/>
                  </a:moveTo>
                  <a:lnTo>
                    <a:pt x="8966" y="6202"/>
                  </a:lnTo>
                  <a:cubicBezTo>
                    <a:pt x="9872" y="3883"/>
                    <a:pt x="10898" y="2937"/>
                    <a:pt x="12015" y="2937"/>
                  </a:cubicBezTo>
                  <a:lnTo>
                    <a:pt x="12709" y="2937"/>
                  </a:lnTo>
                  <a:lnTo>
                    <a:pt x="12709" y="9332"/>
                  </a:lnTo>
                  <a:lnTo>
                    <a:pt x="7728" y="9332"/>
                  </a:lnTo>
                  <a:close/>
                  <a:moveTo>
                    <a:pt x="17947" y="18625"/>
                  </a:moveTo>
                  <a:cubicBezTo>
                    <a:pt x="16075" y="18547"/>
                    <a:pt x="15426" y="17813"/>
                    <a:pt x="15351" y="16016"/>
                  </a:cubicBezTo>
                  <a:lnTo>
                    <a:pt x="15351" y="12191"/>
                  </a:lnTo>
                  <a:lnTo>
                    <a:pt x="21177" y="12191"/>
                  </a:lnTo>
                  <a:lnTo>
                    <a:pt x="21177" y="9332"/>
                  </a:lnTo>
                  <a:lnTo>
                    <a:pt x="15351" y="9332"/>
                  </a:lnTo>
                  <a:lnTo>
                    <a:pt x="15351" y="2917"/>
                  </a:lnTo>
                  <a:lnTo>
                    <a:pt x="21177" y="2917"/>
                  </a:lnTo>
                  <a:lnTo>
                    <a:pt x="21177" y="0"/>
                  </a:lnTo>
                  <a:lnTo>
                    <a:pt x="12121" y="0"/>
                  </a:lnTo>
                  <a:cubicBezTo>
                    <a:pt x="9479" y="58"/>
                    <a:pt x="8211" y="1314"/>
                    <a:pt x="6687" y="5081"/>
                  </a:cubicBezTo>
                  <a:lnTo>
                    <a:pt x="0" y="21600"/>
                  </a:lnTo>
                  <a:lnTo>
                    <a:pt x="2898" y="21600"/>
                  </a:lnTo>
                  <a:lnTo>
                    <a:pt x="6642" y="12075"/>
                  </a:lnTo>
                  <a:lnTo>
                    <a:pt x="12709" y="12075"/>
                  </a:lnTo>
                  <a:lnTo>
                    <a:pt x="12709" y="16538"/>
                  </a:lnTo>
                  <a:cubicBezTo>
                    <a:pt x="12709" y="17910"/>
                    <a:pt x="13072" y="19166"/>
                    <a:pt x="13721" y="19996"/>
                  </a:cubicBezTo>
                  <a:cubicBezTo>
                    <a:pt x="14445" y="20943"/>
                    <a:pt x="15638" y="21600"/>
                    <a:pt x="16709" y="21600"/>
                  </a:cubicBezTo>
                  <a:lnTo>
                    <a:pt x="21600" y="21600"/>
                  </a:lnTo>
                  <a:lnTo>
                    <a:pt x="21600" y="18625"/>
                  </a:lnTo>
                  <a:lnTo>
                    <a:pt x="17947" y="1862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54" name="Kombinationstegning: figur 25"/>
            <p:cNvSpPr/>
            <p:nvPr/>
          </p:nvSpPr>
          <p:spPr>
            <a:xfrm>
              <a:off x="1609550" y="0"/>
              <a:ext cx="575100" cy="575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108" y="2779"/>
                  </a:moveTo>
                  <a:cubicBezTo>
                    <a:pt x="11052" y="2793"/>
                    <a:pt x="10982" y="2793"/>
                    <a:pt x="10926" y="2807"/>
                  </a:cubicBezTo>
                  <a:cubicBezTo>
                    <a:pt x="10856" y="2807"/>
                    <a:pt x="10800" y="2821"/>
                    <a:pt x="10730" y="2821"/>
                  </a:cubicBezTo>
                  <a:cubicBezTo>
                    <a:pt x="10702" y="2835"/>
                    <a:pt x="10674" y="2835"/>
                    <a:pt x="10646" y="2835"/>
                  </a:cubicBezTo>
                  <a:cubicBezTo>
                    <a:pt x="10562" y="2849"/>
                    <a:pt x="10478" y="2863"/>
                    <a:pt x="10394" y="2877"/>
                  </a:cubicBezTo>
                  <a:cubicBezTo>
                    <a:pt x="10380" y="2891"/>
                    <a:pt x="10045" y="2962"/>
                    <a:pt x="10017" y="2976"/>
                  </a:cubicBezTo>
                  <a:cubicBezTo>
                    <a:pt x="9989" y="2976"/>
                    <a:pt x="9891" y="3004"/>
                    <a:pt x="9877" y="3018"/>
                  </a:cubicBezTo>
                  <a:cubicBezTo>
                    <a:pt x="9835" y="3047"/>
                    <a:pt x="9793" y="3089"/>
                    <a:pt x="9793" y="3131"/>
                  </a:cubicBezTo>
                  <a:cubicBezTo>
                    <a:pt x="9793" y="3202"/>
                    <a:pt x="9849" y="3244"/>
                    <a:pt x="9933" y="3272"/>
                  </a:cubicBezTo>
                  <a:cubicBezTo>
                    <a:pt x="9933" y="3272"/>
                    <a:pt x="10017" y="3286"/>
                    <a:pt x="10045" y="3286"/>
                  </a:cubicBezTo>
                  <a:cubicBezTo>
                    <a:pt x="10199" y="3329"/>
                    <a:pt x="10506" y="3385"/>
                    <a:pt x="10730" y="3427"/>
                  </a:cubicBezTo>
                  <a:cubicBezTo>
                    <a:pt x="10800" y="3441"/>
                    <a:pt x="10870" y="3470"/>
                    <a:pt x="10926" y="3470"/>
                  </a:cubicBezTo>
                  <a:cubicBezTo>
                    <a:pt x="11737" y="3653"/>
                    <a:pt x="12520" y="3963"/>
                    <a:pt x="13205" y="4457"/>
                  </a:cubicBezTo>
                  <a:cubicBezTo>
                    <a:pt x="15079" y="5796"/>
                    <a:pt x="16198" y="8109"/>
                    <a:pt x="15457" y="10478"/>
                  </a:cubicBezTo>
                  <a:cubicBezTo>
                    <a:pt x="14939" y="12156"/>
                    <a:pt x="13779" y="12988"/>
                    <a:pt x="12688" y="13186"/>
                  </a:cubicBezTo>
                  <a:cubicBezTo>
                    <a:pt x="11289" y="13468"/>
                    <a:pt x="10017" y="12720"/>
                    <a:pt x="10339" y="11480"/>
                  </a:cubicBezTo>
                  <a:cubicBezTo>
                    <a:pt x="10339" y="11451"/>
                    <a:pt x="10352" y="11423"/>
                    <a:pt x="10367" y="11409"/>
                  </a:cubicBezTo>
                  <a:cubicBezTo>
                    <a:pt x="10367" y="11409"/>
                    <a:pt x="10367" y="11395"/>
                    <a:pt x="10380" y="11395"/>
                  </a:cubicBezTo>
                  <a:cubicBezTo>
                    <a:pt x="10380" y="11381"/>
                    <a:pt x="10394" y="11381"/>
                    <a:pt x="10394" y="11381"/>
                  </a:cubicBezTo>
                  <a:cubicBezTo>
                    <a:pt x="10422" y="11381"/>
                    <a:pt x="10436" y="11395"/>
                    <a:pt x="10450" y="11423"/>
                  </a:cubicBezTo>
                  <a:cubicBezTo>
                    <a:pt x="10450" y="11423"/>
                    <a:pt x="10492" y="11592"/>
                    <a:pt x="10534" y="11705"/>
                  </a:cubicBezTo>
                  <a:cubicBezTo>
                    <a:pt x="10772" y="12171"/>
                    <a:pt x="11234" y="12354"/>
                    <a:pt x="11723" y="12354"/>
                  </a:cubicBezTo>
                  <a:cubicBezTo>
                    <a:pt x="11793" y="12340"/>
                    <a:pt x="11849" y="12340"/>
                    <a:pt x="11919" y="12326"/>
                  </a:cubicBezTo>
                  <a:cubicBezTo>
                    <a:pt x="14842" y="11959"/>
                    <a:pt x="15037" y="7968"/>
                    <a:pt x="13051" y="6135"/>
                  </a:cubicBezTo>
                  <a:cubicBezTo>
                    <a:pt x="9709" y="3018"/>
                    <a:pt x="4297" y="4866"/>
                    <a:pt x="3192" y="9237"/>
                  </a:cubicBezTo>
                  <a:cubicBezTo>
                    <a:pt x="2717" y="10774"/>
                    <a:pt x="2787" y="12608"/>
                    <a:pt x="3668" y="14610"/>
                  </a:cubicBezTo>
                  <a:cubicBezTo>
                    <a:pt x="4759" y="17036"/>
                    <a:pt x="7542" y="18883"/>
                    <a:pt x="10408" y="18686"/>
                  </a:cubicBezTo>
                  <a:cubicBezTo>
                    <a:pt x="10436" y="18686"/>
                    <a:pt x="10618" y="18671"/>
                    <a:pt x="10674" y="18671"/>
                  </a:cubicBezTo>
                  <a:cubicBezTo>
                    <a:pt x="10744" y="18657"/>
                    <a:pt x="10814" y="18643"/>
                    <a:pt x="10870" y="18643"/>
                  </a:cubicBezTo>
                  <a:cubicBezTo>
                    <a:pt x="10898" y="18643"/>
                    <a:pt x="11122" y="18601"/>
                    <a:pt x="11220" y="18587"/>
                  </a:cubicBezTo>
                  <a:cubicBezTo>
                    <a:pt x="11220" y="18587"/>
                    <a:pt x="11569" y="18502"/>
                    <a:pt x="11597" y="18488"/>
                  </a:cubicBezTo>
                  <a:cubicBezTo>
                    <a:pt x="11625" y="18488"/>
                    <a:pt x="11709" y="18460"/>
                    <a:pt x="11723" y="18446"/>
                  </a:cubicBezTo>
                  <a:cubicBezTo>
                    <a:pt x="11765" y="18418"/>
                    <a:pt x="11807" y="18389"/>
                    <a:pt x="11807" y="18333"/>
                  </a:cubicBezTo>
                  <a:cubicBezTo>
                    <a:pt x="11807" y="18263"/>
                    <a:pt x="11751" y="18220"/>
                    <a:pt x="11667" y="18206"/>
                  </a:cubicBezTo>
                  <a:cubicBezTo>
                    <a:pt x="11667" y="18206"/>
                    <a:pt x="11597" y="18178"/>
                    <a:pt x="11555" y="18178"/>
                  </a:cubicBezTo>
                  <a:cubicBezTo>
                    <a:pt x="11401" y="18150"/>
                    <a:pt x="11094" y="18079"/>
                    <a:pt x="10884" y="18037"/>
                  </a:cubicBezTo>
                  <a:cubicBezTo>
                    <a:pt x="10800" y="18023"/>
                    <a:pt x="10744" y="18009"/>
                    <a:pt x="10688" y="17995"/>
                  </a:cubicBezTo>
                  <a:cubicBezTo>
                    <a:pt x="9877" y="17811"/>
                    <a:pt x="9094" y="17501"/>
                    <a:pt x="8395" y="17007"/>
                  </a:cubicBezTo>
                  <a:cubicBezTo>
                    <a:pt x="6521" y="15668"/>
                    <a:pt x="5402" y="13355"/>
                    <a:pt x="6143" y="10986"/>
                  </a:cubicBezTo>
                  <a:cubicBezTo>
                    <a:pt x="6675" y="9308"/>
                    <a:pt x="7821" y="8490"/>
                    <a:pt x="8912" y="8278"/>
                  </a:cubicBezTo>
                  <a:cubicBezTo>
                    <a:pt x="10311" y="8010"/>
                    <a:pt x="11597" y="8744"/>
                    <a:pt x="11275" y="9999"/>
                  </a:cubicBezTo>
                  <a:cubicBezTo>
                    <a:pt x="11261" y="10055"/>
                    <a:pt x="11234" y="10083"/>
                    <a:pt x="11220" y="10083"/>
                  </a:cubicBezTo>
                  <a:cubicBezTo>
                    <a:pt x="11192" y="10083"/>
                    <a:pt x="11164" y="10041"/>
                    <a:pt x="11164" y="10041"/>
                  </a:cubicBezTo>
                  <a:cubicBezTo>
                    <a:pt x="11164" y="10041"/>
                    <a:pt x="11122" y="9872"/>
                    <a:pt x="11066" y="9759"/>
                  </a:cubicBezTo>
                  <a:cubicBezTo>
                    <a:pt x="10828" y="9294"/>
                    <a:pt x="10367" y="9110"/>
                    <a:pt x="9891" y="9125"/>
                  </a:cubicBezTo>
                  <a:cubicBezTo>
                    <a:pt x="9821" y="9125"/>
                    <a:pt x="9751" y="9125"/>
                    <a:pt x="9681" y="9139"/>
                  </a:cubicBezTo>
                  <a:cubicBezTo>
                    <a:pt x="6758" y="9505"/>
                    <a:pt x="6577" y="13510"/>
                    <a:pt x="8549" y="15329"/>
                  </a:cubicBezTo>
                  <a:cubicBezTo>
                    <a:pt x="11905" y="18446"/>
                    <a:pt x="17317" y="16613"/>
                    <a:pt x="18422" y="12227"/>
                  </a:cubicBezTo>
                  <a:cubicBezTo>
                    <a:pt x="18883" y="10690"/>
                    <a:pt x="18827" y="8857"/>
                    <a:pt x="17932" y="6854"/>
                  </a:cubicBezTo>
                  <a:cubicBezTo>
                    <a:pt x="16855" y="4443"/>
                    <a:pt x="14072" y="2581"/>
                    <a:pt x="11192" y="2779"/>
                  </a:cubicBezTo>
                  <a:cubicBezTo>
                    <a:pt x="11164" y="2779"/>
                    <a:pt x="11136" y="2779"/>
                    <a:pt x="11108" y="2779"/>
                  </a:cubicBezTo>
                  <a:close/>
                  <a:moveTo>
                    <a:pt x="10793" y="0"/>
                  </a:moveTo>
                  <a:cubicBezTo>
                    <a:pt x="16758" y="0"/>
                    <a:pt x="21600" y="4831"/>
                    <a:pt x="21600" y="10800"/>
                  </a:cubicBezTo>
                  <a:cubicBezTo>
                    <a:pt x="21600" y="16769"/>
                    <a:pt x="16758" y="21600"/>
                    <a:pt x="10793" y="21600"/>
                  </a:cubicBezTo>
                  <a:cubicBezTo>
                    <a:pt x="4828" y="21600"/>
                    <a:pt x="0" y="16769"/>
                    <a:pt x="0" y="10800"/>
                  </a:cubicBezTo>
                  <a:cubicBezTo>
                    <a:pt x="0" y="4831"/>
                    <a:pt x="4828" y="0"/>
                    <a:pt x="10793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55" name="Freeform 16"/>
            <p:cNvSpPr/>
            <p:nvPr/>
          </p:nvSpPr>
          <p:spPr>
            <a:xfrm>
              <a:off x="3537392" y="169998"/>
              <a:ext cx="256806" cy="32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970" y="4365"/>
                  </a:moveTo>
                  <a:cubicBezTo>
                    <a:pt x="20813" y="4017"/>
                    <a:pt x="20624" y="3670"/>
                    <a:pt x="20372" y="3373"/>
                  </a:cubicBezTo>
                  <a:cubicBezTo>
                    <a:pt x="18262" y="570"/>
                    <a:pt x="13854" y="25"/>
                    <a:pt x="10894" y="0"/>
                  </a:cubicBezTo>
                  <a:cubicBezTo>
                    <a:pt x="9635" y="0"/>
                    <a:pt x="8848" y="74"/>
                    <a:pt x="7966" y="174"/>
                  </a:cubicBezTo>
                  <a:cubicBezTo>
                    <a:pt x="6140" y="347"/>
                    <a:pt x="4755" y="744"/>
                    <a:pt x="3778" y="1290"/>
                  </a:cubicBezTo>
                  <a:cubicBezTo>
                    <a:pt x="2676" y="1835"/>
                    <a:pt x="1795" y="2530"/>
                    <a:pt x="1165" y="3373"/>
                  </a:cubicBezTo>
                  <a:lnTo>
                    <a:pt x="1197" y="3373"/>
                  </a:lnTo>
                  <a:cubicBezTo>
                    <a:pt x="945" y="3670"/>
                    <a:pt x="756" y="3993"/>
                    <a:pt x="598" y="4340"/>
                  </a:cubicBezTo>
                  <a:cubicBezTo>
                    <a:pt x="189" y="5208"/>
                    <a:pt x="0" y="6200"/>
                    <a:pt x="0" y="7316"/>
                  </a:cubicBezTo>
                  <a:lnTo>
                    <a:pt x="0" y="21600"/>
                  </a:lnTo>
                  <a:lnTo>
                    <a:pt x="4849" y="21600"/>
                  </a:lnTo>
                  <a:lnTo>
                    <a:pt x="4849" y="7514"/>
                  </a:lnTo>
                  <a:cubicBezTo>
                    <a:pt x="4849" y="4861"/>
                    <a:pt x="6203" y="3745"/>
                    <a:pt x="10296" y="3596"/>
                  </a:cubicBezTo>
                  <a:cubicBezTo>
                    <a:pt x="10454" y="3596"/>
                    <a:pt x="10674" y="3596"/>
                    <a:pt x="10643" y="3596"/>
                  </a:cubicBezTo>
                  <a:cubicBezTo>
                    <a:pt x="13193" y="3621"/>
                    <a:pt x="14767" y="3968"/>
                    <a:pt x="15680" y="4737"/>
                  </a:cubicBezTo>
                  <a:cubicBezTo>
                    <a:pt x="15712" y="4761"/>
                    <a:pt x="15743" y="4786"/>
                    <a:pt x="15775" y="4811"/>
                  </a:cubicBezTo>
                  <a:cubicBezTo>
                    <a:pt x="15806" y="4861"/>
                    <a:pt x="15838" y="4885"/>
                    <a:pt x="15869" y="4935"/>
                  </a:cubicBezTo>
                  <a:cubicBezTo>
                    <a:pt x="16342" y="5406"/>
                    <a:pt x="16594" y="6026"/>
                    <a:pt x="16688" y="6820"/>
                  </a:cubicBezTo>
                  <a:cubicBezTo>
                    <a:pt x="16720" y="7043"/>
                    <a:pt x="16720" y="7266"/>
                    <a:pt x="16720" y="7514"/>
                  </a:cubicBezTo>
                  <a:lnTo>
                    <a:pt x="16720" y="21600"/>
                  </a:lnTo>
                  <a:lnTo>
                    <a:pt x="21600" y="21600"/>
                  </a:lnTo>
                  <a:lnTo>
                    <a:pt x="21600" y="7316"/>
                  </a:lnTo>
                  <a:cubicBezTo>
                    <a:pt x="21600" y="6225"/>
                    <a:pt x="21380" y="5233"/>
                    <a:pt x="20970" y="43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257" name="Lysbillednumm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1_Custom Layout">
    <p:bg>
      <p:bgPr>
        <a:solidFill>
          <a:srgbClr val="DEE2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ÆS_logo_POS_CMYK.pdf" descr="ÆS_logo_POS_CMYK.pdf"/>
          <p:cNvPicPr>
            <a:picLocks noChangeAspect="1"/>
          </p:cNvPicPr>
          <p:nvPr/>
        </p:nvPicPr>
        <p:blipFill>
          <a:blip r:embed="rId2">
            <a:extLst/>
          </a:blip>
          <a:srcRect l="152" t="0" r="151" b="0"/>
          <a:stretch>
            <a:fillRect/>
          </a:stretch>
        </p:blipFill>
        <p:spPr>
          <a:xfrm>
            <a:off x="4198900" y="3001823"/>
            <a:ext cx="3794199" cy="654673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Lysbillednumm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1_Brugerdefineret layout"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TextBox 3"/>
          <p:cNvSpPr txBox="1"/>
          <p:nvPr/>
        </p:nvSpPr>
        <p:spPr>
          <a:xfrm>
            <a:off x="477836" y="1958975"/>
            <a:ext cx="11234739" cy="242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 sz="4800">
                <a:solidFill>
                  <a:srgbClr val="192B37"/>
                </a:solidFill>
              </a:defRPr>
            </a:pPr>
            <a:r>
              <a:t>Brug ikke masterlayouts, </a:t>
            </a:r>
            <a:br/>
            <a:r>
              <a:t>der ligger efter dette</a:t>
            </a:r>
          </a:p>
          <a:p>
            <a:pPr algn="ctr">
              <a:defRPr b="1" sz="1100">
                <a:solidFill>
                  <a:srgbClr val="192B37"/>
                </a:solidFill>
              </a:defRPr>
            </a:pPr>
          </a:p>
          <a:p>
            <a:pPr algn="ctr">
              <a:spcBef>
                <a:spcPts val="1800"/>
              </a:spcBef>
              <a:defRPr>
                <a:solidFill>
                  <a:srgbClr val="192B37"/>
                </a:solidFill>
              </a:defRPr>
            </a:pPr>
            <a:r>
              <a:t>Slides i præsentationen efter denne er fra den præsentation, du har kopieret slides fra </a:t>
            </a:r>
            <a:br/>
            <a:r>
              <a:rPr>
                <a:solidFill>
                  <a:srgbClr val="B94335"/>
                </a:solidFill>
              </a:rPr>
              <a:t>Slet layout fra masteren og brug et af de eksisterende layouts (før dette slide)</a:t>
            </a:r>
          </a:p>
        </p:txBody>
      </p:sp>
      <p:sp>
        <p:nvSpPr>
          <p:cNvPr id="273" name="Lysbillednumm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6"/>
          <p:cNvSpPr/>
          <p:nvPr/>
        </p:nvSpPr>
        <p:spPr>
          <a:xfrm>
            <a:off x="0" y="6576218"/>
            <a:ext cx="12192000" cy="281782"/>
          </a:xfrm>
          <a:prstGeom prst="rect">
            <a:avLst/>
          </a:prstGeom>
          <a:solidFill>
            <a:srgbClr val="192B3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800">
                <a:solidFill>
                  <a:srgbClr val="FFFFFF"/>
                </a:solidFill>
              </a:defRPr>
            </a:pPr>
          </a:p>
        </p:txBody>
      </p:sp>
      <p:sp>
        <p:nvSpPr>
          <p:cNvPr id="3" name="Rektangel 40"/>
          <p:cNvSpPr/>
          <p:nvPr/>
        </p:nvSpPr>
        <p:spPr>
          <a:xfrm>
            <a:off x="0" y="6576218"/>
            <a:ext cx="12192000" cy="281782"/>
          </a:xfrm>
          <a:prstGeom prst="rect">
            <a:avLst/>
          </a:prstGeom>
          <a:solidFill>
            <a:srgbClr val="192B3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800">
                <a:solidFill>
                  <a:srgbClr val="FFFFFF"/>
                </a:solidFill>
              </a:defRPr>
            </a:pPr>
          </a:p>
        </p:txBody>
      </p:sp>
      <p:grpSp>
        <p:nvGrpSpPr>
          <p:cNvPr id="15" name="Gruppe 39"/>
          <p:cNvGrpSpPr/>
          <p:nvPr/>
        </p:nvGrpSpPr>
        <p:grpSpPr>
          <a:xfrm>
            <a:off x="414337" y="6667500"/>
            <a:ext cx="627123" cy="107799"/>
            <a:chOff x="0" y="0"/>
            <a:chExt cx="627121" cy="107798"/>
          </a:xfrm>
        </p:grpSpPr>
        <p:sp>
          <p:nvSpPr>
            <p:cNvPr id="4" name="Freeform 5"/>
            <p:cNvSpPr/>
            <p:nvPr/>
          </p:nvSpPr>
          <p:spPr>
            <a:xfrm>
              <a:off x="373581" y="11956"/>
              <a:ext cx="43763" cy="71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2" h="21600" fill="norm" stroke="1" extrusionOk="0">
                  <a:moveTo>
                    <a:pt x="5560" y="5930"/>
                  </a:moveTo>
                  <a:cubicBezTo>
                    <a:pt x="5560" y="3978"/>
                    <a:pt x="8125" y="2796"/>
                    <a:pt x="12272" y="2796"/>
                  </a:cubicBezTo>
                  <a:cubicBezTo>
                    <a:pt x="14241" y="2796"/>
                    <a:pt x="16360" y="3003"/>
                    <a:pt x="18299" y="3378"/>
                  </a:cubicBezTo>
                  <a:lnTo>
                    <a:pt x="18597" y="375"/>
                  </a:lnTo>
                  <a:cubicBezTo>
                    <a:pt x="16569" y="150"/>
                    <a:pt x="14540" y="0"/>
                    <a:pt x="12571" y="0"/>
                  </a:cubicBezTo>
                  <a:cubicBezTo>
                    <a:pt x="4814" y="0"/>
                    <a:pt x="-258" y="2627"/>
                    <a:pt x="11" y="6230"/>
                  </a:cubicBezTo>
                  <a:cubicBezTo>
                    <a:pt x="488" y="12986"/>
                    <a:pt x="14480" y="10077"/>
                    <a:pt x="15315" y="14769"/>
                  </a:cubicBezTo>
                  <a:cubicBezTo>
                    <a:pt x="15733" y="17209"/>
                    <a:pt x="11914" y="18672"/>
                    <a:pt x="8275" y="18672"/>
                  </a:cubicBezTo>
                  <a:cubicBezTo>
                    <a:pt x="5858" y="18672"/>
                    <a:pt x="3024" y="18203"/>
                    <a:pt x="1144" y="17772"/>
                  </a:cubicBezTo>
                  <a:lnTo>
                    <a:pt x="1055" y="20868"/>
                  </a:lnTo>
                  <a:cubicBezTo>
                    <a:pt x="2994" y="21187"/>
                    <a:pt x="5351" y="21600"/>
                    <a:pt x="7767" y="21600"/>
                  </a:cubicBezTo>
                  <a:cubicBezTo>
                    <a:pt x="15733" y="21600"/>
                    <a:pt x="21342" y="18241"/>
                    <a:pt x="21073" y="14394"/>
                  </a:cubicBezTo>
                  <a:cubicBezTo>
                    <a:pt x="20596" y="7844"/>
                    <a:pt x="5560" y="10115"/>
                    <a:pt x="5560" y="59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5" name="Freeform 6"/>
            <p:cNvSpPr/>
            <p:nvPr/>
          </p:nvSpPr>
          <p:spPr>
            <a:xfrm>
              <a:off x="533262" y="28098"/>
              <a:ext cx="42447" cy="54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49" y="9488"/>
                  </a:moveTo>
                  <a:lnTo>
                    <a:pt x="4849" y="7429"/>
                  </a:lnTo>
                  <a:cubicBezTo>
                    <a:pt x="4849" y="4634"/>
                    <a:pt x="6360" y="3555"/>
                    <a:pt x="11146" y="3555"/>
                  </a:cubicBezTo>
                  <a:cubicBezTo>
                    <a:pt x="15932" y="3555"/>
                    <a:pt x="16342" y="4854"/>
                    <a:pt x="16531" y="5345"/>
                  </a:cubicBezTo>
                  <a:cubicBezTo>
                    <a:pt x="16657" y="5664"/>
                    <a:pt x="16720" y="6056"/>
                    <a:pt x="16720" y="6448"/>
                  </a:cubicBezTo>
                  <a:cubicBezTo>
                    <a:pt x="16720" y="9121"/>
                    <a:pt x="14075" y="9488"/>
                    <a:pt x="11493" y="9488"/>
                  </a:cubicBezTo>
                  <a:lnTo>
                    <a:pt x="4849" y="9488"/>
                  </a:lnTo>
                  <a:close/>
                  <a:moveTo>
                    <a:pt x="17192" y="16280"/>
                  </a:moveTo>
                  <a:cubicBezTo>
                    <a:pt x="15523" y="17653"/>
                    <a:pt x="13854" y="18069"/>
                    <a:pt x="10769" y="18069"/>
                  </a:cubicBezTo>
                  <a:cubicBezTo>
                    <a:pt x="6518" y="18069"/>
                    <a:pt x="4849" y="16966"/>
                    <a:pt x="4849" y="14171"/>
                  </a:cubicBezTo>
                  <a:lnTo>
                    <a:pt x="4849" y="12872"/>
                  </a:lnTo>
                  <a:lnTo>
                    <a:pt x="11808" y="12872"/>
                  </a:lnTo>
                  <a:cubicBezTo>
                    <a:pt x="17916" y="12872"/>
                    <a:pt x="21600" y="10469"/>
                    <a:pt x="21600" y="6424"/>
                  </a:cubicBezTo>
                  <a:cubicBezTo>
                    <a:pt x="21600" y="4683"/>
                    <a:pt x="20813" y="3089"/>
                    <a:pt x="19459" y="2035"/>
                  </a:cubicBezTo>
                  <a:cubicBezTo>
                    <a:pt x="17664" y="564"/>
                    <a:pt x="15523" y="0"/>
                    <a:pt x="11052" y="0"/>
                  </a:cubicBezTo>
                  <a:cubicBezTo>
                    <a:pt x="9698" y="0"/>
                    <a:pt x="8879" y="49"/>
                    <a:pt x="7998" y="147"/>
                  </a:cubicBezTo>
                  <a:cubicBezTo>
                    <a:pt x="6171" y="343"/>
                    <a:pt x="4786" y="711"/>
                    <a:pt x="3778" y="1275"/>
                  </a:cubicBezTo>
                  <a:cubicBezTo>
                    <a:pt x="2267" y="1986"/>
                    <a:pt x="1197" y="3016"/>
                    <a:pt x="598" y="4291"/>
                  </a:cubicBezTo>
                  <a:cubicBezTo>
                    <a:pt x="189" y="5149"/>
                    <a:pt x="0" y="6129"/>
                    <a:pt x="0" y="7233"/>
                  </a:cubicBezTo>
                  <a:lnTo>
                    <a:pt x="0" y="14392"/>
                  </a:lnTo>
                  <a:cubicBezTo>
                    <a:pt x="0" y="20668"/>
                    <a:pt x="6738" y="21600"/>
                    <a:pt x="10769" y="21600"/>
                  </a:cubicBezTo>
                  <a:cubicBezTo>
                    <a:pt x="14736" y="21600"/>
                    <a:pt x="17570" y="21208"/>
                    <a:pt x="20655" y="18462"/>
                  </a:cubicBezTo>
                  <a:lnTo>
                    <a:pt x="17192" y="1628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6" name="Freeform 7"/>
            <p:cNvSpPr/>
            <p:nvPr/>
          </p:nvSpPr>
          <p:spPr>
            <a:xfrm>
              <a:off x="209837" y="28098"/>
              <a:ext cx="41849" cy="54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49" y="9488"/>
                  </a:moveTo>
                  <a:lnTo>
                    <a:pt x="4849" y="7429"/>
                  </a:lnTo>
                  <a:cubicBezTo>
                    <a:pt x="4849" y="4634"/>
                    <a:pt x="6360" y="3555"/>
                    <a:pt x="11146" y="3555"/>
                  </a:cubicBezTo>
                  <a:cubicBezTo>
                    <a:pt x="15932" y="3555"/>
                    <a:pt x="16342" y="4854"/>
                    <a:pt x="16531" y="5345"/>
                  </a:cubicBezTo>
                  <a:cubicBezTo>
                    <a:pt x="16657" y="5664"/>
                    <a:pt x="16720" y="6056"/>
                    <a:pt x="16720" y="6448"/>
                  </a:cubicBezTo>
                  <a:cubicBezTo>
                    <a:pt x="16720" y="9121"/>
                    <a:pt x="14075" y="9488"/>
                    <a:pt x="11493" y="9488"/>
                  </a:cubicBezTo>
                  <a:lnTo>
                    <a:pt x="4849" y="9488"/>
                  </a:lnTo>
                  <a:close/>
                  <a:moveTo>
                    <a:pt x="17192" y="16280"/>
                  </a:moveTo>
                  <a:cubicBezTo>
                    <a:pt x="15523" y="17653"/>
                    <a:pt x="13854" y="18069"/>
                    <a:pt x="10769" y="18069"/>
                  </a:cubicBezTo>
                  <a:cubicBezTo>
                    <a:pt x="6518" y="18069"/>
                    <a:pt x="4849" y="16966"/>
                    <a:pt x="4849" y="14171"/>
                  </a:cubicBezTo>
                  <a:lnTo>
                    <a:pt x="4849" y="12872"/>
                  </a:lnTo>
                  <a:lnTo>
                    <a:pt x="11808" y="12872"/>
                  </a:lnTo>
                  <a:cubicBezTo>
                    <a:pt x="17916" y="12872"/>
                    <a:pt x="21600" y="10469"/>
                    <a:pt x="21600" y="6424"/>
                  </a:cubicBezTo>
                  <a:cubicBezTo>
                    <a:pt x="21600" y="4683"/>
                    <a:pt x="20813" y="3089"/>
                    <a:pt x="19459" y="2035"/>
                  </a:cubicBezTo>
                  <a:cubicBezTo>
                    <a:pt x="17664" y="564"/>
                    <a:pt x="15523" y="0"/>
                    <a:pt x="11052" y="0"/>
                  </a:cubicBezTo>
                  <a:cubicBezTo>
                    <a:pt x="9698" y="0"/>
                    <a:pt x="8879" y="49"/>
                    <a:pt x="7998" y="147"/>
                  </a:cubicBezTo>
                  <a:cubicBezTo>
                    <a:pt x="6171" y="343"/>
                    <a:pt x="4755" y="711"/>
                    <a:pt x="3778" y="1275"/>
                  </a:cubicBezTo>
                  <a:cubicBezTo>
                    <a:pt x="2267" y="1986"/>
                    <a:pt x="1197" y="3016"/>
                    <a:pt x="598" y="4291"/>
                  </a:cubicBezTo>
                  <a:cubicBezTo>
                    <a:pt x="189" y="5149"/>
                    <a:pt x="0" y="6129"/>
                    <a:pt x="0" y="7233"/>
                  </a:cubicBezTo>
                  <a:lnTo>
                    <a:pt x="0" y="14392"/>
                  </a:lnTo>
                  <a:cubicBezTo>
                    <a:pt x="0" y="20668"/>
                    <a:pt x="6738" y="21600"/>
                    <a:pt x="10769" y="21600"/>
                  </a:cubicBezTo>
                  <a:cubicBezTo>
                    <a:pt x="14736" y="21600"/>
                    <a:pt x="17570" y="21208"/>
                    <a:pt x="20655" y="18462"/>
                  </a:cubicBezTo>
                  <a:lnTo>
                    <a:pt x="17192" y="1628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7" name="Freeform 8"/>
            <p:cNvSpPr/>
            <p:nvPr/>
          </p:nvSpPr>
          <p:spPr>
            <a:xfrm>
              <a:off x="423860" y="28098"/>
              <a:ext cx="42447" cy="54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727" y="12112"/>
                  </a:moveTo>
                  <a:lnTo>
                    <a:pt x="16727" y="14171"/>
                  </a:lnTo>
                  <a:cubicBezTo>
                    <a:pt x="16727" y="16966"/>
                    <a:pt x="15217" y="18069"/>
                    <a:pt x="10438" y="18069"/>
                  </a:cubicBezTo>
                  <a:cubicBezTo>
                    <a:pt x="5691" y="18069"/>
                    <a:pt x="5251" y="16746"/>
                    <a:pt x="5062" y="16255"/>
                  </a:cubicBezTo>
                  <a:cubicBezTo>
                    <a:pt x="4936" y="15936"/>
                    <a:pt x="4873" y="15569"/>
                    <a:pt x="4873" y="15152"/>
                  </a:cubicBezTo>
                  <a:cubicBezTo>
                    <a:pt x="4873" y="12479"/>
                    <a:pt x="7514" y="12112"/>
                    <a:pt x="10093" y="12112"/>
                  </a:cubicBezTo>
                  <a:lnTo>
                    <a:pt x="16727" y="12112"/>
                  </a:lnTo>
                  <a:close/>
                  <a:moveTo>
                    <a:pt x="4402" y="5345"/>
                  </a:moveTo>
                  <a:cubicBezTo>
                    <a:pt x="6068" y="3947"/>
                    <a:pt x="7766" y="3555"/>
                    <a:pt x="10816" y="3555"/>
                  </a:cubicBezTo>
                  <a:cubicBezTo>
                    <a:pt x="15060" y="3555"/>
                    <a:pt x="16727" y="4634"/>
                    <a:pt x="16727" y="7429"/>
                  </a:cubicBezTo>
                  <a:lnTo>
                    <a:pt x="16727" y="8728"/>
                  </a:lnTo>
                  <a:lnTo>
                    <a:pt x="9810" y="8728"/>
                  </a:lnTo>
                  <a:cubicBezTo>
                    <a:pt x="3679" y="8728"/>
                    <a:pt x="0" y="11131"/>
                    <a:pt x="0" y="15201"/>
                  </a:cubicBezTo>
                  <a:cubicBezTo>
                    <a:pt x="0" y="16917"/>
                    <a:pt x="786" y="18535"/>
                    <a:pt x="2138" y="19565"/>
                  </a:cubicBezTo>
                  <a:cubicBezTo>
                    <a:pt x="3962" y="21036"/>
                    <a:pt x="6068" y="21600"/>
                    <a:pt x="10564" y="21600"/>
                  </a:cubicBezTo>
                  <a:cubicBezTo>
                    <a:pt x="11885" y="21600"/>
                    <a:pt x="12702" y="21551"/>
                    <a:pt x="13614" y="21453"/>
                  </a:cubicBezTo>
                  <a:cubicBezTo>
                    <a:pt x="15438" y="21257"/>
                    <a:pt x="16821" y="20889"/>
                    <a:pt x="17796" y="20325"/>
                  </a:cubicBezTo>
                  <a:cubicBezTo>
                    <a:pt x="19305" y="19614"/>
                    <a:pt x="20374" y="18584"/>
                    <a:pt x="20971" y="17309"/>
                  </a:cubicBezTo>
                  <a:cubicBezTo>
                    <a:pt x="21380" y="16451"/>
                    <a:pt x="21600" y="15471"/>
                    <a:pt x="21600" y="14392"/>
                  </a:cubicBezTo>
                  <a:lnTo>
                    <a:pt x="21600" y="7233"/>
                  </a:lnTo>
                  <a:cubicBezTo>
                    <a:pt x="21600" y="932"/>
                    <a:pt x="14840" y="0"/>
                    <a:pt x="10816" y="0"/>
                  </a:cubicBezTo>
                  <a:cubicBezTo>
                    <a:pt x="6886" y="0"/>
                    <a:pt x="4056" y="417"/>
                    <a:pt x="975" y="3163"/>
                  </a:cubicBezTo>
                  <a:lnTo>
                    <a:pt x="4402" y="534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8" name="Freeform 9"/>
            <p:cNvSpPr/>
            <p:nvPr/>
          </p:nvSpPr>
          <p:spPr>
            <a:xfrm>
              <a:off x="100063" y="12554"/>
              <a:ext cx="12701" cy="6934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9" name="Freeform 10"/>
            <p:cNvSpPr/>
            <p:nvPr/>
          </p:nvSpPr>
          <p:spPr>
            <a:xfrm>
              <a:off x="475871" y="28098"/>
              <a:ext cx="49917" cy="7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0" h="21490" fill="norm" stroke="1" extrusionOk="0">
                  <a:moveTo>
                    <a:pt x="9715" y="2227"/>
                  </a:moveTo>
                  <a:cubicBezTo>
                    <a:pt x="12785" y="2227"/>
                    <a:pt x="14612" y="2930"/>
                    <a:pt x="14612" y="5191"/>
                  </a:cubicBezTo>
                  <a:cubicBezTo>
                    <a:pt x="14612" y="7317"/>
                    <a:pt x="12653" y="8087"/>
                    <a:pt x="9662" y="8087"/>
                  </a:cubicBezTo>
                  <a:cubicBezTo>
                    <a:pt x="6009" y="8087"/>
                    <a:pt x="4659" y="7317"/>
                    <a:pt x="4659" y="5174"/>
                  </a:cubicBezTo>
                  <a:cubicBezTo>
                    <a:pt x="4659" y="3232"/>
                    <a:pt x="6115" y="2227"/>
                    <a:pt x="9715" y="2227"/>
                  </a:cubicBezTo>
                  <a:close/>
                  <a:moveTo>
                    <a:pt x="13262" y="11955"/>
                  </a:moveTo>
                  <a:lnTo>
                    <a:pt x="9476" y="12140"/>
                  </a:lnTo>
                  <a:cubicBezTo>
                    <a:pt x="6671" y="12407"/>
                    <a:pt x="5718" y="12223"/>
                    <a:pt x="5771" y="11101"/>
                  </a:cubicBezTo>
                  <a:cubicBezTo>
                    <a:pt x="5797" y="10700"/>
                    <a:pt x="6168" y="10281"/>
                    <a:pt x="7068" y="10063"/>
                  </a:cubicBezTo>
                  <a:cubicBezTo>
                    <a:pt x="7729" y="10147"/>
                    <a:pt x="8762" y="10197"/>
                    <a:pt x="9609" y="10197"/>
                  </a:cubicBezTo>
                  <a:cubicBezTo>
                    <a:pt x="15856" y="10197"/>
                    <a:pt x="19218" y="8054"/>
                    <a:pt x="19218" y="5007"/>
                  </a:cubicBezTo>
                  <a:cubicBezTo>
                    <a:pt x="19218" y="4186"/>
                    <a:pt x="18821" y="3282"/>
                    <a:pt x="18079" y="2478"/>
                  </a:cubicBezTo>
                  <a:cubicBezTo>
                    <a:pt x="18847" y="2394"/>
                    <a:pt x="19985" y="2361"/>
                    <a:pt x="21309" y="2461"/>
                  </a:cubicBezTo>
                  <a:lnTo>
                    <a:pt x="21309" y="17"/>
                  </a:lnTo>
                  <a:cubicBezTo>
                    <a:pt x="20885" y="0"/>
                    <a:pt x="20435" y="0"/>
                    <a:pt x="19959" y="0"/>
                  </a:cubicBezTo>
                  <a:lnTo>
                    <a:pt x="19482" y="0"/>
                  </a:lnTo>
                  <a:cubicBezTo>
                    <a:pt x="18688" y="0"/>
                    <a:pt x="17921" y="33"/>
                    <a:pt x="17153" y="100"/>
                  </a:cubicBezTo>
                  <a:cubicBezTo>
                    <a:pt x="16147" y="184"/>
                    <a:pt x="15565" y="352"/>
                    <a:pt x="15035" y="653"/>
                  </a:cubicBezTo>
                  <a:cubicBezTo>
                    <a:pt x="14744" y="553"/>
                    <a:pt x="14056" y="385"/>
                    <a:pt x="13738" y="335"/>
                  </a:cubicBezTo>
                  <a:cubicBezTo>
                    <a:pt x="12997" y="251"/>
                    <a:pt x="11276" y="0"/>
                    <a:pt x="9926" y="0"/>
                  </a:cubicBezTo>
                  <a:cubicBezTo>
                    <a:pt x="3574" y="0"/>
                    <a:pt x="0" y="2478"/>
                    <a:pt x="0" y="5459"/>
                  </a:cubicBezTo>
                  <a:cubicBezTo>
                    <a:pt x="0" y="7200"/>
                    <a:pt x="1138" y="8640"/>
                    <a:pt x="3309" y="9410"/>
                  </a:cubicBezTo>
                  <a:cubicBezTo>
                    <a:pt x="1747" y="9829"/>
                    <a:pt x="635" y="10817"/>
                    <a:pt x="635" y="11838"/>
                  </a:cubicBezTo>
                  <a:cubicBezTo>
                    <a:pt x="635" y="13027"/>
                    <a:pt x="1668" y="13998"/>
                    <a:pt x="3044" y="14400"/>
                  </a:cubicBezTo>
                  <a:cubicBezTo>
                    <a:pt x="5082" y="14986"/>
                    <a:pt x="8338" y="14634"/>
                    <a:pt x="8338" y="14634"/>
                  </a:cubicBezTo>
                  <a:lnTo>
                    <a:pt x="12150" y="14333"/>
                  </a:lnTo>
                  <a:cubicBezTo>
                    <a:pt x="14665" y="14132"/>
                    <a:pt x="16703" y="15137"/>
                    <a:pt x="16756" y="16342"/>
                  </a:cubicBezTo>
                  <a:cubicBezTo>
                    <a:pt x="16835" y="17866"/>
                    <a:pt x="14241" y="19289"/>
                    <a:pt x="10085" y="19289"/>
                  </a:cubicBezTo>
                  <a:cubicBezTo>
                    <a:pt x="4659" y="19289"/>
                    <a:pt x="4024" y="18586"/>
                    <a:pt x="3971" y="17096"/>
                  </a:cubicBezTo>
                  <a:cubicBezTo>
                    <a:pt x="3944" y="17012"/>
                    <a:pt x="3944" y="16811"/>
                    <a:pt x="3944" y="16727"/>
                  </a:cubicBezTo>
                  <a:lnTo>
                    <a:pt x="344" y="16727"/>
                  </a:lnTo>
                  <a:cubicBezTo>
                    <a:pt x="344" y="16727"/>
                    <a:pt x="371" y="17263"/>
                    <a:pt x="397" y="17548"/>
                  </a:cubicBezTo>
                  <a:cubicBezTo>
                    <a:pt x="529" y="20260"/>
                    <a:pt x="3944" y="21600"/>
                    <a:pt x="9768" y="21483"/>
                  </a:cubicBezTo>
                  <a:cubicBezTo>
                    <a:pt x="16888" y="21349"/>
                    <a:pt x="21600" y="18854"/>
                    <a:pt x="21468" y="15857"/>
                  </a:cubicBezTo>
                  <a:cubicBezTo>
                    <a:pt x="21335" y="13228"/>
                    <a:pt x="18106" y="11855"/>
                    <a:pt x="13262" y="1195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10" name="Freeform 11"/>
            <p:cNvSpPr/>
            <p:nvPr/>
          </p:nvSpPr>
          <p:spPr>
            <a:xfrm>
              <a:off x="176359" y="28144"/>
              <a:ext cx="26305" cy="53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1" fill="norm" stroke="1" extrusionOk="0">
                  <a:moveTo>
                    <a:pt x="18000" y="6"/>
                  </a:moveTo>
                  <a:cubicBezTo>
                    <a:pt x="16377" y="6"/>
                    <a:pt x="14856" y="55"/>
                    <a:pt x="13335" y="155"/>
                  </a:cubicBezTo>
                  <a:cubicBezTo>
                    <a:pt x="10293" y="353"/>
                    <a:pt x="8011" y="751"/>
                    <a:pt x="6338" y="1322"/>
                  </a:cubicBezTo>
                  <a:cubicBezTo>
                    <a:pt x="3854" y="2091"/>
                    <a:pt x="2028" y="3159"/>
                    <a:pt x="1065" y="4500"/>
                  </a:cubicBezTo>
                  <a:cubicBezTo>
                    <a:pt x="355" y="5393"/>
                    <a:pt x="0" y="6436"/>
                    <a:pt x="0" y="7578"/>
                  </a:cubicBezTo>
                  <a:lnTo>
                    <a:pt x="0" y="21581"/>
                  </a:lnTo>
                  <a:lnTo>
                    <a:pt x="8113" y="21581"/>
                  </a:lnTo>
                  <a:lnTo>
                    <a:pt x="8113" y="7777"/>
                  </a:lnTo>
                  <a:cubicBezTo>
                    <a:pt x="8113" y="4847"/>
                    <a:pt x="10901" y="3730"/>
                    <a:pt x="17949" y="3730"/>
                  </a:cubicBezTo>
                  <a:cubicBezTo>
                    <a:pt x="17949" y="3730"/>
                    <a:pt x="19927" y="3680"/>
                    <a:pt x="21600" y="3780"/>
                  </a:cubicBezTo>
                  <a:lnTo>
                    <a:pt x="21600" y="31"/>
                  </a:lnTo>
                  <a:cubicBezTo>
                    <a:pt x="20332" y="-19"/>
                    <a:pt x="18000" y="6"/>
                    <a:pt x="18000" y="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11" name="Freeform 12"/>
            <p:cNvSpPr/>
            <p:nvPr/>
          </p:nvSpPr>
          <p:spPr>
            <a:xfrm>
              <a:off x="123152" y="12554"/>
              <a:ext cx="42447" cy="69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5712" y="8418"/>
                  </a:moveTo>
                  <a:cubicBezTo>
                    <a:pt x="15901" y="8552"/>
                    <a:pt x="16058" y="8686"/>
                    <a:pt x="16184" y="8839"/>
                  </a:cubicBezTo>
                  <a:cubicBezTo>
                    <a:pt x="16562" y="9279"/>
                    <a:pt x="16751" y="9834"/>
                    <a:pt x="16751" y="10542"/>
                  </a:cubicBezTo>
                  <a:lnTo>
                    <a:pt x="16751" y="15803"/>
                  </a:lnTo>
                  <a:cubicBezTo>
                    <a:pt x="16751" y="17965"/>
                    <a:pt x="15114" y="18826"/>
                    <a:pt x="10800" y="18826"/>
                  </a:cubicBezTo>
                  <a:cubicBezTo>
                    <a:pt x="6486" y="18826"/>
                    <a:pt x="5006" y="17927"/>
                    <a:pt x="4880" y="15803"/>
                  </a:cubicBezTo>
                  <a:cubicBezTo>
                    <a:pt x="4723" y="13469"/>
                    <a:pt x="4786" y="11575"/>
                    <a:pt x="4880" y="10542"/>
                  </a:cubicBezTo>
                  <a:cubicBezTo>
                    <a:pt x="4943" y="9604"/>
                    <a:pt x="5164" y="8916"/>
                    <a:pt x="5857" y="8418"/>
                  </a:cubicBezTo>
                  <a:cubicBezTo>
                    <a:pt x="7431" y="7289"/>
                    <a:pt x="13539" y="7098"/>
                    <a:pt x="15712" y="8418"/>
                  </a:cubicBezTo>
                  <a:close/>
                  <a:moveTo>
                    <a:pt x="16184" y="0"/>
                  </a:moveTo>
                  <a:lnTo>
                    <a:pt x="16184" y="5242"/>
                  </a:lnTo>
                  <a:cubicBezTo>
                    <a:pt x="14578" y="4860"/>
                    <a:pt x="12784" y="4745"/>
                    <a:pt x="10769" y="4745"/>
                  </a:cubicBezTo>
                  <a:cubicBezTo>
                    <a:pt x="6738" y="4745"/>
                    <a:pt x="0" y="5472"/>
                    <a:pt x="0" y="10389"/>
                  </a:cubicBezTo>
                  <a:cubicBezTo>
                    <a:pt x="0" y="10389"/>
                    <a:pt x="0" y="16300"/>
                    <a:pt x="0" y="16358"/>
                  </a:cubicBezTo>
                  <a:cubicBezTo>
                    <a:pt x="0" y="17716"/>
                    <a:pt x="976" y="19075"/>
                    <a:pt x="2330" y="19897"/>
                  </a:cubicBezTo>
                  <a:cubicBezTo>
                    <a:pt x="3841" y="20816"/>
                    <a:pt x="6045" y="21600"/>
                    <a:pt x="11115" y="21600"/>
                  </a:cubicBezTo>
                  <a:cubicBezTo>
                    <a:pt x="16216" y="21600"/>
                    <a:pt x="21600" y="20280"/>
                    <a:pt x="21600" y="15975"/>
                  </a:cubicBezTo>
                  <a:cubicBezTo>
                    <a:pt x="21600" y="15860"/>
                    <a:pt x="21600" y="0"/>
                    <a:pt x="21600" y="0"/>
                  </a:cubicBezTo>
                  <a:lnTo>
                    <a:pt x="16184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12" name="Freeform 13"/>
            <p:cNvSpPr/>
            <p:nvPr/>
          </p:nvSpPr>
          <p:spPr>
            <a:xfrm>
              <a:off x="0" y="12554"/>
              <a:ext cx="88479" cy="69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7728" y="9332"/>
                  </a:moveTo>
                  <a:lnTo>
                    <a:pt x="8966" y="6202"/>
                  </a:lnTo>
                  <a:cubicBezTo>
                    <a:pt x="9872" y="3883"/>
                    <a:pt x="10898" y="2937"/>
                    <a:pt x="12015" y="2937"/>
                  </a:cubicBezTo>
                  <a:lnTo>
                    <a:pt x="12709" y="2937"/>
                  </a:lnTo>
                  <a:lnTo>
                    <a:pt x="12709" y="9332"/>
                  </a:lnTo>
                  <a:lnTo>
                    <a:pt x="7728" y="9332"/>
                  </a:lnTo>
                  <a:close/>
                  <a:moveTo>
                    <a:pt x="17947" y="18625"/>
                  </a:moveTo>
                  <a:cubicBezTo>
                    <a:pt x="16075" y="18547"/>
                    <a:pt x="15426" y="17813"/>
                    <a:pt x="15351" y="16016"/>
                  </a:cubicBezTo>
                  <a:lnTo>
                    <a:pt x="15351" y="12191"/>
                  </a:lnTo>
                  <a:lnTo>
                    <a:pt x="21177" y="12191"/>
                  </a:lnTo>
                  <a:lnTo>
                    <a:pt x="21177" y="9332"/>
                  </a:lnTo>
                  <a:lnTo>
                    <a:pt x="15351" y="9332"/>
                  </a:lnTo>
                  <a:lnTo>
                    <a:pt x="15351" y="2917"/>
                  </a:lnTo>
                  <a:lnTo>
                    <a:pt x="21177" y="2917"/>
                  </a:lnTo>
                  <a:lnTo>
                    <a:pt x="21177" y="0"/>
                  </a:lnTo>
                  <a:lnTo>
                    <a:pt x="12121" y="0"/>
                  </a:lnTo>
                  <a:cubicBezTo>
                    <a:pt x="9479" y="58"/>
                    <a:pt x="8211" y="1314"/>
                    <a:pt x="6687" y="5081"/>
                  </a:cubicBezTo>
                  <a:lnTo>
                    <a:pt x="0" y="21600"/>
                  </a:lnTo>
                  <a:lnTo>
                    <a:pt x="2898" y="21600"/>
                  </a:lnTo>
                  <a:lnTo>
                    <a:pt x="6642" y="12075"/>
                  </a:lnTo>
                  <a:lnTo>
                    <a:pt x="12709" y="12075"/>
                  </a:lnTo>
                  <a:lnTo>
                    <a:pt x="12709" y="16538"/>
                  </a:lnTo>
                  <a:cubicBezTo>
                    <a:pt x="12709" y="17910"/>
                    <a:pt x="13072" y="19166"/>
                    <a:pt x="13721" y="19996"/>
                  </a:cubicBezTo>
                  <a:cubicBezTo>
                    <a:pt x="14445" y="20943"/>
                    <a:pt x="15638" y="21600"/>
                    <a:pt x="16709" y="21600"/>
                  </a:cubicBezTo>
                  <a:lnTo>
                    <a:pt x="21600" y="21600"/>
                  </a:lnTo>
                  <a:lnTo>
                    <a:pt x="21600" y="18625"/>
                  </a:lnTo>
                  <a:lnTo>
                    <a:pt x="17947" y="1862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13" name="Kombinationstegning: figur 38"/>
            <p:cNvSpPr/>
            <p:nvPr/>
          </p:nvSpPr>
          <p:spPr>
            <a:xfrm>
              <a:off x="266033" y="0"/>
              <a:ext cx="95056" cy="9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108" y="2779"/>
                  </a:moveTo>
                  <a:cubicBezTo>
                    <a:pt x="11052" y="2793"/>
                    <a:pt x="10982" y="2793"/>
                    <a:pt x="10926" y="2807"/>
                  </a:cubicBezTo>
                  <a:cubicBezTo>
                    <a:pt x="10856" y="2807"/>
                    <a:pt x="10800" y="2821"/>
                    <a:pt x="10730" y="2821"/>
                  </a:cubicBezTo>
                  <a:cubicBezTo>
                    <a:pt x="10702" y="2835"/>
                    <a:pt x="10674" y="2835"/>
                    <a:pt x="10646" y="2835"/>
                  </a:cubicBezTo>
                  <a:cubicBezTo>
                    <a:pt x="10562" y="2849"/>
                    <a:pt x="10478" y="2863"/>
                    <a:pt x="10394" y="2877"/>
                  </a:cubicBezTo>
                  <a:cubicBezTo>
                    <a:pt x="10380" y="2891"/>
                    <a:pt x="10045" y="2962"/>
                    <a:pt x="10017" y="2976"/>
                  </a:cubicBezTo>
                  <a:cubicBezTo>
                    <a:pt x="9989" y="2976"/>
                    <a:pt x="9891" y="3004"/>
                    <a:pt x="9877" y="3018"/>
                  </a:cubicBezTo>
                  <a:cubicBezTo>
                    <a:pt x="9835" y="3047"/>
                    <a:pt x="9793" y="3089"/>
                    <a:pt x="9793" y="3131"/>
                  </a:cubicBezTo>
                  <a:cubicBezTo>
                    <a:pt x="9793" y="3202"/>
                    <a:pt x="9849" y="3244"/>
                    <a:pt x="9933" y="3272"/>
                  </a:cubicBezTo>
                  <a:cubicBezTo>
                    <a:pt x="9933" y="3272"/>
                    <a:pt x="10017" y="3286"/>
                    <a:pt x="10045" y="3286"/>
                  </a:cubicBezTo>
                  <a:cubicBezTo>
                    <a:pt x="10199" y="3329"/>
                    <a:pt x="10506" y="3385"/>
                    <a:pt x="10730" y="3427"/>
                  </a:cubicBezTo>
                  <a:cubicBezTo>
                    <a:pt x="10800" y="3441"/>
                    <a:pt x="10870" y="3470"/>
                    <a:pt x="10926" y="3470"/>
                  </a:cubicBezTo>
                  <a:cubicBezTo>
                    <a:pt x="11737" y="3653"/>
                    <a:pt x="12520" y="3963"/>
                    <a:pt x="13205" y="4457"/>
                  </a:cubicBezTo>
                  <a:cubicBezTo>
                    <a:pt x="15079" y="5796"/>
                    <a:pt x="16198" y="8109"/>
                    <a:pt x="15457" y="10478"/>
                  </a:cubicBezTo>
                  <a:cubicBezTo>
                    <a:pt x="14939" y="12156"/>
                    <a:pt x="13779" y="12988"/>
                    <a:pt x="12688" y="13186"/>
                  </a:cubicBezTo>
                  <a:cubicBezTo>
                    <a:pt x="11289" y="13468"/>
                    <a:pt x="10017" y="12720"/>
                    <a:pt x="10339" y="11480"/>
                  </a:cubicBezTo>
                  <a:cubicBezTo>
                    <a:pt x="10339" y="11451"/>
                    <a:pt x="10352" y="11423"/>
                    <a:pt x="10367" y="11409"/>
                  </a:cubicBezTo>
                  <a:cubicBezTo>
                    <a:pt x="10367" y="11409"/>
                    <a:pt x="10367" y="11395"/>
                    <a:pt x="10380" y="11395"/>
                  </a:cubicBezTo>
                  <a:cubicBezTo>
                    <a:pt x="10380" y="11381"/>
                    <a:pt x="10394" y="11381"/>
                    <a:pt x="10394" y="11381"/>
                  </a:cubicBezTo>
                  <a:cubicBezTo>
                    <a:pt x="10422" y="11381"/>
                    <a:pt x="10436" y="11395"/>
                    <a:pt x="10450" y="11423"/>
                  </a:cubicBezTo>
                  <a:cubicBezTo>
                    <a:pt x="10450" y="11423"/>
                    <a:pt x="10492" y="11592"/>
                    <a:pt x="10534" y="11705"/>
                  </a:cubicBezTo>
                  <a:cubicBezTo>
                    <a:pt x="10772" y="12171"/>
                    <a:pt x="11234" y="12354"/>
                    <a:pt x="11723" y="12354"/>
                  </a:cubicBezTo>
                  <a:cubicBezTo>
                    <a:pt x="11793" y="12340"/>
                    <a:pt x="11849" y="12340"/>
                    <a:pt x="11919" y="12326"/>
                  </a:cubicBezTo>
                  <a:cubicBezTo>
                    <a:pt x="14842" y="11959"/>
                    <a:pt x="15037" y="7968"/>
                    <a:pt x="13051" y="6135"/>
                  </a:cubicBezTo>
                  <a:cubicBezTo>
                    <a:pt x="9709" y="3018"/>
                    <a:pt x="4297" y="4866"/>
                    <a:pt x="3192" y="9237"/>
                  </a:cubicBezTo>
                  <a:cubicBezTo>
                    <a:pt x="2717" y="10774"/>
                    <a:pt x="2787" y="12608"/>
                    <a:pt x="3668" y="14610"/>
                  </a:cubicBezTo>
                  <a:cubicBezTo>
                    <a:pt x="4759" y="17036"/>
                    <a:pt x="7542" y="18883"/>
                    <a:pt x="10408" y="18686"/>
                  </a:cubicBezTo>
                  <a:cubicBezTo>
                    <a:pt x="10436" y="18686"/>
                    <a:pt x="10618" y="18671"/>
                    <a:pt x="10674" y="18671"/>
                  </a:cubicBezTo>
                  <a:cubicBezTo>
                    <a:pt x="10744" y="18657"/>
                    <a:pt x="10814" y="18643"/>
                    <a:pt x="10870" y="18643"/>
                  </a:cubicBezTo>
                  <a:cubicBezTo>
                    <a:pt x="10898" y="18643"/>
                    <a:pt x="11122" y="18601"/>
                    <a:pt x="11220" y="18587"/>
                  </a:cubicBezTo>
                  <a:cubicBezTo>
                    <a:pt x="11220" y="18587"/>
                    <a:pt x="11569" y="18502"/>
                    <a:pt x="11597" y="18488"/>
                  </a:cubicBezTo>
                  <a:cubicBezTo>
                    <a:pt x="11625" y="18488"/>
                    <a:pt x="11709" y="18460"/>
                    <a:pt x="11723" y="18446"/>
                  </a:cubicBezTo>
                  <a:cubicBezTo>
                    <a:pt x="11765" y="18418"/>
                    <a:pt x="11807" y="18390"/>
                    <a:pt x="11807" y="18333"/>
                  </a:cubicBezTo>
                  <a:cubicBezTo>
                    <a:pt x="11807" y="18263"/>
                    <a:pt x="11751" y="18220"/>
                    <a:pt x="11667" y="18206"/>
                  </a:cubicBezTo>
                  <a:cubicBezTo>
                    <a:pt x="11667" y="18206"/>
                    <a:pt x="11597" y="18178"/>
                    <a:pt x="11555" y="18178"/>
                  </a:cubicBezTo>
                  <a:cubicBezTo>
                    <a:pt x="11401" y="18150"/>
                    <a:pt x="11094" y="18079"/>
                    <a:pt x="10884" y="18037"/>
                  </a:cubicBezTo>
                  <a:cubicBezTo>
                    <a:pt x="10800" y="18023"/>
                    <a:pt x="10744" y="18009"/>
                    <a:pt x="10688" y="17995"/>
                  </a:cubicBezTo>
                  <a:cubicBezTo>
                    <a:pt x="9877" y="17811"/>
                    <a:pt x="9094" y="17501"/>
                    <a:pt x="8395" y="17007"/>
                  </a:cubicBezTo>
                  <a:cubicBezTo>
                    <a:pt x="6521" y="15668"/>
                    <a:pt x="5402" y="13355"/>
                    <a:pt x="6143" y="10986"/>
                  </a:cubicBezTo>
                  <a:cubicBezTo>
                    <a:pt x="6675" y="9308"/>
                    <a:pt x="7821" y="8490"/>
                    <a:pt x="8912" y="8278"/>
                  </a:cubicBezTo>
                  <a:cubicBezTo>
                    <a:pt x="10311" y="8010"/>
                    <a:pt x="11597" y="8744"/>
                    <a:pt x="11275" y="9999"/>
                  </a:cubicBezTo>
                  <a:cubicBezTo>
                    <a:pt x="11261" y="10055"/>
                    <a:pt x="11234" y="10083"/>
                    <a:pt x="11220" y="10083"/>
                  </a:cubicBezTo>
                  <a:cubicBezTo>
                    <a:pt x="11192" y="10083"/>
                    <a:pt x="11164" y="10041"/>
                    <a:pt x="11164" y="10041"/>
                  </a:cubicBezTo>
                  <a:cubicBezTo>
                    <a:pt x="11164" y="10041"/>
                    <a:pt x="11122" y="9872"/>
                    <a:pt x="11066" y="9759"/>
                  </a:cubicBezTo>
                  <a:cubicBezTo>
                    <a:pt x="10828" y="9294"/>
                    <a:pt x="10367" y="9110"/>
                    <a:pt x="9891" y="9125"/>
                  </a:cubicBezTo>
                  <a:cubicBezTo>
                    <a:pt x="9821" y="9125"/>
                    <a:pt x="9751" y="9125"/>
                    <a:pt x="9681" y="9139"/>
                  </a:cubicBezTo>
                  <a:cubicBezTo>
                    <a:pt x="6758" y="9505"/>
                    <a:pt x="6577" y="13510"/>
                    <a:pt x="8549" y="15329"/>
                  </a:cubicBezTo>
                  <a:cubicBezTo>
                    <a:pt x="11905" y="18446"/>
                    <a:pt x="17317" y="16613"/>
                    <a:pt x="18422" y="12227"/>
                  </a:cubicBezTo>
                  <a:cubicBezTo>
                    <a:pt x="18883" y="10690"/>
                    <a:pt x="18827" y="8857"/>
                    <a:pt x="17932" y="6854"/>
                  </a:cubicBezTo>
                  <a:cubicBezTo>
                    <a:pt x="16855" y="4443"/>
                    <a:pt x="14072" y="2581"/>
                    <a:pt x="11192" y="2779"/>
                  </a:cubicBezTo>
                  <a:cubicBezTo>
                    <a:pt x="11164" y="2779"/>
                    <a:pt x="11136" y="2779"/>
                    <a:pt x="11108" y="2779"/>
                  </a:cubicBezTo>
                  <a:close/>
                  <a:moveTo>
                    <a:pt x="10793" y="0"/>
                  </a:moveTo>
                  <a:cubicBezTo>
                    <a:pt x="16758" y="0"/>
                    <a:pt x="21600" y="4831"/>
                    <a:pt x="21600" y="10800"/>
                  </a:cubicBezTo>
                  <a:cubicBezTo>
                    <a:pt x="21600" y="16769"/>
                    <a:pt x="16758" y="21600"/>
                    <a:pt x="10793" y="21600"/>
                  </a:cubicBezTo>
                  <a:cubicBezTo>
                    <a:pt x="4828" y="21600"/>
                    <a:pt x="0" y="16769"/>
                    <a:pt x="0" y="10800"/>
                  </a:cubicBezTo>
                  <a:cubicBezTo>
                    <a:pt x="0" y="4831"/>
                    <a:pt x="4828" y="0"/>
                    <a:pt x="10793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14" name="Freeform 16"/>
            <p:cNvSpPr/>
            <p:nvPr/>
          </p:nvSpPr>
          <p:spPr>
            <a:xfrm>
              <a:off x="584675" y="28098"/>
              <a:ext cx="42447" cy="53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970" y="4365"/>
                  </a:moveTo>
                  <a:cubicBezTo>
                    <a:pt x="20813" y="4017"/>
                    <a:pt x="20624" y="3670"/>
                    <a:pt x="20372" y="3373"/>
                  </a:cubicBezTo>
                  <a:cubicBezTo>
                    <a:pt x="18262" y="570"/>
                    <a:pt x="13854" y="25"/>
                    <a:pt x="10894" y="0"/>
                  </a:cubicBezTo>
                  <a:cubicBezTo>
                    <a:pt x="9635" y="0"/>
                    <a:pt x="8848" y="74"/>
                    <a:pt x="7966" y="174"/>
                  </a:cubicBezTo>
                  <a:cubicBezTo>
                    <a:pt x="6140" y="347"/>
                    <a:pt x="4755" y="744"/>
                    <a:pt x="3778" y="1290"/>
                  </a:cubicBezTo>
                  <a:cubicBezTo>
                    <a:pt x="2676" y="1835"/>
                    <a:pt x="1795" y="2530"/>
                    <a:pt x="1165" y="3373"/>
                  </a:cubicBezTo>
                  <a:lnTo>
                    <a:pt x="1197" y="3373"/>
                  </a:lnTo>
                  <a:cubicBezTo>
                    <a:pt x="945" y="3670"/>
                    <a:pt x="756" y="3993"/>
                    <a:pt x="598" y="4340"/>
                  </a:cubicBezTo>
                  <a:cubicBezTo>
                    <a:pt x="189" y="5208"/>
                    <a:pt x="0" y="6200"/>
                    <a:pt x="0" y="7316"/>
                  </a:cubicBezTo>
                  <a:lnTo>
                    <a:pt x="0" y="21600"/>
                  </a:lnTo>
                  <a:lnTo>
                    <a:pt x="4849" y="21600"/>
                  </a:lnTo>
                  <a:lnTo>
                    <a:pt x="4849" y="7514"/>
                  </a:lnTo>
                  <a:cubicBezTo>
                    <a:pt x="4849" y="4861"/>
                    <a:pt x="6203" y="3745"/>
                    <a:pt x="10296" y="3596"/>
                  </a:cubicBezTo>
                  <a:cubicBezTo>
                    <a:pt x="10454" y="3596"/>
                    <a:pt x="10674" y="3596"/>
                    <a:pt x="10643" y="3596"/>
                  </a:cubicBezTo>
                  <a:cubicBezTo>
                    <a:pt x="13193" y="3621"/>
                    <a:pt x="14767" y="3968"/>
                    <a:pt x="15680" y="4737"/>
                  </a:cubicBezTo>
                  <a:cubicBezTo>
                    <a:pt x="15712" y="4761"/>
                    <a:pt x="15743" y="4786"/>
                    <a:pt x="15775" y="4811"/>
                  </a:cubicBezTo>
                  <a:cubicBezTo>
                    <a:pt x="15806" y="4861"/>
                    <a:pt x="15838" y="4885"/>
                    <a:pt x="15869" y="4935"/>
                  </a:cubicBezTo>
                  <a:cubicBezTo>
                    <a:pt x="16342" y="5406"/>
                    <a:pt x="16594" y="6026"/>
                    <a:pt x="16688" y="6820"/>
                  </a:cubicBezTo>
                  <a:cubicBezTo>
                    <a:pt x="16720" y="7043"/>
                    <a:pt x="16720" y="7266"/>
                    <a:pt x="16720" y="7514"/>
                  </a:cubicBezTo>
                  <a:lnTo>
                    <a:pt x="16720" y="21600"/>
                  </a:lnTo>
                  <a:lnTo>
                    <a:pt x="21600" y="21600"/>
                  </a:lnTo>
                  <a:lnTo>
                    <a:pt x="21600" y="7316"/>
                  </a:lnTo>
                  <a:cubicBezTo>
                    <a:pt x="21600" y="6225"/>
                    <a:pt x="21380" y="5233"/>
                    <a:pt x="20970" y="43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</p:grpSp>
      <p:grpSp>
        <p:nvGrpSpPr>
          <p:cNvPr id="27" name="Gruppe 7"/>
          <p:cNvGrpSpPr/>
          <p:nvPr/>
        </p:nvGrpSpPr>
        <p:grpSpPr>
          <a:xfrm>
            <a:off x="414337" y="6667500"/>
            <a:ext cx="627123" cy="107799"/>
            <a:chOff x="0" y="0"/>
            <a:chExt cx="627121" cy="107798"/>
          </a:xfrm>
        </p:grpSpPr>
        <p:sp>
          <p:nvSpPr>
            <p:cNvPr id="16" name="Freeform 5"/>
            <p:cNvSpPr/>
            <p:nvPr/>
          </p:nvSpPr>
          <p:spPr>
            <a:xfrm>
              <a:off x="373581" y="11956"/>
              <a:ext cx="43763" cy="71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2" h="21600" fill="norm" stroke="1" extrusionOk="0">
                  <a:moveTo>
                    <a:pt x="5560" y="5930"/>
                  </a:moveTo>
                  <a:cubicBezTo>
                    <a:pt x="5560" y="3978"/>
                    <a:pt x="8125" y="2796"/>
                    <a:pt x="12272" y="2796"/>
                  </a:cubicBezTo>
                  <a:cubicBezTo>
                    <a:pt x="14241" y="2796"/>
                    <a:pt x="16360" y="3003"/>
                    <a:pt x="18299" y="3378"/>
                  </a:cubicBezTo>
                  <a:lnTo>
                    <a:pt x="18597" y="375"/>
                  </a:lnTo>
                  <a:cubicBezTo>
                    <a:pt x="16569" y="150"/>
                    <a:pt x="14540" y="0"/>
                    <a:pt x="12571" y="0"/>
                  </a:cubicBezTo>
                  <a:cubicBezTo>
                    <a:pt x="4814" y="0"/>
                    <a:pt x="-258" y="2627"/>
                    <a:pt x="11" y="6230"/>
                  </a:cubicBezTo>
                  <a:cubicBezTo>
                    <a:pt x="488" y="12986"/>
                    <a:pt x="14480" y="10077"/>
                    <a:pt x="15315" y="14769"/>
                  </a:cubicBezTo>
                  <a:cubicBezTo>
                    <a:pt x="15733" y="17209"/>
                    <a:pt x="11914" y="18672"/>
                    <a:pt x="8275" y="18672"/>
                  </a:cubicBezTo>
                  <a:cubicBezTo>
                    <a:pt x="5858" y="18672"/>
                    <a:pt x="3024" y="18203"/>
                    <a:pt x="1144" y="17772"/>
                  </a:cubicBezTo>
                  <a:lnTo>
                    <a:pt x="1055" y="20868"/>
                  </a:lnTo>
                  <a:cubicBezTo>
                    <a:pt x="2994" y="21187"/>
                    <a:pt x="5351" y="21600"/>
                    <a:pt x="7767" y="21600"/>
                  </a:cubicBezTo>
                  <a:cubicBezTo>
                    <a:pt x="15733" y="21600"/>
                    <a:pt x="21342" y="18241"/>
                    <a:pt x="21073" y="14394"/>
                  </a:cubicBezTo>
                  <a:cubicBezTo>
                    <a:pt x="20596" y="7844"/>
                    <a:pt x="5560" y="10115"/>
                    <a:pt x="5560" y="59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17" name="Freeform 6"/>
            <p:cNvSpPr/>
            <p:nvPr/>
          </p:nvSpPr>
          <p:spPr>
            <a:xfrm>
              <a:off x="533262" y="28098"/>
              <a:ext cx="42447" cy="54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49" y="9488"/>
                  </a:moveTo>
                  <a:lnTo>
                    <a:pt x="4849" y="7429"/>
                  </a:lnTo>
                  <a:cubicBezTo>
                    <a:pt x="4849" y="4634"/>
                    <a:pt x="6360" y="3555"/>
                    <a:pt x="11146" y="3555"/>
                  </a:cubicBezTo>
                  <a:cubicBezTo>
                    <a:pt x="15932" y="3555"/>
                    <a:pt x="16342" y="4854"/>
                    <a:pt x="16531" y="5345"/>
                  </a:cubicBezTo>
                  <a:cubicBezTo>
                    <a:pt x="16657" y="5664"/>
                    <a:pt x="16720" y="6056"/>
                    <a:pt x="16720" y="6448"/>
                  </a:cubicBezTo>
                  <a:cubicBezTo>
                    <a:pt x="16720" y="9121"/>
                    <a:pt x="14075" y="9488"/>
                    <a:pt x="11493" y="9488"/>
                  </a:cubicBezTo>
                  <a:lnTo>
                    <a:pt x="4849" y="9488"/>
                  </a:lnTo>
                  <a:close/>
                  <a:moveTo>
                    <a:pt x="17192" y="16280"/>
                  </a:moveTo>
                  <a:cubicBezTo>
                    <a:pt x="15523" y="17653"/>
                    <a:pt x="13854" y="18069"/>
                    <a:pt x="10769" y="18069"/>
                  </a:cubicBezTo>
                  <a:cubicBezTo>
                    <a:pt x="6518" y="18069"/>
                    <a:pt x="4849" y="16966"/>
                    <a:pt x="4849" y="14171"/>
                  </a:cubicBezTo>
                  <a:lnTo>
                    <a:pt x="4849" y="12872"/>
                  </a:lnTo>
                  <a:lnTo>
                    <a:pt x="11808" y="12872"/>
                  </a:lnTo>
                  <a:cubicBezTo>
                    <a:pt x="17916" y="12872"/>
                    <a:pt x="21600" y="10469"/>
                    <a:pt x="21600" y="6424"/>
                  </a:cubicBezTo>
                  <a:cubicBezTo>
                    <a:pt x="21600" y="4683"/>
                    <a:pt x="20813" y="3089"/>
                    <a:pt x="19459" y="2035"/>
                  </a:cubicBezTo>
                  <a:cubicBezTo>
                    <a:pt x="17664" y="564"/>
                    <a:pt x="15523" y="0"/>
                    <a:pt x="11052" y="0"/>
                  </a:cubicBezTo>
                  <a:cubicBezTo>
                    <a:pt x="9698" y="0"/>
                    <a:pt x="8879" y="49"/>
                    <a:pt x="7998" y="147"/>
                  </a:cubicBezTo>
                  <a:cubicBezTo>
                    <a:pt x="6171" y="343"/>
                    <a:pt x="4786" y="711"/>
                    <a:pt x="3778" y="1275"/>
                  </a:cubicBezTo>
                  <a:cubicBezTo>
                    <a:pt x="2267" y="1986"/>
                    <a:pt x="1197" y="3016"/>
                    <a:pt x="598" y="4291"/>
                  </a:cubicBezTo>
                  <a:cubicBezTo>
                    <a:pt x="189" y="5149"/>
                    <a:pt x="0" y="6129"/>
                    <a:pt x="0" y="7233"/>
                  </a:cubicBezTo>
                  <a:lnTo>
                    <a:pt x="0" y="14392"/>
                  </a:lnTo>
                  <a:cubicBezTo>
                    <a:pt x="0" y="20668"/>
                    <a:pt x="6738" y="21600"/>
                    <a:pt x="10769" y="21600"/>
                  </a:cubicBezTo>
                  <a:cubicBezTo>
                    <a:pt x="14736" y="21600"/>
                    <a:pt x="17570" y="21208"/>
                    <a:pt x="20655" y="18462"/>
                  </a:cubicBezTo>
                  <a:lnTo>
                    <a:pt x="17192" y="1628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18" name="Freeform 7"/>
            <p:cNvSpPr/>
            <p:nvPr/>
          </p:nvSpPr>
          <p:spPr>
            <a:xfrm>
              <a:off x="209837" y="28098"/>
              <a:ext cx="41849" cy="54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49" y="9488"/>
                  </a:moveTo>
                  <a:lnTo>
                    <a:pt x="4849" y="7429"/>
                  </a:lnTo>
                  <a:cubicBezTo>
                    <a:pt x="4849" y="4634"/>
                    <a:pt x="6360" y="3555"/>
                    <a:pt x="11146" y="3555"/>
                  </a:cubicBezTo>
                  <a:cubicBezTo>
                    <a:pt x="15932" y="3555"/>
                    <a:pt x="16342" y="4854"/>
                    <a:pt x="16531" y="5345"/>
                  </a:cubicBezTo>
                  <a:cubicBezTo>
                    <a:pt x="16657" y="5664"/>
                    <a:pt x="16720" y="6056"/>
                    <a:pt x="16720" y="6448"/>
                  </a:cubicBezTo>
                  <a:cubicBezTo>
                    <a:pt x="16720" y="9121"/>
                    <a:pt x="14075" y="9488"/>
                    <a:pt x="11493" y="9488"/>
                  </a:cubicBezTo>
                  <a:lnTo>
                    <a:pt x="4849" y="9488"/>
                  </a:lnTo>
                  <a:close/>
                  <a:moveTo>
                    <a:pt x="17192" y="16280"/>
                  </a:moveTo>
                  <a:cubicBezTo>
                    <a:pt x="15523" y="17653"/>
                    <a:pt x="13854" y="18069"/>
                    <a:pt x="10769" y="18069"/>
                  </a:cubicBezTo>
                  <a:cubicBezTo>
                    <a:pt x="6518" y="18069"/>
                    <a:pt x="4849" y="16966"/>
                    <a:pt x="4849" y="14171"/>
                  </a:cubicBezTo>
                  <a:lnTo>
                    <a:pt x="4849" y="12872"/>
                  </a:lnTo>
                  <a:lnTo>
                    <a:pt x="11808" y="12872"/>
                  </a:lnTo>
                  <a:cubicBezTo>
                    <a:pt x="17916" y="12872"/>
                    <a:pt x="21600" y="10469"/>
                    <a:pt x="21600" y="6424"/>
                  </a:cubicBezTo>
                  <a:cubicBezTo>
                    <a:pt x="21600" y="4683"/>
                    <a:pt x="20813" y="3089"/>
                    <a:pt x="19459" y="2035"/>
                  </a:cubicBezTo>
                  <a:cubicBezTo>
                    <a:pt x="17664" y="564"/>
                    <a:pt x="15523" y="0"/>
                    <a:pt x="11052" y="0"/>
                  </a:cubicBezTo>
                  <a:cubicBezTo>
                    <a:pt x="9698" y="0"/>
                    <a:pt x="8879" y="49"/>
                    <a:pt x="7998" y="147"/>
                  </a:cubicBezTo>
                  <a:cubicBezTo>
                    <a:pt x="6171" y="343"/>
                    <a:pt x="4755" y="711"/>
                    <a:pt x="3778" y="1275"/>
                  </a:cubicBezTo>
                  <a:cubicBezTo>
                    <a:pt x="2267" y="1986"/>
                    <a:pt x="1197" y="3016"/>
                    <a:pt x="598" y="4291"/>
                  </a:cubicBezTo>
                  <a:cubicBezTo>
                    <a:pt x="189" y="5149"/>
                    <a:pt x="0" y="6129"/>
                    <a:pt x="0" y="7233"/>
                  </a:cubicBezTo>
                  <a:lnTo>
                    <a:pt x="0" y="14392"/>
                  </a:lnTo>
                  <a:cubicBezTo>
                    <a:pt x="0" y="20668"/>
                    <a:pt x="6738" y="21600"/>
                    <a:pt x="10769" y="21600"/>
                  </a:cubicBezTo>
                  <a:cubicBezTo>
                    <a:pt x="14736" y="21600"/>
                    <a:pt x="17570" y="21208"/>
                    <a:pt x="20655" y="18462"/>
                  </a:cubicBezTo>
                  <a:lnTo>
                    <a:pt x="17192" y="1628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19" name="Freeform 8"/>
            <p:cNvSpPr/>
            <p:nvPr/>
          </p:nvSpPr>
          <p:spPr>
            <a:xfrm>
              <a:off x="423860" y="28098"/>
              <a:ext cx="42447" cy="54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727" y="12112"/>
                  </a:moveTo>
                  <a:lnTo>
                    <a:pt x="16727" y="14171"/>
                  </a:lnTo>
                  <a:cubicBezTo>
                    <a:pt x="16727" y="16966"/>
                    <a:pt x="15217" y="18069"/>
                    <a:pt x="10438" y="18069"/>
                  </a:cubicBezTo>
                  <a:cubicBezTo>
                    <a:pt x="5691" y="18069"/>
                    <a:pt x="5251" y="16746"/>
                    <a:pt x="5062" y="16255"/>
                  </a:cubicBezTo>
                  <a:cubicBezTo>
                    <a:pt x="4936" y="15936"/>
                    <a:pt x="4873" y="15569"/>
                    <a:pt x="4873" y="15152"/>
                  </a:cubicBezTo>
                  <a:cubicBezTo>
                    <a:pt x="4873" y="12479"/>
                    <a:pt x="7514" y="12112"/>
                    <a:pt x="10093" y="12112"/>
                  </a:cubicBezTo>
                  <a:lnTo>
                    <a:pt x="16727" y="12112"/>
                  </a:lnTo>
                  <a:close/>
                  <a:moveTo>
                    <a:pt x="4402" y="5345"/>
                  </a:moveTo>
                  <a:cubicBezTo>
                    <a:pt x="6068" y="3947"/>
                    <a:pt x="7766" y="3555"/>
                    <a:pt x="10816" y="3555"/>
                  </a:cubicBezTo>
                  <a:cubicBezTo>
                    <a:pt x="15060" y="3555"/>
                    <a:pt x="16727" y="4634"/>
                    <a:pt x="16727" y="7429"/>
                  </a:cubicBezTo>
                  <a:lnTo>
                    <a:pt x="16727" y="8728"/>
                  </a:lnTo>
                  <a:lnTo>
                    <a:pt x="9810" y="8728"/>
                  </a:lnTo>
                  <a:cubicBezTo>
                    <a:pt x="3679" y="8728"/>
                    <a:pt x="0" y="11131"/>
                    <a:pt x="0" y="15201"/>
                  </a:cubicBezTo>
                  <a:cubicBezTo>
                    <a:pt x="0" y="16917"/>
                    <a:pt x="786" y="18535"/>
                    <a:pt x="2138" y="19565"/>
                  </a:cubicBezTo>
                  <a:cubicBezTo>
                    <a:pt x="3962" y="21036"/>
                    <a:pt x="6068" y="21600"/>
                    <a:pt x="10564" y="21600"/>
                  </a:cubicBezTo>
                  <a:cubicBezTo>
                    <a:pt x="11885" y="21600"/>
                    <a:pt x="12702" y="21551"/>
                    <a:pt x="13614" y="21453"/>
                  </a:cubicBezTo>
                  <a:cubicBezTo>
                    <a:pt x="15438" y="21257"/>
                    <a:pt x="16821" y="20889"/>
                    <a:pt x="17796" y="20325"/>
                  </a:cubicBezTo>
                  <a:cubicBezTo>
                    <a:pt x="19305" y="19614"/>
                    <a:pt x="20374" y="18584"/>
                    <a:pt x="20971" y="17309"/>
                  </a:cubicBezTo>
                  <a:cubicBezTo>
                    <a:pt x="21380" y="16451"/>
                    <a:pt x="21600" y="15471"/>
                    <a:pt x="21600" y="14392"/>
                  </a:cubicBezTo>
                  <a:lnTo>
                    <a:pt x="21600" y="7233"/>
                  </a:lnTo>
                  <a:cubicBezTo>
                    <a:pt x="21600" y="932"/>
                    <a:pt x="14840" y="0"/>
                    <a:pt x="10816" y="0"/>
                  </a:cubicBezTo>
                  <a:cubicBezTo>
                    <a:pt x="6886" y="0"/>
                    <a:pt x="4056" y="417"/>
                    <a:pt x="975" y="3163"/>
                  </a:cubicBezTo>
                  <a:lnTo>
                    <a:pt x="4402" y="534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20" name="Freeform 9"/>
            <p:cNvSpPr/>
            <p:nvPr/>
          </p:nvSpPr>
          <p:spPr>
            <a:xfrm>
              <a:off x="100063" y="12554"/>
              <a:ext cx="12701" cy="6934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21" name="Freeform 10"/>
            <p:cNvSpPr/>
            <p:nvPr/>
          </p:nvSpPr>
          <p:spPr>
            <a:xfrm>
              <a:off x="475871" y="28098"/>
              <a:ext cx="49917" cy="7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0" h="21490" fill="norm" stroke="1" extrusionOk="0">
                  <a:moveTo>
                    <a:pt x="9715" y="2227"/>
                  </a:moveTo>
                  <a:cubicBezTo>
                    <a:pt x="12785" y="2227"/>
                    <a:pt x="14612" y="2930"/>
                    <a:pt x="14612" y="5191"/>
                  </a:cubicBezTo>
                  <a:cubicBezTo>
                    <a:pt x="14612" y="7317"/>
                    <a:pt x="12653" y="8087"/>
                    <a:pt x="9662" y="8087"/>
                  </a:cubicBezTo>
                  <a:cubicBezTo>
                    <a:pt x="6009" y="8087"/>
                    <a:pt x="4659" y="7317"/>
                    <a:pt x="4659" y="5174"/>
                  </a:cubicBezTo>
                  <a:cubicBezTo>
                    <a:pt x="4659" y="3232"/>
                    <a:pt x="6115" y="2227"/>
                    <a:pt x="9715" y="2227"/>
                  </a:cubicBezTo>
                  <a:close/>
                  <a:moveTo>
                    <a:pt x="13262" y="11955"/>
                  </a:moveTo>
                  <a:lnTo>
                    <a:pt x="9476" y="12140"/>
                  </a:lnTo>
                  <a:cubicBezTo>
                    <a:pt x="6671" y="12407"/>
                    <a:pt x="5718" y="12223"/>
                    <a:pt x="5771" y="11101"/>
                  </a:cubicBezTo>
                  <a:cubicBezTo>
                    <a:pt x="5797" y="10700"/>
                    <a:pt x="6168" y="10281"/>
                    <a:pt x="7068" y="10063"/>
                  </a:cubicBezTo>
                  <a:cubicBezTo>
                    <a:pt x="7729" y="10147"/>
                    <a:pt x="8762" y="10197"/>
                    <a:pt x="9609" y="10197"/>
                  </a:cubicBezTo>
                  <a:cubicBezTo>
                    <a:pt x="15856" y="10197"/>
                    <a:pt x="19218" y="8054"/>
                    <a:pt x="19218" y="5007"/>
                  </a:cubicBezTo>
                  <a:cubicBezTo>
                    <a:pt x="19218" y="4186"/>
                    <a:pt x="18821" y="3282"/>
                    <a:pt x="18079" y="2478"/>
                  </a:cubicBezTo>
                  <a:cubicBezTo>
                    <a:pt x="18847" y="2394"/>
                    <a:pt x="19985" y="2361"/>
                    <a:pt x="21309" y="2461"/>
                  </a:cubicBezTo>
                  <a:lnTo>
                    <a:pt x="21309" y="17"/>
                  </a:lnTo>
                  <a:cubicBezTo>
                    <a:pt x="20885" y="0"/>
                    <a:pt x="20435" y="0"/>
                    <a:pt x="19959" y="0"/>
                  </a:cubicBezTo>
                  <a:lnTo>
                    <a:pt x="19482" y="0"/>
                  </a:lnTo>
                  <a:cubicBezTo>
                    <a:pt x="18688" y="0"/>
                    <a:pt x="17921" y="33"/>
                    <a:pt x="17153" y="100"/>
                  </a:cubicBezTo>
                  <a:cubicBezTo>
                    <a:pt x="16147" y="184"/>
                    <a:pt x="15565" y="352"/>
                    <a:pt x="15035" y="653"/>
                  </a:cubicBezTo>
                  <a:cubicBezTo>
                    <a:pt x="14744" y="553"/>
                    <a:pt x="14056" y="385"/>
                    <a:pt x="13738" y="335"/>
                  </a:cubicBezTo>
                  <a:cubicBezTo>
                    <a:pt x="12997" y="251"/>
                    <a:pt x="11276" y="0"/>
                    <a:pt x="9926" y="0"/>
                  </a:cubicBezTo>
                  <a:cubicBezTo>
                    <a:pt x="3574" y="0"/>
                    <a:pt x="0" y="2478"/>
                    <a:pt x="0" y="5459"/>
                  </a:cubicBezTo>
                  <a:cubicBezTo>
                    <a:pt x="0" y="7200"/>
                    <a:pt x="1138" y="8640"/>
                    <a:pt x="3309" y="9410"/>
                  </a:cubicBezTo>
                  <a:cubicBezTo>
                    <a:pt x="1747" y="9829"/>
                    <a:pt x="635" y="10817"/>
                    <a:pt x="635" y="11838"/>
                  </a:cubicBezTo>
                  <a:cubicBezTo>
                    <a:pt x="635" y="13027"/>
                    <a:pt x="1668" y="13998"/>
                    <a:pt x="3044" y="14400"/>
                  </a:cubicBezTo>
                  <a:cubicBezTo>
                    <a:pt x="5082" y="14986"/>
                    <a:pt x="8338" y="14634"/>
                    <a:pt x="8338" y="14634"/>
                  </a:cubicBezTo>
                  <a:lnTo>
                    <a:pt x="12150" y="14333"/>
                  </a:lnTo>
                  <a:cubicBezTo>
                    <a:pt x="14665" y="14132"/>
                    <a:pt x="16703" y="15137"/>
                    <a:pt x="16756" y="16342"/>
                  </a:cubicBezTo>
                  <a:cubicBezTo>
                    <a:pt x="16835" y="17866"/>
                    <a:pt x="14241" y="19289"/>
                    <a:pt x="10085" y="19289"/>
                  </a:cubicBezTo>
                  <a:cubicBezTo>
                    <a:pt x="4659" y="19289"/>
                    <a:pt x="4024" y="18586"/>
                    <a:pt x="3971" y="17096"/>
                  </a:cubicBezTo>
                  <a:cubicBezTo>
                    <a:pt x="3944" y="17012"/>
                    <a:pt x="3944" y="16811"/>
                    <a:pt x="3944" y="16727"/>
                  </a:cubicBezTo>
                  <a:lnTo>
                    <a:pt x="344" y="16727"/>
                  </a:lnTo>
                  <a:cubicBezTo>
                    <a:pt x="344" y="16727"/>
                    <a:pt x="371" y="17263"/>
                    <a:pt x="397" y="17548"/>
                  </a:cubicBezTo>
                  <a:cubicBezTo>
                    <a:pt x="529" y="20260"/>
                    <a:pt x="3944" y="21600"/>
                    <a:pt x="9768" y="21483"/>
                  </a:cubicBezTo>
                  <a:cubicBezTo>
                    <a:pt x="16888" y="21349"/>
                    <a:pt x="21600" y="18854"/>
                    <a:pt x="21468" y="15857"/>
                  </a:cubicBezTo>
                  <a:cubicBezTo>
                    <a:pt x="21335" y="13228"/>
                    <a:pt x="18106" y="11855"/>
                    <a:pt x="13262" y="1195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22" name="Freeform 11"/>
            <p:cNvSpPr/>
            <p:nvPr/>
          </p:nvSpPr>
          <p:spPr>
            <a:xfrm>
              <a:off x="176359" y="28144"/>
              <a:ext cx="26305" cy="53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1" fill="norm" stroke="1" extrusionOk="0">
                  <a:moveTo>
                    <a:pt x="18000" y="6"/>
                  </a:moveTo>
                  <a:cubicBezTo>
                    <a:pt x="16377" y="6"/>
                    <a:pt x="14856" y="55"/>
                    <a:pt x="13335" y="155"/>
                  </a:cubicBezTo>
                  <a:cubicBezTo>
                    <a:pt x="10293" y="353"/>
                    <a:pt x="8011" y="751"/>
                    <a:pt x="6338" y="1322"/>
                  </a:cubicBezTo>
                  <a:cubicBezTo>
                    <a:pt x="3854" y="2091"/>
                    <a:pt x="2028" y="3159"/>
                    <a:pt x="1065" y="4500"/>
                  </a:cubicBezTo>
                  <a:cubicBezTo>
                    <a:pt x="355" y="5393"/>
                    <a:pt x="0" y="6436"/>
                    <a:pt x="0" y="7578"/>
                  </a:cubicBezTo>
                  <a:lnTo>
                    <a:pt x="0" y="21581"/>
                  </a:lnTo>
                  <a:lnTo>
                    <a:pt x="8113" y="21581"/>
                  </a:lnTo>
                  <a:lnTo>
                    <a:pt x="8113" y="7777"/>
                  </a:lnTo>
                  <a:cubicBezTo>
                    <a:pt x="8113" y="4847"/>
                    <a:pt x="10901" y="3730"/>
                    <a:pt x="17949" y="3730"/>
                  </a:cubicBezTo>
                  <a:cubicBezTo>
                    <a:pt x="17949" y="3730"/>
                    <a:pt x="19927" y="3680"/>
                    <a:pt x="21600" y="3780"/>
                  </a:cubicBezTo>
                  <a:lnTo>
                    <a:pt x="21600" y="31"/>
                  </a:lnTo>
                  <a:cubicBezTo>
                    <a:pt x="20332" y="-19"/>
                    <a:pt x="18000" y="6"/>
                    <a:pt x="18000" y="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23" name="Freeform 12"/>
            <p:cNvSpPr/>
            <p:nvPr/>
          </p:nvSpPr>
          <p:spPr>
            <a:xfrm>
              <a:off x="123152" y="12554"/>
              <a:ext cx="42447" cy="69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5712" y="8418"/>
                  </a:moveTo>
                  <a:cubicBezTo>
                    <a:pt x="15901" y="8552"/>
                    <a:pt x="16058" y="8686"/>
                    <a:pt x="16184" y="8839"/>
                  </a:cubicBezTo>
                  <a:cubicBezTo>
                    <a:pt x="16562" y="9279"/>
                    <a:pt x="16751" y="9834"/>
                    <a:pt x="16751" y="10542"/>
                  </a:cubicBezTo>
                  <a:lnTo>
                    <a:pt x="16751" y="15803"/>
                  </a:lnTo>
                  <a:cubicBezTo>
                    <a:pt x="16751" y="17965"/>
                    <a:pt x="15114" y="18826"/>
                    <a:pt x="10800" y="18826"/>
                  </a:cubicBezTo>
                  <a:cubicBezTo>
                    <a:pt x="6486" y="18826"/>
                    <a:pt x="5006" y="17927"/>
                    <a:pt x="4880" y="15803"/>
                  </a:cubicBezTo>
                  <a:cubicBezTo>
                    <a:pt x="4723" y="13469"/>
                    <a:pt x="4786" y="11575"/>
                    <a:pt x="4880" y="10542"/>
                  </a:cubicBezTo>
                  <a:cubicBezTo>
                    <a:pt x="4943" y="9604"/>
                    <a:pt x="5164" y="8916"/>
                    <a:pt x="5857" y="8418"/>
                  </a:cubicBezTo>
                  <a:cubicBezTo>
                    <a:pt x="7431" y="7289"/>
                    <a:pt x="13539" y="7098"/>
                    <a:pt x="15712" y="8418"/>
                  </a:cubicBezTo>
                  <a:close/>
                  <a:moveTo>
                    <a:pt x="16184" y="0"/>
                  </a:moveTo>
                  <a:lnTo>
                    <a:pt x="16184" y="5242"/>
                  </a:lnTo>
                  <a:cubicBezTo>
                    <a:pt x="14578" y="4860"/>
                    <a:pt x="12784" y="4745"/>
                    <a:pt x="10769" y="4745"/>
                  </a:cubicBezTo>
                  <a:cubicBezTo>
                    <a:pt x="6738" y="4745"/>
                    <a:pt x="0" y="5472"/>
                    <a:pt x="0" y="10389"/>
                  </a:cubicBezTo>
                  <a:cubicBezTo>
                    <a:pt x="0" y="10389"/>
                    <a:pt x="0" y="16300"/>
                    <a:pt x="0" y="16358"/>
                  </a:cubicBezTo>
                  <a:cubicBezTo>
                    <a:pt x="0" y="17716"/>
                    <a:pt x="976" y="19075"/>
                    <a:pt x="2330" y="19897"/>
                  </a:cubicBezTo>
                  <a:cubicBezTo>
                    <a:pt x="3841" y="20816"/>
                    <a:pt x="6045" y="21600"/>
                    <a:pt x="11115" y="21600"/>
                  </a:cubicBezTo>
                  <a:cubicBezTo>
                    <a:pt x="16216" y="21600"/>
                    <a:pt x="21600" y="20280"/>
                    <a:pt x="21600" y="15975"/>
                  </a:cubicBezTo>
                  <a:cubicBezTo>
                    <a:pt x="21600" y="15860"/>
                    <a:pt x="21600" y="0"/>
                    <a:pt x="21600" y="0"/>
                  </a:cubicBezTo>
                  <a:lnTo>
                    <a:pt x="16184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24" name="Freeform 13"/>
            <p:cNvSpPr/>
            <p:nvPr/>
          </p:nvSpPr>
          <p:spPr>
            <a:xfrm>
              <a:off x="0" y="12554"/>
              <a:ext cx="88479" cy="69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7728" y="9332"/>
                  </a:moveTo>
                  <a:lnTo>
                    <a:pt x="8966" y="6202"/>
                  </a:lnTo>
                  <a:cubicBezTo>
                    <a:pt x="9872" y="3883"/>
                    <a:pt x="10898" y="2937"/>
                    <a:pt x="12015" y="2937"/>
                  </a:cubicBezTo>
                  <a:lnTo>
                    <a:pt x="12709" y="2937"/>
                  </a:lnTo>
                  <a:lnTo>
                    <a:pt x="12709" y="9332"/>
                  </a:lnTo>
                  <a:lnTo>
                    <a:pt x="7728" y="9332"/>
                  </a:lnTo>
                  <a:close/>
                  <a:moveTo>
                    <a:pt x="17947" y="18625"/>
                  </a:moveTo>
                  <a:cubicBezTo>
                    <a:pt x="16075" y="18547"/>
                    <a:pt x="15426" y="17813"/>
                    <a:pt x="15351" y="16016"/>
                  </a:cubicBezTo>
                  <a:lnTo>
                    <a:pt x="15351" y="12191"/>
                  </a:lnTo>
                  <a:lnTo>
                    <a:pt x="21177" y="12191"/>
                  </a:lnTo>
                  <a:lnTo>
                    <a:pt x="21177" y="9332"/>
                  </a:lnTo>
                  <a:lnTo>
                    <a:pt x="15351" y="9332"/>
                  </a:lnTo>
                  <a:lnTo>
                    <a:pt x="15351" y="2917"/>
                  </a:lnTo>
                  <a:lnTo>
                    <a:pt x="21177" y="2917"/>
                  </a:lnTo>
                  <a:lnTo>
                    <a:pt x="21177" y="0"/>
                  </a:lnTo>
                  <a:lnTo>
                    <a:pt x="12121" y="0"/>
                  </a:lnTo>
                  <a:cubicBezTo>
                    <a:pt x="9479" y="58"/>
                    <a:pt x="8211" y="1314"/>
                    <a:pt x="6687" y="5081"/>
                  </a:cubicBezTo>
                  <a:lnTo>
                    <a:pt x="0" y="21600"/>
                  </a:lnTo>
                  <a:lnTo>
                    <a:pt x="2898" y="21600"/>
                  </a:lnTo>
                  <a:lnTo>
                    <a:pt x="6642" y="12075"/>
                  </a:lnTo>
                  <a:lnTo>
                    <a:pt x="12709" y="12075"/>
                  </a:lnTo>
                  <a:lnTo>
                    <a:pt x="12709" y="16538"/>
                  </a:lnTo>
                  <a:cubicBezTo>
                    <a:pt x="12709" y="17910"/>
                    <a:pt x="13072" y="19166"/>
                    <a:pt x="13721" y="19996"/>
                  </a:cubicBezTo>
                  <a:cubicBezTo>
                    <a:pt x="14445" y="20943"/>
                    <a:pt x="15638" y="21600"/>
                    <a:pt x="16709" y="21600"/>
                  </a:cubicBezTo>
                  <a:lnTo>
                    <a:pt x="21600" y="21600"/>
                  </a:lnTo>
                  <a:lnTo>
                    <a:pt x="21600" y="18625"/>
                  </a:lnTo>
                  <a:lnTo>
                    <a:pt x="17947" y="1862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25" name="Kombinationstegning: figur 18"/>
            <p:cNvSpPr/>
            <p:nvPr/>
          </p:nvSpPr>
          <p:spPr>
            <a:xfrm>
              <a:off x="266033" y="0"/>
              <a:ext cx="95056" cy="9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108" y="2779"/>
                  </a:moveTo>
                  <a:cubicBezTo>
                    <a:pt x="11052" y="2793"/>
                    <a:pt x="10982" y="2793"/>
                    <a:pt x="10926" y="2807"/>
                  </a:cubicBezTo>
                  <a:cubicBezTo>
                    <a:pt x="10856" y="2807"/>
                    <a:pt x="10800" y="2821"/>
                    <a:pt x="10730" y="2821"/>
                  </a:cubicBezTo>
                  <a:cubicBezTo>
                    <a:pt x="10702" y="2835"/>
                    <a:pt x="10674" y="2835"/>
                    <a:pt x="10646" y="2835"/>
                  </a:cubicBezTo>
                  <a:cubicBezTo>
                    <a:pt x="10562" y="2849"/>
                    <a:pt x="10478" y="2863"/>
                    <a:pt x="10394" y="2877"/>
                  </a:cubicBezTo>
                  <a:cubicBezTo>
                    <a:pt x="10380" y="2891"/>
                    <a:pt x="10045" y="2962"/>
                    <a:pt x="10017" y="2976"/>
                  </a:cubicBezTo>
                  <a:cubicBezTo>
                    <a:pt x="9989" y="2976"/>
                    <a:pt x="9891" y="3004"/>
                    <a:pt x="9877" y="3018"/>
                  </a:cubicBezTo>
                  <a:cubicBezTo>
                    <a:pt x="9835" y="3047"/>
                    <a:pt x="9793" y="3089"/>
                    <a:pt x="9793" y="3131"/>
                  </a:cubicBezTo>
                  <a:cubicBezTo>
                    <a:pt x="9793" y="3202"/>
                    <a:pt x="9849" y="3244"/>
                    <a:pt x="9933" y="3272"/>
                  </a:cubicBezTo>
                  <a:cubicBezTo>
                    <a:pt x="9933" y="3272"/>
                    <a:pt x="10017" y="3286"/>
                    <a:pt x="10045" y="3286"/>
                  </a:cubicBezTo>
                  <a:cubicBezTo>
                    <a:pt x="10199" y="3329"/>
                    <a:pt x="10506" y="3385"/>
                    <a:pt x="10730" y="3427"/>
                  </a:cubicBezTo>
                  <a:cubicBezTo>
                    <a:pt x="10800" y="3441"/>
                    <a:pt x="10870" y="3470"/>
                    <a:pt x="10926" y="3470"/>
                  </a:cubicBezTo>
                  <a:cubicBezTo>
                    <a:pt x="11737" y="3653"/>
                    <a:pt x="12520" y="3963"/>
                    <a:pt x="13205" y="4457"/>
                  </a:cubicBezTo>
                  <a:cubicBezTo>
                    <a:pt x="15079" y="5796"/>
                    <a:pt x="16198" y="8109"/>
                    <a:pt x="15457" y="10478"/>
                  </a:cubicBezTo>
                  <a:cubicBezTo>
                    <a:pt x="14939" y="12156"/>
                    <a:pt x="13779" y="12988"/>
                    <a:pt x="12688" y="13186"/>
                  </a:cubicBezTo>
                  <a:cubicBezTo>
                    <a:pt x="11289" y="13468"/>
                    <a:pt x="10017" y="12720"/>
                    <a:pt x="10339" y="11480"/>
                  </a:cubicBezTo>
                  <a:cubicBezTo>
                    <a:pt x="10339" y="11451"/>
                    <a:pt x="10352" y="11423"/>
                    <a:pt x="10367" y="11409"/>
                  </a:cubicBezTo>
                  <a:cubicBezTo>
                    <a:pt x="10367" y="11409"/>
                    <a:pt x="10367" y="11395"/>
                    <a:pt x="10380" y="11395"/>
                  </a:cubicBezTo>
                  <a:cubicBezTo>
                    <a:pt x="10380" y="11381"/>
                    <a:pt x="10394" y="11381"/>
                    <a:pt x="10394" y="11381"/>
                  </a:cubicBezTo>
                  <a:cubicBezTo>
                    <a:pt x="10422" y="11381"/>
                    <a:pt x="10436" y="11395"/>
                    <a:pt x="10450" y="11423"/>
                  </a:cubicBezTo>
                  <a:cubicBezTo>
                    <a:pt x="10450" y="11423"/>
                    <a:pt x="10492" y="11592"/>
                    <a:pt x="10534" y="11705"/>
                  </a:cubicBezTo>
                  <a:cubicBezTo>
                    <a:pt x="10772" y="12171"/>
                    <a:pt x="11234" y="12354"/>
                    <a:pt x="11723" y="12354"/>
                  </a:cubicBezTo>
                  <a:cubicBezTo>
                    <a:pt x="11793" y="12340"/>
                    <a:pt x="11849" y="12340"/>
                    <a:pt x="11919" y="12326"/>
                  </a:cubicBezTo>
                  <a:cubicBezTo>
                    <a:pt x="14842" y="11959"/>
                    <a:pt x="15037" y="7968"/>
                    <a:pt x="13051" y="6135"/>
                  </a:cubicBezTo>
                  <a:cubicBezTo>
                    <a:pt x="9709" y="3018"/>
                    <a:pt x="4297" y="4866"/>
                    <a:pt x="3192" y="9237"/>
                  </a:cubicBezTo>
                  <a:cubicBezTo>
                    <a:pt x="2717" y="10774"/>
                    <a:pt x="2787" y="12608"/>
                    <a:pt x="3668" y="14610"/>
                  </a:cubicBezTo>
                  <a:cubicBezTo>
                    <a:pt x="4759" y="17036"/>
                    <a:pt x="7542" y="18883"/>
                    <a:pt x="10408" y="18686"/>
                  </a:cubicBezTo>
                  <a:cubicBezTo>
                    <a:pt x="10436" y="18686"/>
                    <a:pt x="10618" y="18671"/>
                    <a:pt x="10674" y="18671"/>
                  </a:cubicBezTo>
                  <a:cubicBezTo>
                    <a:pt x="10744" y="18657"/>
                    <a:pt x="10814" y="18643"/>
                    <a:pt x="10870" y="18643"/>
                  </a:cubicBezTo>
                  <a:cubicBezTo>
                    <a:pt x="10898" y="18643"/>
                    <a:pt x="11122" y="18601"/>
                    <a:pt x="11220" y="18587"/>
                  </a:cubicBezTo>
                  <a:cubicBezTo>
                    <a:pt x="11220" y="18587"/>
                    <a:pt x="11569" y="18502"/>
                    <a:pt x="11597" y="18488"/>
                  </a:cubicBezTo>
                  <a:cubicBezTo>
                    <a:pt x="11625" y="18488"/>
                    <a:pt x="11709" y="18460"/>
                    <a:pt x="11723" y="18446"/>
                  </a:cubicBezTo>
                  <a:cubicBezTo>
                    <a:pt x="11765" y="18418"/>
                    <a:pt x="11807" y="18390"/>
                    <a:pt x="11807" y="18333"/>
                  </a:cubicBezTo>
                  <a:cubicBezTo>
                    <a:pt x="11807" y="18263"/>
                    <a:pt x="11751" y="18220"/>
                    <a:pt x="11667" y="18206"/>
                  </a:cubicBezTo>
                  <a:cubicBezTo>
                    <a:pt x="11667" y="18206"/>
                    <a:pt x="11597" y="18178"/>
                    <a:pt x="11555" y="18178"/>
                  </a:cubicBezTo>
                  <a:cubicBezTo>
                    <a:pt x="11401" y="18150"/>
                    <a:pt x="11094" y="18079"/>
                    <a:pt x="10884" y="18037"/>
                  </a:cubicBezTo>
                  <a:cubicBezTo>
                    <a:pt x="10800" y="18023"/>
                    <a:pt x="10744" y="18009"/>
                    <a:pt x="10688" y="17995"/>
                  </a:cubicBezTo>
                  <a:cubicBezTo>
                    <a:pt x="9877" y="17811"/>
                    <a:pt x="9094" y="17501"/>
                    <a:pt x="8395" y="17007"/>
                  </a:cubicBezTo>
                  <a:cubicBezTo>
                    <a:pt x="6521" y="15668"/>
                    <a:pt x="5402" y="13355"/>
                    <a:pt x="6143" y="10986"/>
                  </a:cubicBezTo>
                  <a:cubicBezTo>
                    <a:pt x="6675" y="9308"/>
                    <a:pt x="7821" y="8490"/>
                    <a:pt x="8912" y="8278"/>
                  </a:cubicBezTo>
                  <a:cubicBezTo>
                    <a:pt x="10311" y="8010"/>
                    <a:pt x="11597" y="8744"/>
                    <a:pt x="11275" y="9999"/>
                  </a:cubicBezTo>
                  <a:cubicBezTo>
                    <a:pt x="11261" y="10055"/>
                    <a:pt x="11234" y="10083"/>
                    <a:pt x="11220" y="10083"/>
                  </a:cubicBezTo>
                  <a:cubicBezTo>
                    <a:pt x="11192" y="10083"/>
                    <a:pt x="11164" y="10041"/>
                    <a:pt x="11164" y="10041"/>
                  </a:cubicBezTo>
                  <a:cubicBezTo>
                    <a:pt x="11164" y="10041"/>
                    <a:pt x="11122" y="9872"/>
                    <a:pt x="11066" y="9759"/>
                  </a:cubicBezTo>
                  <a:cubicBezTo>
                    <a:pt x="10828" y="9294"/>
                    <a:pt x="10367" y="9110"/>
                    <a:pt x="9891" y="9125"/>
                  </a:cubicBezTo>
                  <a:cubicBezTo>
                    <a:pt x="9821" y="9125"/>
                    <a:pt x="9751" y="9125"/>
                    <a:pt x="9681" y="9139"/>
                  </a:cubicBezTo>
                  <a:cubicBezTo>
                    <a:pt x="6758" y="9505"/>
                    <a:pt x="6577" y="13510"/>
                    <a:pt x="8549" y="15329"/>
                  </a:cubicBezTo>
                  <a:cubicBezTo>
                    <a:pt x="11905" y="18446"/>
                    <a:pt x="17317" y="16613"/>
                    <a:pt x="18422" y="12227"/>
                  </a:cubicBezTo>
                  <a:cubicBezTo>
                    <a:pt x="18883" y="10690"/>
                    <a:pt x="18827" y="8857"/>
                    <a:pt x="17932" y="6854"/>
                  </a:cubicBezTo>
                  <a:cubicBezTo>
                    <a:pt x="16855" y="4443"/>
                    <a:pt x="14072" y="2581"/>
                    <a:pt x="11192" y="2779"/>
                  </a:cubicBezTo>
                  <a:cubicBezTo>
                    <a:pt x="11164" y="2779"/>
                    <a:pt x="11136" y="2779"/>
                    <a:pt x="11108" y="2779"/>
                  </a:cubicBezTo>
                  <a:close/>
                  <a:moveTo>
                    <a:pt x="10793" y="0"/>
                  </a:moveTo>
                  <a:cubicBezTo>
                    <a:pt x="16758" y="0"/>
                    <a:pt x="21600" y="4831"/>
                    <a:pt x="21600" y="10800"/>
                  </a:cubicBezTo>
                  <a:cubicBezTo>
                    <a:pt x="21600" y="16769"/>
                    <a:pt x="16758" y="21600"/>
                    <a:pt x="10793" y="21600"/>
                  </a:cubicBezTo>
                  <a:cubicBezTo>
                    <a:pt x="4828" y="21600"/>
                    <a:pt x="0" y="16769"/>
                    <a:pt x="0" y="10800"/>
                  </a:cubicBezTo>
                  <a:cubicBezTo>
                    <a:pt x="0" y="4831"/>
                    <a:pt x="4828" y="0"/>
                    <a:pt x="10793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  <p:sp>
          <p:nvSpPr>
            <p:cNvPr id="26" name="Freeform 16"/>
            <p:cNvSpPr/>
            <p:nvPr/>
          </p:nvSpPr>
          <p:spPr>
            <a:xfrm>
              <a:off x="584675" y="28098"/>
              <a:ext cx="42447" cy="53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970" y="4365"/>
                  </a:moveTo>
                  <a:cubicBezTo>
                    <a:pt x="20813" y="4017"/>
                    <a:pt x="20624" y="3670"/>
                    <a:pt x="20372" y="3373"/>
                  </a:cubicBezTo>
                  <a:cubicBezTo>
                    <a:pt x="18262" y="570"/>
                    <a:pt x="13854" y="25"/>
                    <a:pt x="10894" y="0"/>
                  </a:cubicBezTo>
                  <a:cubicBezTo>
                    <a:pt x="9635" y="0"/>
                    <a:pt x="8848" y="74"/>
                    <a:pt x="7966" y="174"/>
                  </a:cubicBezTo>
                  <a:cubicBezTo>
                    <a:pt x="6140" y="347"/>
                    <a:pt x="4755" y="744"/>
                    <a:pt x="3778" y="1290"/>
                  </a:cubicBezTo>
                  <a:cubicBezTo>
                    <a:pt x="2676" y="1835"/>
                    <a:pt x="1795" y="2530"/>
                    <a:pt x="1165" y="3373"/>
                  </a:cubicBezTo>
                  <a:lnTo>
                    <a:pt x="1197" y="3373"/>
                  </a:lnTo>
                  <a:cubicBezTo>
                    <a:pt x="945" y="3670"/>
                    <a:pt x="756" y="3993"/>
                    <a:pt x="598" y="4340"/>
                  </a:cubicBezTo>
                  <a:cubicBezTo>
                    <a:pt x="189" y="5208"/>
                    <a:pt x="0" y="6200"/>
                    <a:pt x="0" y="7316"/>
                  </a:cubicBezTo>
                  <a:lnTo>
                    <a:pt x="0" y="21600"/>
                  </a:lnTo>
                  <a:lnTo>
                    <a:pt x="4849" y="21600"/>
                  </a:lnTo>
                  <a:lnTo>
                    <a:pt x="4849" y="7514"/>
                  </a:lnTo>
                  <a:cubicBezTo>
                    <a:pt x="4849" y="4861"/>
                    <a:pt x="6203" y="3745"/>
                    <a:pt x="10296" y="3596"/>
                  </a:cubicBezTo>
                  <a:cubicBezTo>
                    <a:pt x="10454" y="3596"/>
                    <a:pt x="10674" y="3596"/>
                    <a:pt x="10643" y="3596"/>
                  </a:cubicBezTo>
                  <a:cubicBezTo>
                    <a:pt x="13193" y="3621"/>
                    <a:pt x="14767" y="3968"/>
                    <a:pt x="15680" y="4737"/>
                  </a:cubicBezTo>
                  <a:cubicBezTo>
                    <a:pt x="15712" y="4761"/>
                    <a:pt x="15743" y="4786"/>
                    <a:pt x="15775" y="4811"/>
                  </a:cubicBezTo>
                  <a:cubicBezTo>
                    <a:pt x="15806" y="4861"/>
                    <a:pt x="15838" y="4885"/>
                    <a:pt x="15869" y="4935"/>
                  </a:cubicBezTo>
                  <a:cubicBezTo>
                    <a:pt x="16342" y="5406"/>
                    <a:pt x="16594" y="6026"/>
                    <a:pt x="16688" y="6820"/>
                  </a:cubicBezTo>
                  <a:cubicBezTo>
                    <a:pt x="16720" y="7043"/>
                    <a:pt x="16720" y="7266"/>
                    <a:pt x="16720" y="7514"/>
                  </a:cubicBezTo>
                  <a:lnTo>
                    <a:pt x="16720" y="21600"/>
                  </a:lnTo>
                  <a:lnTo>
                    <a:pt x="21600" y="21600"/>
                  </a:lnTo>
                  <a:lnTo>
                    <a:pt x="21600" y="7316"/>
                  </a:lnTo>
                  <a:cubicBezTo>
                    <a:pt x="21600" y="6225"/>
                    <a:pt x="21380" y="5233"/>
                    <a:pt x="20970" y="43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800"/>
              </a:pPr>
            </a:p>
          </p:txBody>
        </p:sp>
      </p:grpSp>
      <p:sp>
        <p:nvSpPr>
          <p:cNvPr id="28" name="Klik for at redigere titeltypografien i masteren"/>
          <p:cNvSpPr txBox="1"/>
          <p:nvPr>
            <p:ph type="title" hasCustomPrompt="1"/>
          </p:nvPr>
        </p:nvSpPr>
        <p:spPr>
          <a:xfrm>
            <a:off x="414337" y="419100"/>
            <a:ext cx="11361737" cy="839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/>
            <a:r>
              <a:t>Klik for at redigere titeltypografien i masteren</a:t>
            </a:r>
          </a:p>
        </p:txBody>
      </p:sp>
      <p:sp>
        <p:nvSpPr>
          <p:cNvPr id="29" name="Lysbillednummer"/>
          <p:cNvSpPr txBox="1"/>
          <p:nvPr>
            <p:ph type="sldNum" sz="quarter" idx="2"/>
          </p:nvPr>
        </p:nvSpPr>
        <p:spPr>
          <a:xfrm>
            <a:off x="11649073" y="6650038"/>
            <a:ext cx="127001" cy="1270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0" name="Brødtekst, niveau et…"/>
          <p:cNvSpPr txBox="1"/>
          <p:nvPr>
            <p:ph type="body" idx="1" hasCustomPrompt="1"/>
          </p:nvPr>
        </p:nvSpPr>
        <p:spPr>
          <a:xfrm>
            <a:off x="414337" y="1677988"/>
            <a:ext cx="11361737" cy="44799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/>
            <a:r>
              <a:t>Normal tekst (bold for mellemrubrik, forøg nivau for bullet)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87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1pPr>
      <a:lvl2pPr marL="0" marR="0" indent="0" algn="l" defTabSz="914400" rtl="0" latinLnBrk="0">
        <a:lnSpc>
          <a:spcPct val="87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2pPr>
      <a:lvl3pPr marL="0" marR="0" indent="0" algn="l" defTabSz="914400" rtl="0" latinLnBrk="0">
        <a:lnSpc>
          <a:spcPct val="87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3pPr>
      <a:lvl4pPr marL="0" marR="0" indent="0" algn="l" defTabSz="914400" rtl="0" latinLnBrk="0">
        <a:lnSpc>
          <a:spcPct val="87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4pPr>
      <a:lvl5pPr marL="0" marR="0" indent="0" algn="l" defTabSz="914400" rtl="0" latinLnBrk="0">
        <a:lnSpc>
          <a:spcPct val="87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5pPr>
      <a:lvl6pPr marL="0" marR="0" indent="0" algn="l" defTabSz="914400" rtl="0" latinLnBrk="0">
        <a:lnSpc>
          <a:spcPct val="87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6pPr>
      <a:lvl7pPr marL="0" marR="0" indent="0" algn="l" defTabSz="914400" rtl="0" latinLnBrk="0">
        <a:lnSpc>
          <a:spcPct val="87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7pPr>
      <a:lvl8pPr marL="0" marR="0" indent="0" algn="l" defTabSz="914400" rtl="0" latinLnBrk="0">
        <a:lnSpc>
          <a:spcPct val="87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8pPr>
      <a:lvl9pPr marL="0" marR="0" indent="0" algn="l" defTabSz="914400" rtl="0" latinLnBrk="0">
        <a:lnSpc>
          <a:spcPct val="87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9pPr>
    </p:titleStyle>
    <p:bodyStyle>
      <a:lvl1pPr marL="0" marR="0" indent="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1pPr>
      <a:lvl2pPr marL="177800" marR="0" indent="-17780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6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2pPr>
      <a:lvl3pPr marL="425450" marR="0" indent="-23495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Pct val="100000"/>
        <a:buFontTx/>
        <a:buChar char="–"/>
        <a:tabLst/>
        <a:defRPr b="0" baseline="0" cap="none" i="0" spc="0" strike="noStrike" sz="16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3pPr>
      <a:lvl4pPr marL="662516" marR="0" indent="-211666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6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4pPr>
      <a:lvl5pPr marL="899583" marR="0" indent="-270933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Pct val="100000"/>
        <a:buFontTx/>
        <a:buChar char="–"/>
        <a:tabLst/>
        <a:defRPr b="0" baseline="0" cap="none" i="0" spc="0" strike="noStrike" sz="16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5pPr>
      <a:lvl6pPr marL="2489200" marR="0" indent="-20320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6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6pPr>
      <a:lvl7pPr marL="2946400" marR="0" indent="-20320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6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7pPr>
      <a:lvl8pPr marL="3403600" marR="0" indent="-20320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6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8pPr>
      <a:lvl9pPr marL="3860800" marR="0" indent="-203200" algn="l" defTabSz="914400" rtl="0" latinLnBrk="0">
        <a:lnSpc>
          <a:spcPct val="11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600" u="none">
          <a:solidFill>
            <a:srgbClr val="192B37"/>
          </a:solidFill>
          <a:uFillTx/>
          <a:latin typeface="IBM Plex Sans"/>
          <a:ea typeface="IBM Plex Sans"/>
          <a:cs typeface="IBM Plex Sans"/>
          <a:sym typeface="IBM Plex San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dsholder til sidefod 3"/>
          <p:cNvSpPr txBox="1"/>
          <p:nvPr/>
        </p:nvSpPr>
        <p:spPr>
          <a:xfrm>
            <a:off x="2354262" y="6650038"/>
            <a:ext cx="6511926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pPr/>
            <a:r>
              <a:t>Test af footer element</a:t>
            </a:r>
          </a:p>
        </p:txBody>
      </p:sp>
      <p:sp>
        <p:nvSpPr>
          <p:cNvPr id="283" name="Titel 1"/>
          <p:cNvSpPr txBox="1"/>
          <p:nvPr>
            <p:ph type="title"/>
          </p:nvPr>
        </p:nvSpPr>
        <p:spPr>
          <a:xfrm>
            <a:off x="414336" y="419100"/>
            <a:ext cx="11361739" cy="839788"/>
          </a:xfrm>
          <a:prstGeom prst="rect">
            <a:avLst/>
          </a:prstGeom>
        </p:spPr>
        <p:txBody>
          <a:bodyPr/>
          <a:lstStyle/>
          <a:p>
            <a:pPr algn="ctr" defTabSz="795527">
              <a:defRPr sz="3132">
                <a:solidFill>
                  <a:srgbClr val="000000"/>
                </a:solidFill>
              </a:defRPr>
            </a:pPr>
            <a:r>
              <a:t>Kultur</a:t>
            </a:r>
            <a:r>
              <a:rPr sz="2784"/>
              <a:t>, arrangementer og aktiviteter</a:t>
            </a:r>
            <a:br>
              <a:rPr sz="2784"/>
            </a:br>
            <a:r>
              <a:rPr sz="2784"/>
              <a:t>Indbydelse</a:t>
            </a:r>
          </a:p>
        </p:txBody>
      </p:sp>
      <p:sp>
        <p:nvSpPr>
          <p:cNvPr id="284" name="Pladsholder til dato 2"/>
          <p:cNvSpPr txBox="1"/>
          <p:nvPr/>
        </p:nvSpPr>
        <p:spPr>
          <a:xfrm>
            <a:off x="8866188" y="6650038"/>
            <a:ext cx="1939926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/>
            <a:r>
              <a:t>10-04-2025</a:t>
            </a:r>
          </a:p>
        </p:txBody>
      </p:sp>
      <p:sp>
        <p:nvSpPr>
          <p:cNvPr id="285" name="Pladsholder til slidenummer 4"/>
          <p:cNvSpPr txBox="1"/>
          <p:nvPr>
            <p:ph type="sldNum" sz="quarter" idx="2"/>
          </p:nvPr>
        </p:nvSpPr>
        <p:spPr>
          <a:xfrm>
            <a:off x="11649073" y="6650038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86" name="Pladsholder til indhold 5"/>
          <p:cNvSpPr txBox="1"/>
          <p:nvPr>
            <p:ph type="body" idx="1"/>
          </p:nvPr>
        </p:nvSpPr>
        <p:spPr>
          <a:xfrm>
            <a:off x="414336" y="1677988"/>
            <a:ext cx="11361739" cy="4479926"/>
          </a:xfrm>
          <a:prstGeom prst="rect">
            <a:avLst/>
          </a:prstGeom>
        </p:spPr>
        <p:txBody>
          <a:bodyPr/>
          <a:lstStyle/>
          <a:p>
            <a:pPr marL="571500" indent="-571500">
              <a:buSzPct val="100000"/>
              <a:buFont typeface="Arial"/>
              <a:buChar char="•"/>
              <a:defRPr sz="3600"/>
            </a:pPr>
            <a:r>
              <a:t>Vi har travlt, tilmeldingsfrist 17. april</a:t>
            </a:r>
          </a:p>
          <a:p>
            <a:pPr marL="571500" indent="-571500">
              <a:buSzPct val="100000"/>
              <a:buFont typeface="Arial"/>
              <a:buChar char="•"/>
              <a:defRPr sz="3600"/>
            </a:pPr>
            <a:r>
              <a:t>48 plus facilitatorer, i gennemsnit 2,5 fra hver LA</a:t>
            </a:r>
          </a:p>
          <a:p>
            <a:pPr marL="571500" indent="-571500">
              <a:buSzPct val="100000"/>
              <a:buFont typeface="Arial"/>
              <a:buChar char="•"/>
              <a:defRPr sz="3600"/>
            </a:pPr>
            <a:r>
              <a:t>Ønske om 60 kunne ikke imødekommes inden for rimelig tidshorisont.</a:t>
            </a:r>
          </a:p>
          <a:p>
            <a:pPr marL="571500" indent="-571500">
              <a:buSzPct val="100000"/>
              <a:buFont typeface="Arial"/>
              <a:buChar char="•"/>
              <a:defRPr sz="3600"/>
            </a:pPr>
            <a:r>
              <a:t>Tilmeld op til 3 i prioriteret rækkefølge</a:t>
            </a:r>
          </a:p>
          <a:p>
            <a:pPr marL="571500" indent="-571500">
              <a:buSzPct val="100000"/>
              <a:buFont typeface="Arial"/>
              <a:buChar char="•"/>
              <a:defRPr sz="3600"/>
            </a:pPr>
            <a:r>
              <a:t>Frivillige til udvalg, herunder formand prioritet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dsholder til sidefod 3"/>
          <p:cNvSpPr txBox="1"/>
          <p:nvPr/>
        </p:nvSpPr>
        <p:spPr>
          <a:xfrm>
            <a:off x="2354262" y="6650038"/>
            <a:ext cx="6511926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pPr/>
            <a:r>
              <a:t>Test af footer element</a:t>
            </a:r>
          </a:p>
        </p:txBody>
      </p:sp>
      <p:sp>
        <p:nvSpPr>
          <p:cNvPr id="291" name="Titel 1"/>
          <p:cNvSpPr txBox="1"/>
          <p:nvPr>
            <p:ph type="title"/>
          </p:nvPr>
        </p:nvSpPr>
        <p:spPr>
          <a:xfrm>
            <a:off x="414336" y="419100"/>
            <a:ext cx="11361739" cy="988461"/>
          </a:xfrm>
          <a:prstGeom prst="rect">
            <a:avLst/>
          </a:prstGeom>
        </p:spPr>
        <p:txBody>
          <a:bodyPr/>
          <a:lstStyle/>
          <a:p>
            <a:pPr algn="ctr" defTabSz="438911">
              <a:defRPr sz="1727">
                <a:solidFill>
                  <a:srgbClr val="000000"/>
                </a:solidFill>
              </a:defRPr>
            </a:pPr>
            <a:r>
              <a:t>Kultur, arrangementer og aktiviteter</a:t>
            </a:r>
            <a:br/>
            <a:r>
              <a:rPr>
                <a:solidFill>
                  <a:srgbClr val="192B37"/>
                </a:solidFill>
              </a:rPr>
              <a:t>Temamøde 24. april i Snorresgade 1130-1500</a:t>
            </a:r>
            <a:br>
              <a:rPr>
                <a:solidFill>
                  <a:srgbClr val="192B37"/>
                </a:solidFill>
              </a:rPr>
            </a:br>
            <a:br>
              <a:rPr>
                <a:solidFill>
                  <a:srgbClr val="192B37"/>
                </a:solidFill>
              </a:rPr>
            </a:br>
          </a:p>
        </p:txBody>
      </p:sp>
      <p:sp>
        <p:nvSpPr>
          <p:cNvPr id="292" name="Pladsholder til dato 2"/>
          <p:cNvSpPr txBox="1"/>
          <p:nvPr/>
        </p:nvSpPr>
        <p:spPr>
          <a:xfrm>
            <a:off x="8866188" y="6650038"/>
            <a:ext cx="1939926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/>
            <a:r>
              <a:t>10-04-2025</a:t>
            </a:r>
          </a:p>
        </p:txBody>
      </p:sp>
      <p:sp>
        <p:nvSpPr>
          <p:cNvPr id="293" name="Pladsholder til slidenummer 4"/>
          <p:cNvSpPr txBox="1"/>
          <p:nvPr>
            <p:ph type="sldNum" sz="quarter" idx="2"/>
          </p:nvPr>
        </p:nvSpPr>
        <p:spPr>
          <a:xfrm>
            <a:off x="11649073" y="6650038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94" name="Pladsholder til indhold 5"/>
          <p:cNvSpPr txBox="1"/>
          <p:nvPr>
            <p:ph type="body" idx="1"/>
          </p:nvPr>
        </p:nvSpPr>
        <p:spPr>
          <a:xfrm>
            <a:off x="414336" y="1677988"/>
            <a:ext cx="11361739" cy="4479926"/>
          </a:xfrm>
          <a:prstGeom prst="rect">
            <a:avLst/>
          </a:prstGeom>
        </p:spPr>
        <p:txBody>
          <a:bodyPr/>
          <a:lstStyle/>
          <a:p>
            <a:pPr marL="571500" indent="-571500">
              <a:buSzPct val="100000"/>
              <a:buFont typeface="Arial"/>
              <a:buChar char="•"/>
              <a:defRPr sz="3600"/>
            </a:pPr>
            <a:r>
              <a:t>Introduktion, opdeling i 3 grupper</a:t>
            </a:r>
          </a:p>
          <a:p>
            <a:pPr marL="571500" indent="-571500">
              <a:buSzPct val="100000"/>
              <a:buFont typeface="Arial"/>
              <a:buChar char="•"/>
              <a:defRPr sz="3600"/>
            </a:pPr>
            <a:r>
              <a:t>Frokost</a:t>
            </a:r>
          </a:p>
          <a:p>
            <a:pPr marL="571500" indent="-571500">
              <a:buSzPct val="100000"/>
              <a:buFont typeface="Arial"/>
              <a:buChar char="•"/>
              <a:defRPr sz="3600"/>
            </a:pPr>
            <a:r>
              <a:t>Gruppearbejde, ledes af en facilitator</a:t>
            </a:r>
          </a:p>
          <a:p>
            <a:pPr marL="571500" indent="-571500">
              <a:buSzPct val="100000"/>
              <a:buFont typeface="Arial"/>
              <a:buChar char="•"/>
              <a:defRPr sz="3600"/>
            </a:pPr>
            <a:r>
              <a:t>Eftermiddagskaffe</a:t>
            </a:r>
          </a:p>
          <a:p>
            <a:pPr marL="571500" indent="-571500">
              <a:buSzPct val="100000"/>
              <a:buFont typeface="Arial"/>
              <a:buChar char="•"/>
              <a:defRPr sz="3600"/>
            </a:pPr>
            <a:r>
              <a:t>Plenum. Fremlæggelse af resultater</a:t>
            </a:r>
          </a:p>
          <a:p>
            <a:pPr marL="571500" indent="-571500">
              <a:buSzPct val="100000"/>
              <a:buFont typeface="Arial"/>
              <a:buChar char="•"/>
              <a:defRPr sz="3600"/>
            </a:pPr>
            <a:r>
              <a:t>Way ahead. </a:t>
            </a:r>
          </a:p>
          <a:p>
            <a:pPr marL="571500" indent="-571500">
              <a:buSzPct val="100000"/>
              <a:buFont typeface="Arial"/>
              <a:buChar char="•"/>
              <a:defRPr sz="3600"/>
            </a:pPr>
            <a:r>
              <a:t>Nedsættelse af udvalg, herunder valg af koordinator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dsholder til sidefod 3"/>
          <p:cNvSpPr txBox="1"/>
          <p:nvPr/>
        </p:nvSpPr>
        <p:spPr>
          <a:xfrm>
            <a:off x="2354262" y="6650038"/>
            <a:ext cx="6511926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pPr/>
            <a:r>
              <a:t>Test af footer element</a:t>
            </a:r>
          </a:p>
        </p:txBody>
      </p:sp>
      <p:sp>
        <p:nvSpPr>
          <p:cNvPr id="299" name="Titel 1"/>
          <p:cNvSpPr txBox="1"/>
          <p:nvPr>
            <p:ph type="title"/>
          </p:nvPr>
        </p:nvSpPr>
        <p:spPr>
          <a:xfrm>
            <a:off x="414336" y="419100"/>
            <a:ext cx="11361739" cy="839788"/>
          </a:xfrm>
          <a:prstGeom prst="rect">
            <a:avLst/>
          </a:prstGeom>
        </p:spPr>
        <p:txBody>
          <a:bodyPr/>
          <a:lstStyle>
            <a:lvl1pPr algn="ctr">
              <a:defRPr b="0" sz="3600"/>
            </a:lvl1pPr>
          </a:lstStyle>
          <a:p>
            <a:pPr/>
            <a:r>
              <a:t>3 grupper</a:t>
            </a:r>
          </a:p>
        </p:txBody>
      </p:sp>
      <p:sp>
        <p:nvSpPr>
          <p:cNvPr id="300" name="Pladsholder til dato 2"/>
          <p:cNvSpPr txBox="1"/>
          <p:nvPr/>
        </p:nvSpPr>
        <p:spPr>
          <a:xfrm>
            <a:off x="8866188" y="6650038"/>
            <a:ext cx="1939926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/>
            <a:r>
              <a:t>10-04-2025</a:t>
            </a:r>
          </a:p>
        </p:txBody>
      </p:sp>
      <p:sp>
        <p:nvSpPr>
          <p:cNvPr id="301" name="Pladsholder til slidenummer 4"/>
          <p:cNvSpPr txBox="1"/>
          <p:nvPr>
            <p:ph type="sldNum" sz="quarter" idx="2"/>
          </p:nvPr>
        </p:nvSpPr>
        <p:spPr>
          <a:xfrm>
            <a:off x="11649073" y="6650038"/>
            <a:ext cx="127001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02" name="Pladsholder til indhold 5"/>
          <p:cNvSpPr txBox="1"/>
          <p:nvPr>
            <p:ph type="body" idx="1"/>
          </p:nvPr>
        </p:nvSpPr>
        <p:spPr>
          <a:xfrm>
            <a:off x="414336" y="1677988"/>
            <a:ext cx="11361739" cy="4479926"/>
          </a:xfrm>
          <a:prstGeom prst="rect">
            <a:avLst/>
          </a:prstGeom>
        </p:spPr>
        <p:txBody>
          <a:bodyPr/>
          <a:lstStyle/>
          <a:p>
            <a:pPr>
              <a:defRPr sz="3600"/>
            </a:pPr>
            <a:r>
              <a:t>Gruppe 1: Ture- og rejser med rejsearrangør</a:t>
            </a:r>
          </a:p>
          <a:p>
            <a:pPr>
              <a:defRPr sz="3600"/>
            </a:pPr>
            <a:r>
              <a:t>Gruppe 2: Ture og besøg uden rejsearrangør</a:t>
            </a:r>
          </a:p>
          <a:p>
            <a:pPr marL="571500" indent="-571500">
              <a:buSzPct val="100000"/>
              <a:buFont typeface="Arial"/>
              <a:buChar char="•"/>
              <a:defRPr sz="3600"/>
            </a:pPr>
            <a:r>
              <a:t>Museer, myndigheder, restauranter, seværdigheder</a:t>
            </a:r>
          </a:p>
          <a:p>
            <a:pPr>
              <a:defRPr sz="3600"/>
            </a:pPr>
            <a:r>
              <a:t>Gruppe 3: Foredrag, musik og kultur</a:t>
            </a:r>
          </a:p>
          <a:p>
            <a:pPr marL="571500" indent="-571500">
              <a:buSzPct val="100000"/>
              <a:buFont typeface="Arial"/>
              <a:buChar char="•"/>
              <a:defRPr sz="3600"/>
            </a:pPr>
            <a:r>
              <a:t>Dame- og herreværelse, litteratur, kultur, reparationscafe, fællessang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1_Office-tema">
  <a:themeElements>
    <a:clrScheme name="1_Office-tema">
      <a:dk1>
        <a:srgbClr val="000000"/>
      </a:dk1>
      <a:lt1>
        <a:srgbClr val="192B37"/>
      </a:lt1>
      <a:dk2>
        <a:srgbClr val="A7A7A7"/>
      </a:dk2>
      <a:lt2>
        <a:srgbClr val="535353"/>
      </a:lt2>
      <a:accent1>
        <a:srgbClr val="52575B"/>
      </a:accent1>
      <a:accent2>
        <a:srgbClr val="3A8182"/>
      </a:accent2>
      <a:accent3>
        <a:srgbClr val="E0B362"/>
      </a:accent3>
      <a:accent4>
        <a:srgbClr val="9DB4C7"/>
      </a:accent4>
      <a:accent5>
        <a:srgbClr val="BB575D"/>
      </a:accent5>
      <a:accent6>
        <a:srgbClr val="E4C6BA"/>
      </a:accent6>
      <a:hlink>
        <a:srgbClr val="0000FF"/>
      </a:hlink>
      <a:folHlink>
        <a:srgbClr val="FF00FF"/>
      </a:folHlink>
    </a:clrScheme>
    <a:fontScheme name="1_Office-t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1_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IBM Plex Sans"/>
            <a:ea typeface="IBM Plex Sans"/>
            <a:cs typeface="IBM Plex Sans"/>
            <a:sym typeface="IBM Plex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IBM Plex Sans"/>
            <a:ea typeface="IBM Plex Sans"/>
            <a:cs typeface="IBM Plex Sans"/>
            <a:sym typeface="IBM Plex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1_Office-tema">
  <a:themeElements>
    <a:clrScheme name="1_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2575B"/>
      </a:accent1>
      <a:accent2>
        <a:srgbClr val="3A8182"/>
      </a:accent2>
      <a:accent3>
        <a:srgbClr val="E0B362"/>
      </a:accent3>
      <a:accent4>
        <a:srgbClr val="9DB4C7"/>
      </a:accent4>
      <a:accent5>
        <a:srgbClr val="BB575D"/>
      </a:accent5>
      <a:accent6>
        <a:srgbClr val="E4C6BA"/>
      </a:accent6>
      <a:hlink>
        <a:srgbClr val="0000FF"/>
      </a:hlink>
      <a:folHlink>
        <a:srgbClr val="FF00FF"/>
      </a:folHlink>
    </a:clrScheme>
    <a:fontScheme name="1_Office-t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1_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IBM Plex Sans"/>
            <a:ea typeface="IBM Plex Sans"/>
            <a:cs typeface="IBM Plex Sans"/>
            <a:sym typeface="IBM Plex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IBM Plex Sans"/>
            <a:ea typeface="IBM Plex Sans"/>
            <a:cs typeface="IBM Plex Sans"/>
            <a:sym typeface="IBM Plex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