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56"/>
  </p:notesMasterIdLst>
  <p:handoutMasterIdLst>
    <p:handoutMasterId r:id="rId57"/>
  </p:handoutMasterIdLst>
  <p:sldIdLst>
    <p:sldId id="552" r:id="rId5"/>
    <p:sldId id="273" r:id="rId6"/>
    <p:sldId id="340" r:id="rId7"/>
    <p:sldId id="313" r:id="rId8"/>
    <p:sldId id="1032" r:id="rId9"/>
    <p:sldId id="1079" r:id="rId10"/>
    <p:sldId id="1080" r:id="rId11"/>
    <p:sldId id="1095" r:id="rId12"/>
    <p:sldId id="1035" r:id="rId13"/>
    <p:sldId id="1070" r:id="rId14"/>
    <p:sldId id="2141413538" r:id="rId15"/>
    <p:sldId id="1081" r:id="rId16"/>
    <p:sldId id="1086" r:id="rId17"/>
    <p:sldId id="1059" r:id="rId18"/>
    <p:sldId id="1051" r:id="rId19"/>
    <p:sldId id="2141413539" r:id="rId20"/>
    <p:sldId id="1064" r:id="rId21"/>
    <p:sldId id="1061" r:id="rId22"/>
    <p:sldId id="1062" r:id="rId23"/>
    <p:sldId id="2141413544" r:id="rId24"/>
    <p:sldId id="1037" r:id="rId25"/>
    <p:sldId id="1091" r:id="rId26"/>
    <p:sldId id="1030" r:id="rId27"/>
    <p:sldId id="1031" r:id="rId28"/>
    <p:sldId id="1067" r:id="rId29"/>
    <p:sldId id="1089" r:id="rId30"/>
    <p:sldId id="1090" r:id="rId31"/>
    <p:sldId id="1069" r:id="rId32"/>
    <p:sldId id="1082" r:id="rId33"/>
    <p:sldId id="1029" r:id="rId34"/>
    <p:sldId id="1084" r:id="rId35"/>
    <p:sldId id="1085" r:id="rId36"/>
    <p:sldId id="264" r:id="rId37"/>
    <p:sldId id="1071" r:id="rId38"/>
    <p:sldId id="1028" r:id="rId39"/>
    <p:sldId id="1040" r:id="rId40"/>
    <p:sldId id="1073" r:id="rId41"/>
    <p:sldId id="311" r:id="rId42"/>
    <p:sldId id="2141413543" r:id="rId43"/>
    <p:sldId id="334" r:id="rId44"/>
    <p:sldId id="337" r:id="rId45"/>
    <p:sldId id="573" r:id="rId46"/>
    <p:sldId id="256" r:id="rId47"/>
    <p:sldId id="563" r:id="rId48"/>
    <p:sldId id="260" r:id="rId49"/>
    <p:sldId id="561" r:id="rId50"/>
    <p:sldId id="557" r:id="rId51"/>
    <p:sldId id="559" r:id="rId52"/>
    <p:sldId id="560" r:id="rId53"/>
    <p:sldId id="326" r:id="rId54"/>
    <p:sldId id="366" r:id="rId55"/>
  </p:sldIdLst>
  <p:sldSz cx="12192000" cy="6858000"/>
  <p:notesSz cx="9944100" cy="6805613"/>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sektion" id="{0E371793-C820-404A-8F01-5E323909B984}">
          <p14:sldIdLst>
            <p14:sldId id="552"/>
            <p14:sldId id="273"/>
            <p14:sldId id="340"/>
            <p14:sldId id="313"/>
          </p14:sldIdLst>
        </p14:section>
        <p14:section name="Standardsektion" id="{3E943EA1-0AA3-4AFF-9AA7-CC7EF17DF453}">
          <p14:sldIdLst>
            <p14:sldId id="1032"/>
            <p14:sldId id="1079"/>
            <p14:sldId id="1080"/>
            <p14:sldId id="1095"/>
            <p14:sldId id="1035"/>
            <p14:sldId id="1070"/>
            <p14:sldId id="2141413538"/>
            <p14:sldId id="1081"/>
            <p14:sldId id="1086"/>
            <p14:sldId id="1059"/>
            <p14:sldId id="1051"/>
            <p14:sldId id="2141413539"/>
            <p14:sldId id="1064"/>
            <p14:sldId id="1061"/>
            <p14:sldId id="1062"/>
            <p14:sldId id="2141413544"/>
            <p14:sldId id="1037"/>
            <p14:sldId id="1091"/>
            <p14:sldId id="1030"/>
            <p14:sldId id="1031"/>
            <p14:sldId id="1067"/>
            <p14:sldId id="1089"/>
            <p14:sldId id="1090"/>
            <p14:sldId id="1069"/>
            <p14:sldId id="1082"/>
            <p14:sldId id="1029"/>
            <p14:sldId id="1084"/>
            <p14:sldId id="1085"/>
            <p14:sldId id="264"/>
            <p14:sldId id="1071"/>
            <p14:sldId id="1028"/>
            <p14:sldId id="1040"/>
            <p14:sldId id="1073"/>
          </p14:sldIdLst>
        </p14:section>
        <p14:section name="Tools" id="{13298FAA-B0CE-4181-B38D-E38972434BCB}">
          <p14:sldIdLst>
            <p14:sldId id="311"/>
            <p14:sldId id="2141413543"/>
            <p14:sldId id="334"/>
            <p14:sldId id="337"/>
            <p14:sldId id="573"/>
            <p14:sldId id="256"/>
            <p14:sldId id="563"/>
            <p14:sldId id="260"/>
            <p14:sldId id="561"/>
            <p14:sldId id="557"/>
            <p14:sldId id="559"/>
            <p14:sldId id="560"/>
            <p14:sldId id="326"/>
            <p14:sldId id="366"/>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FBE5"/>
    <a:srgbClr val="FFBBBE"/>
    <a:srgbClr val="00FA00"/>
    <a:srgbClr val="D5FC79"/>
    <a:srgbClr val="FFFDD4"/>
    <a:srgbClr val="BED9C4"/>
    <a:srgbClr val="C7C7C7"/>
    <a:srgbClr val="B4252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495BB7F-25B6-4BB2-896F-830D8753B592}" v="2" dt="2025-05-19T09:18:18.13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256" autoAdjust="0"/>
    <p:restoredTop sz="89795" autoAdjust="0"/>
  </p:normalViewPr>
  <p:slideViewPr>
    <p:cSldViewPr snapToGrid="0">
      <p:cViewPr varScale="1">
        <p:scale>
          <a:sx n="100" d="100"/>
          <a:sy n="100" d="100"/>
        </p:scale>
        <p:origin x="402" y="90"/>
      </p:cViewPr>
      <p:guideLst>
        <p:guide orient="horz" pos="2160"/>
        <p:guide pos="3840"/>
      </p:guideLst>
    </p:cSldViewPr>
  </p:slideViewPr>
  <p:notesTextViewPr>
    <p:cViewPr>
      <p:scale>
        <a:sx n="3" d="2"/>
        <a:sy n="3" d="2"/>
      </p:scale>
      <p:origin x="0" y="0"/>
    </p:cViewPr>
  </p:notesTextViewPr>
  <p:sorterViewPr>
    <p:cViewPr>
      <p:scale>
        <a:sx n="54" d="100"/>
        <a:sy n="54" d="100"/>
      </p:scale>
      <p:origin x="0" y="-3460"/>
    </p:cViewPr>
  </p:sorterViewPr>
  <p:notesViewPr>
    <p:cSldViewPr snapToGrid="0">
      <p:cViewPr varScale="1">
        <p:scale>
          <a:sx n="112" d="100"/>
          <a:sy n="112" d="100"/>
        </p:scale>
        <p:origin x="2220"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presProps" Target="presProps.xml"/><Relationship Id="rId5" Type="http://schemas.openxmlformats.org/officeDocument/2006/relationships/slide" Target="slides/slide1.xml"/><Relationship Id="rId61" Type="http://schemas.openxmlformats.org/officeDocument/2006/relationships/tableStyles" Target="tableStyle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notesMaster" Target="notesMasters/notesMaster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handoutMaster" Target="handoutMasters/handoutMaster1.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irsten Anja Thustrup" userId="57c6fce9-ee17-48b7-9f7c-5a4775bfa2b8" providerId="ADAL" clId="{7495BB7F-25B6-4BB2-896F-830D8753B592}"/>
    <pc:docChg chg="custSel delSld modSld modSection">
      <pc:chgData name="Kirsten Anja Thustrup" userId="57c6fce9-ee17-48b7-9f7c-5a4775bfa2b8" providerId="ADAL" clId="{7495BB7F-25B6-4BB2-896F-830D8753B592}" dt="2025-05-19T09:22:51.203" v="50" actId="20577"/>
      <pc:docMkLst>
        <pc:docMk/>
      </pc:docMkLst>
      <pc:sldChg chg="del">
        <pc:chgData name="Kirsten Anja Thustrup" userId="57c6fce9-ee17-48b7-9f7c-5a4775bfa2b8" providerId="ADAL" clId="{7495BB7F-25B6-4BB2-896F-830D8753B592}" dt="2025-05-19T09:17:26.420" v="6" actId="47"/>
        <pc:sldMkLst>
          <pc:docMk/>
          <pc:sldMk cId="1945158452" sldId="269"/>
        </pc:sldMkLst>
      </pc:sldChg>
      <pc:sldChg chg="del">
        <pc:chgData name="Kirsten Anja Thustrup" userId="57c6fce9-ee17-48b7-9f7c-5a4775bfa2b8" providerId="ADAL" clId="{7495BB7F-25B6-4BB2-896F-830D8753B592}" dt="2025-05-19T09:17:27.351" v="7" actId="47"/>
        <pc:sldMkLst>
          <pc:docMk/>
          <pc:sldMk cId="3578156404" sldId="270"/>
        </pc:sldMkLst>
      </pc:sldChg>
      <pc:sldChg chg="del">
        <pc:chgData name="Kirsten Anja Thustrup" userId="57c6fce9-ee17-48b7-9f7c-5a4775bfa2b8" providerId="ADAL" clId="{7495BB7F-25B6-4BB2-896F-830D8753B592}" dt="2025-05-19T09:17:17.391" v="2" actId="47"/>
        <pc:sldMkLst>
          <pc:docMk/>
          <pc:sldMk cId="438852452" sldId="304"/>
        </pc:sldMkLst>
      </pc:sldChg>
      <pc:sldChg chg="del">
        <pc:chgData name="Kirsten Anja Thustrup" userId="57c6fce9-ee17-48b7-9f7c-5a4775bfa2b8" providerId="ADAL" clId="{7495BB7F-25B6-4BB2-896F-830D8753B592}" dt="2025-05-19T09:19:21.350" v="22" actId="47"/>
        <pc:sldMkLst>
          <pc:docMk/>
          <pc:sldMk cId="3635239499" sldId="309"/>
        </pc:sldMkLst>
      </pc:sldChg>
      <pc:sldChg chg="del">
        <pc:chgData name="Kirsten Anja Thustrup" userId="57c6fce9-ee17-48b7-9f7c-5a4775bfa2b8" providerId="ADAL" clId="{7495BB7F-25B6-4BB2-896F-830D8753B592}" dt="2025-05-19T09:19:27.905" v="23" actId="47"/>
        <pc:sldMkLst>
          <pc:docMk/>
          <pc:sldMk cId="377038449" sldId="310"/>
        </pc:sldMkLst>
      </pc:sldChg>
      <pc:sldChg chg="del">
        <pc:chgData name="Kirsten Anja Thustrup" userId="57c6fce9-ee17-48b7-9f7c-5a4775bfa2b8" providerId="ADAL" clId="{7495BB7F-25B6-4BB2-896F-830D8753B592}" dt="2025-05-19T09:20:35.636" v="29" actId="47"/>
        <pc:sldMkLst>
          <pc:docMk/>
          <pc:sldMk cId="3106964738" sldId="317"/>
        </pc:sldMkLst>
      </pc:sldChg>
      <pc:sldChg chg="del">
        <pc:chgData name="Kirsten Anja Thustrup" userId="57c6fce9-ee17-48b7-9f7c-5a4775bfa2b8" providerId="ADAL" clId="{7495BB7F-25B6-4BB2-896F-830D8753B592}" dt="2025-05-19T09:19:07.386" v="21" actId="47"/>
        <pc:sldMkLst>
          <pc:docMk/>
          <pc:sldMk cId="1338280377" sldId="323"/>
        </pc:sldMkLst>
      </pc:sldChg>
      <pc:sldChg chg="mod modShow">
        <pc:chgData name="Kirsten Anja Thustrup" userId="57c6fce9-ee17-48b7-9f7c-5a4775bfa2b8" providerId="ADAL" clId="{7495BB7F-25B6-4BB2-896F-830D8753B592}" dt="2025-05-19T09:20:29.778" v="28" actId="729"/>
        <pc:sldMkLst>
          <pc:docMk/>
          <pc:sldMk cId="3777189819" sldId="326"/>
        </pc:sldMkLst>
      </pc:sldChg>
      <pc:sldChg chg="del">
        <pc:chgData name="Kirsten Anja Thustrup" userId="57c6fce9-ee17-48b7-9f7c-5a4775bfa2b8" providerId="ADAL" clId="{7495BB7F-25B6-4BB2-896F-830D8753B592}" dt="2025-05-19T09:20:37.559" v="30" actId="47"/>
        <pc:sldMkLst>
          <pc:docMk/>
          <pc:sldMk cId="3704093155" sldId="331"/>
        </pc:sldMkLst>
      </pc:sldChg>
      <pc:sldChg chg="delSp mod modShow modNotesTx">
        <pc:chgData name="Kirsten Anja Thustrup" userId="57c6fce9-ee17-48b7-9f7c-5a4775bfa2b8" providerId="ADAL" clId="{7495BB7F-25B6-4BB2-896F-830D8753B592}" dt="2025-05-19T09:22:51.203" v="50" actId="20577"/>
        <pc:sldMkLst>
          <pc:docMk/>
          <pc:sldMk cId="1681245894" sldId="552"/>
        </pc:sldMkLst>
        <pc:spChg chg="del">
          <ac:chgData name="Kirsten Anja Thustrup" userId="57c6fce9-ee17-48b7-9f7c-5a4775bfa2b8" providerId="ADAL" clId="{7495BB7F-25B6-4BB2-896F-830D8753B592}" dt="2025-05-19T09:17:13.133" v="1" actId="478"/>
          <ac:spMkLst>
            <pc:docMk/>
            <pc:sldMk cId="1681245894" sldId="552"/>
            <ac:spMk id="5" creationId="{8B270274-DC83-7809-F0F5-914E00A6186D}"/>
          </ac:spMkLst>
        </pc:spChg>
      </pc:sldChg>
      <pc:sldChg chg="delSp mod">
        <pc:chgData name="Kirsten Anja Thustrup" userId="57c6fce9-ee17-48b7-9f7c-5a4775bfa2b8" providerId="ADAL" clId="{7495BB7F-25B6-4BB2-896F-830D8753B592}" dt="2025-05-19T09:19:38.157" v="24" actId="478"/>
        <pc:sldMkLst>
          <pc:docMk/>
          <pc:sldMk cId="2838679999" sldId="557"/>
        </pc:sldMkLst>
        <pc:picChg chg="del">
          <ac:chgData name="Kirsten Anja Thustrup" userId="57c6fce9-ee17-48b7-9f7c-5a4775bfa2b8" providerId="ADAL" clId="{7495BB7F-25B6-4BB2-896F-830D8753B592}" dt="2025-05-19T09:19:38.157" v="24" actId="478"/>
          <ac:picMkLst>
            <pc:docMk/>
            <pc:sldMk cId="2838679999" sldId="557"/>
            <ac:picMk id="1030" creationId="{CA6FED09-46ED-FB54-A9D4-B567AD17306B}"/>
          </ac:picMkLst>
        </pc:picChg>
      </pc:sldChg>
      <pc:sldChg chg="mod modShow">
        <pc:chgData name="Kirsten Anja Thustrup" userId="57c6fce9-ee17-48b7-9f7c-5a4775bfa2b8" providerId="ADAL" clId="{7495BB7F-25B6-4BB2-896F-830D8753B592}" dt="2025-05-19T09:20:25.648" v="27" actId="729"/>
        <pc:sldMkLst>
          <pc:docMk/>
          <pc:sldMk cId="965488479" sldId="560"/>
        </pc:sldMkLst>
      </pc:sldChg>
      <pc:sldChg chg="mod modShow">
        <pc:chgData name="Kirsten Anja Thustrup" userId="57c6fce9-ee17-48b7-9f7c-5a4775bfa2b8" providerId="ADAL" clId="{7495BB7F-25B6-4BB2-896F-830D8753B592}" dt="2025-05-19T09:20:09.015" v="26" actId="729"/>
        <pc:sldMkLst>
          <pc:docMk/>
          <pc:sldMk cId="861486074" sldId="561"/>
        </pc:sldMkLst>
      </pc:sldChg>
      <pc:sldChg chg="del">
        <pc:chgData name="Kirsten Anja Thustrup" userId="57c6fce9-ee17-48b7-9f7c-5a4775bfa2b8" providerId="ADAL" clId="{7495BB7F-25B6-4BB2-896F-830D8753B592}" dt="2025-05-19T09:19:43.258" v="25" actId="47"/>
        <pc:sldMkLst>
          <pc:docMk/>
          <pc:sldMk cId="2415953458" sldId="562"/>
        </pc:sldMkLst>
      </pc:sldChg>
      <pc:sldChg chg="delSp mod">
        <pc:chgData name="Kirsten Anja Thustrup" userId="57c6fce9-ee17-48b7-9f7c-5a4775bfa2b8" providerId="ADAL" clId="{7495BB7F-25B6-4BB2-896F-830D8753B592}" dt="2025-05-19T09:18:57.554" v="19" actId="478"/>
        <pc:sldMkLst>
          <pc:docMk/>
          <pc:sldMk cId="591052840" sldId="1028"/>
        </pc:sldMkLst>
        <pc:picChg chg="del">
          <ac:chgData name="Kirsten Anja Thustrup" userId="57c6fce9-ee17-48b7-9f7c-5a4775bfa2b8" providerId="ADAL" clId="{7495BB7F-25B6-4BB2-896F-830D8753B592}" dt="2025-05-19T09:18:57.554" v="19" actId="478"/>
          <ac:picMkLst>
            <pc:docMk/>
            <pc:sldMk cId="591052840" sldId="1028"/>
            <ac:picMk id="7" creationId="{175FADD1-2AF8-78F0-7E9B-92982A29D8E6}"/>
          </ac:picMkLst>
        </pc:picChg>
      </pc:sldChg>
      <pc:sldChg chg="delSp mod">
        <pc:chgData name="Kirsten Anja Thustrup" userId="57c6fce9-ee17-48b7-9f7c-5a4775bfa2b8" providerId="ADAL" clId="{7495BB7F-25B6-4BB2-896F-830D8753B592}" dt="2025-05-19T09:19:00.197" v="20" actId="478"/>
        <pc:sldMkLst>
          <pc:docMk/>
          <pc:sldMk cId="596368292" sldId="1040"/>
        </pc:sldMkLst>
        <pc:picChg chg="del">
          <ac:chgData name="Kirsten Anja Thustrup" userId="57c6fce9-ee17-48b7-9f7c-5a4775bfa2b8" providerId="ADAL" clId="{7495BB7F-25B6-4BB2-896F-830D8753B592}" dt="2025-05-19T09:19:00.197" v="20" actId="478"/>
          <ac:picMkLst>
            <pc:docMk/>
            <pc:sldMk cId="596368292" sldId="1040"/>
            <ac:picMk id="6" creationId="{9A9DE835-43E6-84C0-94A8-52B2342024ED}"/>
          </ac:picMkLst>
        </pc:picChg>
      </pc:sldChg>
      <pc:sldChg chg="addSp delSp modSp mod">
        <pc:chgData name="Kirsten Anja Thustrup" userId="57c6fce9-ee17-48b7-9f7c-5a4775bfa2b8" providerId="ADAL" clId="{7495BB7F-25B6-4BB2-896F-830D8753B592}" dt="2025-05-19T09:17:59.597" v="10" actId="478"/>
        <pc:sldMkLst>
          <pc:docMk/>
          <pc:sldMk cId="3332158141" sldId="1059"/>
        </pc:sldMkLst>
        <pc:spChg chg="add del mod">
          <ac:chgData name="Kirsten Anja Thustrup" userId="57c6fce9-ee17-48b7-9f7c-5a4775bfa2b8" providerId="ADAL" clId="{7495BB7F-25B6-4BB2-896F-830D8753B592}" dt="2025-05-19T09:17:59.597" v="10" actId="478"/>
          <ac:spMkLst>
            <pc:docMk/>
            <pc:sldMk cId="3332158141" sldId="1059"/>
            <ac:spMk id="6" creationId="{6542C700-9376-A5C6-EA3B-517FD031B54B}"/>
          </ac:spMkLst>
        </pc:spChg>
        <pc:picChg chg="del">
          <ac:chgData name="Kirsten Anja Thustrup" userId="57c6fce9-ee17-48b7-9f7c-5a4775bfa2b8" providerId="ADAL" clId="{7495BB7F-25B6-4BB2-896F-830D8753B592}" dt="2025-05-19T09:17:54.559" v="9" actId="478"/>
          <ac:picMkLst>
            <pc:docMk/>
            <pc:sldMk cId="3332158141" sldId="1059"/>
            <ac:picMk id="7" creationId="{7D516BC3-69DB-744E-0819-1B907BA88017}"/>
          </ac:picMkLst>
        </pc:picChg>
      </pc:sldChg>
      <pc:sldChg chg="delSp mod">
        <pc:chgData name="Kirsten Anja Thustrup" userId="57c6fce9-ee17-48b7-9f7c-5a4775bfa2b8" providerId="ADAL" clId="{7495BB7F-25B6-4BB2-896F-830D8753B592}" dt="2025-05-19T09:18:08.133" v="12" actId="478"/>
        <pc:sldMkLst>
          <pc:docMk/>
          <pc:sldMk cId="2278741309" sldId="1061"/>
        </pc:sldMkLst>
        <pc:picChg chg="del">
          <ac:chgData name="Kirsten Anja Thustrup" userId="57c6fce9-ee17-48b7-9f7c-5a4775bfa2b8" providerId="ADAL" clId="{7495BB7F-25B6-4BB2-896F-830D8753B592}" dt="2025-05-19T09:18:08.133" v="12" actId="478"/>
          <ac:picMkLst>
            <pc:docMk/>
            <pc:sldMk cId="2278741309" sldId="1061"/>
            <ac:picMk id="9" creationId="{13A198BB-D549-BA92-6223-35BD313B7560}"/>
          </ac:picMkLst>
        </pc:picChg>
      </pc:sldChg>
      <pc:sldChg chg="delSp mod">
        <pc:chgData name="Kirsten Anja Thustrup" userId="57c6fce9-ee17-48b7-9f7c-5a4775bfa2b8" providerId="ADAL" clId="{7495BB7F-25B6-4BB2-896F-830D8753B592}" dt="2025-05-19T09:18:18.133" v="14" actId="478"/>
        <pc:sldMkLst>
          <pc:docMk/>
          <pc:sldMk cId="358764672" sldId="1062"/>
        </pc:sldMkLst>
        <pc:spChg chg="del">
          <ac:chgData name="Kirsten Anja Thustrup" userId="57c6fce9-ee17-48b7-9f7c-5a4775bfa2b8" providerId="ADAL" clId="{7495BB7F-25B6-4BB2-896F-830D8753B592}" dt="2025-05-19T09:18:16.095" v="13" actId="478"/>
          <ac:spMkLst>
            <pc:docMk/>
            <pc:sldMk cId="358764672" sldId="1062"/>
            <ac:spMk id="5" creationId="{3C92B6A7-942E-7D95-0299-74678F9E77F2}"/>
          </ac:spMkLst>
        </pc:spChg>
        <pc:picChg chg="del">
          <ac:chgData name="Kirsten Anja Thustrup" userId="57c6fce9-ee17-48b7-9f7c-5a4775bfa2b8" providerId="ADAL" clId="{7495BB7F-25B6-4BB2-896F-830D8753B592}" dt="2025-05-19T09:18:18.133" v="14" actId="478"/>
          <ac:picMkLst>
            <pc:docMk/>
            <pc:sldMk cId="358764672" sldId="1062"/>
            <ac:picMk id="6146" creationId="{285526DA-DDE4-059D-4613-D76C4C544F5A}"/>
          </ac:picMkLst>
        </pc:picChg>
      </pc:sldChg>
      <pc:sldChg chg="delSp mod">
        <pc:chgData name="Kirsten Anja Thustrup" userId="57c6fce9-ee17-48b7-9f7c-5a4775bfa2b8" providerId="ADAL" clId="{7495BB7F-25B6-4BB2-896F-830D8753B592}" dt="2025-05-19T09:18:04.791" v="11" actId="478"/>
        <pc:sldMkLst>
          <pc:docMk/>
          <pc:sldMk cId="4070732613" sldId="1064"/>
        </pc:sldMkLst>
        <pc:picChg chg="del">
          <ac:chgData name="Kirsten Anja Thustrup" userId="57c6fce9-ee17-48b7-9f7c-5a4775bfa2b8" providerId="ADAL" clId="{7495BB7F-25B6-4BB2-896F-830D8753B592}" dt="2025-05-19T09:18:04.791" v="11" actId="478"/>
          <ac:picMkLst>
            <pc:docMk/>
            <pc:sldMk cId="4070732613" sldId="1064"/>
            <ac:picMk id="6" creationId="{89D3C115-6B86-5771-1EC8-F92064574F1D}"/>
          </ac:picMkLst>
        </pc:picChg>
      </pc:sldChg>
      <pc:sldChg chg="delSp mod">
        <pc:chgData name="Kirsten Anja Thustrup" userId="57c6fce9-ee17-48b7-9f7c-5a4775bfa2b8" providerId="ADAL" clId="{7495BB7F-25B6-4BB2-896F-830D8753B592}" dt="2025-05-19T09:18:31.167" v="15" actId="478"/>
        <pc:sldMkLst>
          <pc:docMk/>
          <pc:sldMk cId="800488679" sldId="1067"/>
        </pc:sldMkLst>
        <pc:picChg chg="del">
          <ac:chgData name="Kirsten Anja Thustrup" userId="57c6fce9-ee17-48b7-9f7c-5a4775bfa2b8" providerId="ADAL" clId="{7495BB7F-25B6-4BB2-896F-830D8753B592}" dt="2025-05-19T09:18:31.167" v="15" actId="478"/>
          <ac:picMkLst>
            <pc:docMk/>
            <pc:sldMk cId="800488679" sldId="1067"/>
            <ac:picMk id="1026" creationId="{54835E9D-EAEA-F146-174C-E4CFA7CFB0F0}"/>
          </ac:picMkLst>
        </pc:picChg>
      </pc:sldChg>
      <pc:sldChg chg="delSp mod">
        <pc:chgData name="Kirsten Anja Thustrup" userId="57c6fce9-ee17-48b7-9f7c-5a4775bfa2b8" providerId="ADAL" clId="{7495BB7F-25B6-4BB2-896F-830D8753B592}" dt="2025-05-19T09:18:40.605" v="17" actId="478"/>
        <pc:sldMkLst>
          <pc:docMk/>
          <pc:sldMk cId="2106561713" sldId="1069"/>
        </pc:sldMkLst>
        <pc:picChg chg="del">
          <ac:chgData name="Kirsten Anja Thustrup" userId="57c6fce9-ee17-48b7-9f7c-5a4775bfa2b8" providerId="ADAL" clId="{7495BB7F-25B6-4BB2-896F-830D8753B592}" dt="2025-05-19T09:18:40.605" v="17" actId="478"/>
          <ac:picMkLst>
            <pc:docMk/>
            <pc:sldMk cId="2106561713" sldId="1069"/>
            <ac:picMk id="3074" creationId="{7F8998F8-5DC8-5A07-E70E-547FA8CC7D69}"/>
          </ac:picMkLst>
        </pc:picChg>
      </pc:sldChg>
      <pc:sldChg chg="delSp">
        <pc:chgData name="Kirsten Anja Thustrup" userId="57c6fce9-ee17-48b7-9f7c-5a4775bfa2b8" providerId="ADAL" clId="{7495BB7F-25B6-4BB2-896F-830D8753B592}" dt="2025-05-19T09:17:42.962" v="8" actId="478"/>
        <pc:sldMkLst>
          <pc:docMk/>
          <pc:sldMk cId="1060380388" sldId="1070"/>
        </pc:sldMkLst>
        <pc:picChg chg="del">
          <ac:chgData name="Kirsten Anja Thustrup" userId="57c6fce9-ee17-48b7-9f7c-5a4775bfa2b8" providerId="ADAL" clId="{7495BB7F-25B6-4BB2-896F-830D8753B592}" dt="2025-05-19T09:17:42.962" v="8" actId="478"/>
          <ac:picMkLst>
            <pc:docMk/>
            <pc:sldMk cId="1060380388" sldId="1070"/>
            <ac:picMk id="1028" creationId="{5A83390E-FD17-7D3A-78BC-5635952A21E5}"/>
          </ac:picMkLst>
        </pc:picChg>
      </pc:sldChg>
      <pc:sldChg chg="addSp delSp modSp mod">
        <pc:chgData name="Kirsten Anja Thustrup" userId="57c6fce9-ee17-48b7-9f7c-5a4775bfa2b8" providerId="ADAL" clId="{7495BB7F-25B6-4BB2-896F-830D8753B592}" dt="2025-05-19T09:18:49.149" v="18" actId="478"/>
        <pc:sldMkLst>
          <pc:docMk/>
          <pc:sldMk cId="2764198677" sldId="1082"/>
        </pc:sldMkLst>
        <pc:spChg chg="add mod">
          <ac:chgData name="Kirsten Anja Thustrup" userId="57c6fce9-ee17-48b7-9f7c-5a4775bfa2b8" providerId="ADAL" clId="{7495BB7F-25B6-4BB2-896F-830D8753B592}" dt="2025-05-19T09:18:49.149" v="18" actId="478"/>
          <ac:spMkLst>
            <pc:docMk/>
            <pc:sldMk cId="2764198677" sldId="1082"/>
            <ac:spMk id="6" creationId="{DAB353E4-38AB-5FF0-34EE-7A13F53EAB72}"/>
          </ac:spMkLst>
        </pc:spChg>
        <pc:picChg chg="del">
          <ac:chgData name="Kirsten Anja Thustrup" userId="57c6fce9-ee17-48b7-9f7c-5a4775bfa2b8" providerId="ADAL" clId="{7495BB7F-25B6-4BB2-896F-830D8753B592}" dt="2025-05-19T09:18:49.149" v="18" actId="478"/>
          <ac:picMkLst>
            <pc:docMk/>
            <pc:sldMk cId="2764198677" sldId="1082"/>
            <ac:picMk id="8" creationId="{E1B50399-EE32-3D62-C7D7-ABCCD73F3873}"/>
          </ac:picMkLst>
        </pc:picChg>
      </pc:sldChg>
      <pc:sldChg chg="delSp mod">
        <pc:chgData name="Kirsten Anja Thustrup" userId="57c6fce9-ee17-48b7-9f7c-5a4775bfa2b8" providerId="ADAL" clId="{7495BB7F-25B6-4BB2-896F-830D8753B592}" dt="2025-05-19T09:18:36.728" v="16" actId="478"/>
        <pc:sldMkLst>
          <pc:docMk/>
          <pc:sldMk cId="370351580" sldId="1089"/>
        </pc:sldMkLst>
        <pc:picChg chg="del">
          <ac:chgData name="Kirsten Anja Thustrup" userId="57c6fce9-ee17-48b7-9f7c-5a4775bfa2b8" providerId="ADAL" clId="{7495BB7F-25B6-4BB2-896F-830D8753B592}" dt="2025-05-19T09:18:36.728" v="16" actId="478"/>
          <ac:picMkLst>
            <pc:docMk/>
            <pc:sldMk cId="370351580" sldId="1089"/>
            <ac:picMk id="8" creationId="{10F3E0DA-1D3E-842B-BABC-53705953C157}"/>
          </ac:picMkLst>
        </pc:picChg>
      </pc:sldChg>
      <pc:sldChg chg="delSp del mod">
        <pc:chgData name="Kirsten Anja Thustrup" userId="57c6fce9-ee17-48b7-9f7c-5a4775bfa2b8" providerId="ADAL" clId="{7495BB7F-25B6-4BB2-896F-830D8753B592}" dt="2025-05-19T09:17:24.365" v="4" actId="47"/>
        <pc:sldMkLst>
          <pc:docMk/>
          <pc:sldMk cId="1455238446" sldId="2141413536"/>
        </pc:sldMkLst>
        <pc:picChg chg="del">
          <ac:chgData name="Kirsten Anja Thustrup" userId="57c6fce9-ee17-48b7-9f7c-5a4775bfa2b8" providerId="ADAL" clId="{7495BB7F-25B6-4BB2-896F-830D8753B592}" dt="2025-05-19T09:17:21.775" v="3" actId="478"/>
          <ac:picMkLst>
            <pc:docMk/>
            <pc:sldMk cId="1455238446" sldId="2141413536"/>
            <ac:picMk id="2" creationId="{EE8553CC-53D9-4CD0-952E-356901229308}"/>
          </ac:picMkLst>
        </pc:picChg>
      </pc:sldChg>
      <pc:sldChg chg="del">
        <pc:chgData name="Kirsten Anja Thustrup" userId="57c6fce9-ee17-48b7-9f7c-5a4775bfa2b8" providerId="ADAL" clId="{7495BB7F-25B6-4BB2-896F-830D8753B592}" dt="2025-05-19T09:17:25.469" v="5" actId="47"/>
        <pc:sldMkLst>
          <pc:docMk/>
          <pc:sldMk cId="2337728335" sldId="2141413537"/>
        </pc:sldMkLst>
      </pc:sldChg>
      <pc:sldChg chg="del">
        <pc:chgData name="Kirsten Anja Thustrup" userId="57c6fce9-ee17-48b7-9f7c-5a4775bfa2b8" providerId="ADAL" clId="{7495BB7F-25B6-4BB2-896F-830D8753B592}" dt="2025-05-19T09:20:57.508" v="31" actId="47"/>
        <pc:sldMkLst>
          <pc:docMk/>
          <pc:sldMk cId="2889254573" sldId="2141413542"/>
        </pc:sldMkLst>
      </pc:sldChg>
      <pc:sldMasterChg chg="delSldLayout">
        <pc:chgData name="Kirsten Anja Thustrup" userId="57c6fce9-ee17-48b7-9f7c-5a4775bfa2b8" providerId="ADAL" clId="{7495BB7F-25B6-4BB2-896F-830D8753B592}" dt="2025-05-19T09:17:27.351" v="7" actId="47"/>
        <pc:sldMasterMkLst>
          <pc:docMk/>
          <pc:sldMasterMk cId="2094862628" sldId="2147483660"/>
        </pc:sldMasterMkLst>
        <pc:sldLayoutChg chg="del">
          <pc:chgData name="Kirsten Anja Thustrup" userId="57c6fce9-ee17-48b7-9f7c-5a4775bfa2b8" providerId="ADAL" clId="{7495BB7F-25B6-4BB2-896F-830D8753B592}" dt="2025-05-19T09:17:27.351" v="7" actId="47"/>
          <pc:sldLayoutMkLst>
            <pc:docMk/>
            <pc:sldMasterMk cId="2094862628" sldId="2147483660"/>
            <pc:sldLayoutMk cId="3544191636" sldId="2147483676"/>
          </pc:sldLayoutMkLst>
        </pc:sldLayoutChg>
      </pc:sldMasterChg>
    </pc:docChg>
  </pc:docChgLst>
</pc:chgInfo>
</file>

<file path=ppt/diagrams/_rels/data1.xml.rels><?xml version="1.0" encoding="UTF-8" standalone="yes"?>
<Relationships xmlns="http://schemas.openxmlformats.org/package/2006/relationships"><Relationship Id="rId8" Type="http://schemas.openxmlformats.org/officeDocument/2006/relationships/image" Target="../media/image36.svg"/><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image" Target="../media/image30.svg"/><Relationship Id="rId1" Type="http://schemas.openxmlformats.org/officeDocument/2006/relationships/image" Target="../media/image29.png"/><Relationship Id="rId6" Type="http://schemas.openxmlformats.org/officeDocument/2006/relationships/image" Target="../media/image34.svg"/><Relationship Id="rId5" Type="http://schemas.openxmlformats.org/officeDocument/2006/relationships/image" Target="../media/image33.png"/><Relationship Id="rId4" Type="http://schemas.openxmlformats.org/officeDocument/2006/relationships/image" Target="../media/image32.svg"/></Relationships>
</file>

<file path=ppt/diagrams/_rels/drawing1.xml.rels><?xml version="1.0" encoding="UTF-8" standalone="yes"?>
<Relationships xmlns="http://schemas.openxmlformats.org/package/2006/relationships"><Relationship Id="rId8" Type="http://schemas.openxmlformats.org/officeDocument/2006/relationships/image" Target="../media/image36.svg"/><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image" Target="../media/image30.svg"/><Relationship Id="rId1" Type="http://schemas.openxmlformats.org/officeDocument/2006/relationships/image" Target="../media/image29.png"/><Relationship Id="rId6" Type="http://schemas.openxmlformats.org/officeDocument/2006/relationships/image" Target="../media/image34.svg"/><Relationship Id="rId5" Type="http://schemas.openxmlformats.org/officeDocument/2006/relationships/image" Target="../media/image33.png"/><Relationship Id="rId4" Type="http://schemas.openxmlformats.org/officeDocument/2006/relationships/image" Target="../media/image32.svg"/></Relationships>
</file>

<file path=ppt/diagrams/colors1.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7F5903D-5B65-4146-AECC-A6749CC0CFDB}" type="doc">
      <dgm:prSet loTypeId="urn:microsoft.com/office/officeart/2018/2/layout/IconLabelDescriptionList" loCatId="icon" qsTypeId="urn:microsoft.com/office/officeart/2005/8/quickstyle/simple1" qsCatId="simple" csTypeId="urn:microsoft.com/office/officeart/2005/8/colors/accent4_2" csCatId="accent4" phldr="1"/>
      <dgm:spPr/>
      <dgm:t>
        <a:bodyPr/>
        <a:lstStyle/>
        <a:p>
          <a:endParaRPr lang="en-US"/>
        </a:p>
      </dgm:t>
    </dgm:pt>
    <dgm:pt modelId="{A512315C-A151-46AA-BEE0-3EE75F00ADB6}">
      <dgm:prSet/>
      <dgm:spPr/>
      <dgm:t>
        <a:bodyPr/>
        <a:lstStyle/>
        <a:p>
          <a:pPr>
            <a:lnSpc>
              <a:spcPct val="100000"/>
            </a:lnSpc>
            <a:defRPr b="1"/>
          </a:pPr>
          <a:r>
            <a:rPr lang="da-DK" noProof="0"/>
            <a:t>Tænk  (ca. 2 min.) </a:t>
          </a:r>
        </a:p>
      </dgm:t>
    </dgm:pt>
    <dgm:pt modelId="{8BD4A89A-B1FB-4CAC-95B0-E218A0407BF6}" type="parTrans" cxnId="{0ECC5CD9-8098-4006-87B7-4B5477A23A2B}">
      <dgm:prSet/>
      <dgm:spPr/>
      <dgm:t>
        <a:bodyPr/>
        <a:lstStyle/>
        <a:p>
          <a:endParaRPr lang="da-DK" noProof="0" dirty="0"/>
        </a:p>
      </dgm:t>
    </dgm:pt>
    <dgm:pt modelId="{1B3DD5CA-8946-41DE-A028-A9C16D4663BA}" type="sibTrans" cxnId="{0ECC5CD9-8098-4006-87B7-4B5477A23A2B}">
      <dgm:prSet/>
      <dgm:spPr/>
      <dgm:t>
        <a:bodyPr/>
        <a:lstStyle/>
        <a:p>
          <a:endParaRPr lang="da-DK" noProof="0" dirty="0"/>
        </a:p>
      </dgm:t>
    </dgm:pt>
    <dgm:pt modelId="{E972AD2F-137B-4815-990F-93F9AD72E9E3}">
      <dgm:prSet/>
      <dgm:spPr/>
      <dgm:t>
        <a:bodyPr/>
        <a:lstStyle/>
        <a:p>
          <a:pPr>
            <a:lnSpc>
              <a:spcPct val="100000"/>
            </a:lnSpc>
          </a:pPr>
          <a:r>
            <a:rPr lang="da-DK" sz="1700" noProof="0"/>
            <a:t>Overvej for dig selv:</a:t>
          </a:r>
        </a:p>
      </dgm:t>
    </dgm:pt>
    <dgm:pt modelId="{ABFEAB61-8B18-4623-A44F-B3ACFCA28A3B}" type="parTrans" cxnId="{9DAEED93-D838-401C-AA0F-7CA9AA92759A}">
      <dgm:prSet/>
      <dgm:spPr/>
      <dgm:t>
        <a:bodyPr/>
        <a:lstStyle/>
        <a:p>
          <a:endParaRPr lang="da-DK" noProof="0" dirty="0"/>
        </a:p>
      </dgm:t>
    </dgm:pt>
    <dgm:pt modelId="{A1E361A5-C685-4732-B0DD-B57451459605}" type="sibTrans" cxnId="{9DAEED93-D838-401C-AA0F-7CA9AA92759A}">
      <dgm:prSet/>
      <dgm:spPr/>
      <dgm:t>
        <a:bodyPr/>
        <a:lstStyle/>
        <a:p>
          <a:endParaRPr lang="da-DK" noProof="0" dirty="0"/>
        </a:p>
      </dgm:t>
    </dgm:pt>
    <dgm:pt modelId="{3BCF9124-5AC8-4339-9123-A5775F4173D9}">
      <dgm:prSet/>
      <dgm:spPr/>
      <dgm:t>
        <a:bodyPr/>
        <a:lstStyle/>
        <a:p>
          <a:pPr>
            <a:lnSpc>
              <a:spcPct val="100000"/>
            </a:lnSpc>
            <a:defRPr b="1"/>
          </a:pPr>
          <a:r>
            <a:rPr lang="da-DK" noProof="0"/>
            <a:t>Tal  (ca. 10 min.)</a:t>
          </a:r>
        </a:p>
      </dgm:t>
    </dgm:pt>
    <dgm:pt modelId="{96666541-844B-483E-AD3A-D73B51EBB4DC}" type="parTrans" cxnId="{E722DB99-31FD-475A-B12B-60FC7028D801}">
      <dgm:prSet/>
      <dgm:spPr/>
      <dgm:t>
        <a:bodyPr/>
        <a:lstStyle/>
        <a:p>
          <a:endParaRPr lang="da-DK" noProof="0" dirty="0"/>
        </a:p>
      </dgm:t>
    </dgm:pt>
    <dgm:pt modelId="{EBB02FFA-B024-4075-ABFC-E4AF99BBC920}" type="sibTrans" cxnId="{E722DB99-31FD-475A-B12B-60FC7028D801}">
      <dgm:prSet/>
      <dgm:spPr/>
      <dgm:t>
        <a:bodyPr/>
        <a:lstStyle/>
        <a:p>
          <a:endParaRPr lang="da-DK" noProof="0" dirty="0"/>
        </a:p>
      </dgm:t>
    </dgm:pt>
    <dgm:pt modelId="{5CD93443-B153-4EFD-AED3-A16D51587F2B}">
      <dgm:prSet/>
      <dgm:spPr/>
      <dgm:t>
        <a:bodyPr/>
        <a:lstStyle/>
        <a:p>
          <a:pPr>
            <a:lnSpc>
              <a:spcPct val="100000"/>
            </a:lnSpc>
          </a:pPr>
          <a:r>
            <a:rPr lang="da-DK" noProof="0" dirty="0"/>
            <a:t>Tal med gruppen om det du har tænkt på. </a:t>
          </a:r>
        </a:p>
        <a:p>
          <a:pPr>
            <a:lnSpc>
              <a:spcPct val="100000"/>
            </a:lnSpc>
          </a:pPr>
          <a:r>
            <a:rPr lang="da-DK" noProof="0" dirty="0"/>
            <a:t>Sørg for at alle bliver hørt. </a:t>
          </a:r>
        </a:p>
      </dgm:t>
    </dgm:pt>
    <dgm:pt modelId="{CCEC5FBF-B3E5-410B-A86D-86725413D9FA}" type="parTrans" cxnId="{EBBBE107-C969-4DF0-BA6D-72062C8B064C}">
      <dgm:prSet/>
      <dgm:spPr/>
      <dgm:t>
        <a:bodyPr/>
        <a:lstStyle/>
        <a:p>
          <a:endParaRPr lang="da-DK" noProof="0" dirty="0"/>
        </a:p>
      </dgm:t>
    </dgm:pt>
    <dgm:pt modelId="{A5F8DF4C-7A0F-49DB-8E28-CE11AC453751}" type="sibTrans" cxnId="{EBBBE107-C969-4DF0-BA6D-72062C8B064C}">
      <dgm:prSet/>
      <dgm:spPr/>
      <dgm:t>
        <a:bodyPr/>
        <a:lstStyle/>
        <a:p>
          <a:endParaRPr lang="da-DK" noProof="0" dirty="0"/>
        </a:p>
      </dgm:t>
    </dgm:pt>
    <dgm:pt modelId="{23FC3177-C5A0-44FA-BA27-2ACFA922B86F}">
      <dgm:prSet custT="1"/>
      <dgm:spPr/>
      <dgm:t>
        <a:bodyPr/>
        <a:lstStyle/>
        <a:p>
          <a:pPr>
            <a:lnSpc>
              <a:spcPct val="100000"/>
            </a:lnSpc>
          </a:pPr>
          <a:r>
            <a:rPr lang="da-DK" sz="1700" noProof="0" dirty="0"/>
            <a:t>Skriv 1-2 spørgsmål ned, som I gerne vil stille til Bjarne. Et </a:t>
          </a:r>
          <a:r>
            <a:rPr lang="da-DK" sz="1700" noProof="0" dirty="0" err="1"/>
            <a:t>spm</a:t>
          </a:r>
          <a:r>
            <a:rPr lang="da-DK" sz="1700" noProof="0" dirty="0"/>
            <a:t>. pr. kort. </a:t>
          </a:r>
        </a:p>
        <a:p>
          <a:pPr>
            <a:lnSpc>
              <a:spcPct val="100000"/>
            </a:lnSpc>
          </a:pPr>
          <a:r>
            <a:rPr lang="da-DK" sz="1700" noProof="0" dirty="0"/>
            <a:t>Brug det </a:t>
          </a:r>
          <a:r>
            <a:rPr lang="da-DK" sz="1700" b="1" noProof="0" dirty="0">
              <a:highlight>
                <a:srgbClr val="FFFF00"/>
              </a:highlight>
            </a:rPr>
            <a:t>Gule papkort</a:t>
          </a:r>
          <a:r>
            <a:rPr lang="da-DK" sz="1700" noProof="0" dirty="0"/>
            <a:t>.</a:t>
          </a:r>
        </a:p>
        <a:p>
          <a:pPr>
            <a:lnSpc>
              <a:spcPct val="100000"/>
            </a:lnSpc>
          </a:pPr>
          <a:r>
            <a:rPr lang="da-DK" sz="1700" noProof="0" dirty="0"/>
            <a:t>Husk at angive titel for spørgsmålet, og at skrive jeres bordnummer på. </a:t>
          </a:r>
        </a:p>
        <a:p>
          <a:pPr marL="0" lvl="0" defTabSz="755650">
            <a:lnSpc>
              <a:spcPct val="100000"/>
            </a:lnSpc>
            <a:spcBef>
              <a:spcPct val="0"/>
            </a:spcBef>
            <a:spcAft>
              <a:spcPct val="35000"/>
            </a:spcAft>
            <a:buNone/>
          </a:pPr>
          <a:endParaRPr lang="da-DK" sz="1700" noProof="0" dirty="0"/>
        </a:p>
      </dgm:t>
    </dgm:pt>
    <dgm:pt modelId="{C63CDE2E-8D4C-4E75-93F6-68C87379B6DD}" type="parTrans" cxnId="{653988E6-329F-44BD-977D-7456459C7A55}">
      <dgm:prSet/>
      <dgm:spPr/>
      <dgm:t>
        <a:bodyPr/>
        <a:lstStyle/>
        <a:p>
          <a:endParaRPr lang="da-DK" noProof="0" dirty="0"/>
        </a:p>
      </dgm:t>
    </dgm:pt>
    <dgm:pt modelId="{3B508ECF-E733-4A55-87CA-3A87D38534A3}" type="sibTrans" cxnId="{653988E6-329F-44BD-977D-7456459C7A55}">
      <dgm:prSet/>
      <dgm:spPr/>
      <dgm:t>
        <a:bodyPr/>
        <a:lstStyle/>
        <a:p>
          <a:endParaRPr lang="da-DK" noProof="0" dirty="0"/>
        </a:p>
      </dgm:t>
    </dgm:pt>
    <dgm:pt modelId="{14D01430-446D-8D4C-9F30-AF1EF08C359A}">
      <dgm:prSet/>
      <dgm:spPr/>
      <dgm:t>
        <a:bodyPr/>
        <a:lstStyle/>
        <a:p>
          <a:pPr>
            <a:lnSpc>
              <a:spcPct val="100000"/>
            </a:lnSpc>
            <a:defRPr b="1"/>
          </a:pPr>
          <a:r>
            <a:rPr lang="da-DK" noProof="0"/>
            <a:t>Del (ca. 45 min.)</a:t>
          </a:r>
        </a:p>
      </dgm:t>
    </dgm:pt>
    <dgm:pt modelId="{4426004A-DA1B-874C-A372-E1E12BEC74CB}" type="parTrans" cxnId="{0826720B-5821-7E46-921F-3D4536C08128}">
      <dgm:prSet/>
      <dgm:spPr/>
      <dgm:t>
        <a:bodyPr/>
        <a:lstStyle/>
        <a:p>
          <a:endParaRPr lang="da-DK" noProof="0" dirty="0"/>
        </a:p>
      </dgm:t>
    </dgm:pt>
    <dgm:pt modelId="{326B9F2A-F75D-944D-81CB-AD8F1233D5FF}" type="sibTrans" cxnId="{0826720B-5821-7E46-921F-3D4536C08128}">
      <dgm:prSet/>
      <dgm:spPr/>
      <dgm:t>
        <a:bodyPr/>
        <a:lstStyle/>
        <a:p>
          <a:endParaRPr lang="da-DK" noProof="0" dirty="0"/>
        </a:p>
      </dgm:t>
    </dgm:pt>
    <dgm:pt modelId="{ADBF0378-A48B-44D6-9D8D-B0EBCFC12CD1}">
      <dgm:prSet/>
      <dgm:spPr/>
      <dgm:t>
        <a:bodyPr/>
        <a:lstStyle/>
        <a:p>
          <a:pPr>
            <a:lnSpc>
              <a:spcPct val="100000"/>
            </a:lnSpc>
            <a:defRPr b="1"/>
          </a:pPr>
          <a:r>
            <a:rPr lang="da-DK" noProof="0"/>
            <a:t>Skriv (ca. 5 min.)</a:t>
          </a:r>
        </a:p>
      </dgm:t>
    </dgm:pt>
    <dgm:pt modelId="{775D0F36-010F-4966-99BB-DAF6C6A306E8}" type="sibTrans" cxnId="{E4F50805-E7A4-4DCA-A06B-024998123197}">
      <dgm:prSet/>
      <dgm:spPr/>
      <dgm:t>
        <a:bodyPr/>
        <a:lstStyle/>
        <a:p>
          <a:endParaRPr lang="da-DK" noProof="0" dirty="0"/>
        </a:p>
      </dgm:t>
    </dgm:pt>
    <dgm:pt modelId="{984EBE84-3A92-45AB-8AA8-C98D89DD1106}" type="parTrans" cxnId="{E4F50805-E7A4-4DCA-A06B-024998123197}">
      <dgm:prSet/>
      <dgm:spPr/>
      <dgm:t>
        <a:bodyPr/>
        <a:lstStyle/>
        <a:p>
          <a:endParaRPr lang="da-DK" noProof="0" dirty="0"/>
        </a:p>
      </dgm:t>
    </dgm:pt>
    <dgm:pt modelId="{0F76FD31-FA04-F340-B440-7CFB10C42206}">
      <dgm:prSet/>
      <dgm:spPr/>
      <dgm:t>
        <a:bodyPr/>
        <a:lstStyle/>
        <a:p>
          <a:pPr>
            <a:lnSpc>
              <a:spcPct val="100000"/>
            </a:lnSpc>
          </a:pPr>
          <a:r>
            <a:rPr lang="da-DK" noProof="0"/>
            <a:t>Hvert bord får på skift mulighed for at dele ét spørgsmål, som der svares på/</a:t>
          </a:r>
          <a:r>
            <a:rPr lang="da-DK" noProof="0">
              <a:solidFill>
                <a:schemeClr val="tx1"/>
              </a:solidFill>
            </a:rPr>
            <a:t>drøftes i plenum.</a:t>
          </a:r>
        </a:p>
        <a:p>
          <a:pPr>
            <a:lnSpc>
              <a:spcPct val="100000"/>
            </a:lnSpc>
          </a:pPr>
          <a:r>
            <a:rPr lang="da-DK" noProof="0">
              <a:solidFill>
                <a:schemeClr val="tx1"/>
              </a:solidFill>
            </a:rPr>
            <a:t>Når alle borde har stillet et spørgsmål, starter runden forfra indtil tiden er gået.</a:t>
          </a:r>
          <a:endParaRPr lang="da-DK" noProof="0" dirty="0">
            <a:solidFill>
              <a:schemeClr val="tx1"/>
            </a:solidFill>
          </a:endParaRPr>
        </a:p>
      </dgm:t>
    </dgm:pt>
    <dgm:pt modelId="{69F0FB68-2715-7748-9475-CEE3C6836537}" type="parTrans" cxnId="{179F7660-8023-9C46-90F3-8CEC6952F460}">
      <dgm:prSet/>
      <dgm:spPr/>
      <dgm:t>
        <a:bodyPr/>
        <a:lstStyle/>
        <a:p>
          <a:endParaRPr lang="da-DK" noProof="0" dirty="0"/>
        </a:p>
      </dgm:t>
    </dgm:pt>
    <dgm:pt modelId="{FD5F2ED6-ACD0-9643-B333-0126F0C5EB81}" type="sibTrans" cxnId="{179F7660-8023-9C46-90F3-8CEC6952F460}">
      <dgm:prSet/>
      <dgm:spPr/>
      <dgm:t>
        <a:bodyPr/>
        <a:lstStyle/>
        <a:p>
          <a:endParaRPr lang="da-DK" noProof="0" dirty="0"/>
        </a:p>
      </dgm:t>
    </dgm:pt>
    <dgm:pt modelId="{609F5B7B-D8C7-434B-950A-F0C3CBA0F85C}">
      <dgm:prSet custT="1"/>
      <dgm:spPr/>
      <dgm:t>
        <a:bodyPr/>
        <a:lstStyle/>
        <a:p>
          <a:r>
            <a:rPr lang="da-DK" sz="2000" b="1" i="1" noProof="0" dirty="0"/>
            <a:t>Hvad lagde du særligt mærke til?</a:t>
          </a:r>
        </a:p>
      </dgm:t>
    </dgm:pt>
    <dgm:pt modelId="{24778851-5FC4-CF41-857A-445AF9F7A2FE}" type="parTrans" cxnId="{3127FAEC-E7E6-054C-91E0-BD041C6345BF}">
      <dgm:prSet/>
      <dgm:spPr/>
      <dgm:t>
        <a:bodyPr/>
        <a:lstStyle/>
        <a:p>
          <a:endParaRPr lang="da-DK" noProof="0" dirty="0"/>
        </a:p>
      </dgm:t>
    </dgm:pt>
    <dgm:pt modelId="{F2FD8895-3233-A74E-B06B-C27480CBBE27}" type="sibTrans" cxnId="{3127FAEC-E7E6-054C-91E0-BD041C6345BF}">
      <dgm:prSet/>
      <dgm:spPr/>
      <dgm:t>
        <a:bodyPr/>
        <a:lstStyle/>
        <a:p>
          <a:endParaRPr lang="da-DK" noProof="0" dirty="0"/>
        </a:p>
      </dgm:t>
    </dgm:pt>
    <dgm:pt modelId="{995368B1-DC4A-BB43-B087-C1358804E0BB}">
      <dgm:prSet custT="1"/>
      <dgm:spPr/>
      <dgm:t>
        <a:bodyPr/>
        <a:lstStyle/>
        <a:p>
          <a:r>
            <a:rPr lang="da-DK" sz="2000" b="1" i="1" noProof="0"/>
            <a:t>Hvad undrede du dig over i oplægget?</a:t>
          </a:r>
        </a:p>
      </dgm:t>
    </dgm:pt>
    <dgm:pt modelId="{78F1251F-39E1-8E46-A0D4-6E9F213129BB}" type="parTrans" cxnId="{91FCF356-8D4C-B14F-9E78-1BC104FDF317}">
      <dgm:prSet/>
      <dgm:spPr/>
      <dgm:t>
        <a:bodyPr/>
        <a:lstStyle/>
        <a:p>
          <a:endParaRPr lang="da-DK" noProof="0" dirty="0"/>
        </a:p>
      </dgm:t>
    </dgm:pt>
    <dgm:pt modelId="{143A59DE-9859-7B42-BBA3-808F261DB19E}" type="sibTrans" cxnId="{91FCF356-8D4C-B14F-9E78-1BC104FDF317}">
      <dgm:prSet/>
      <dgm:spPr/>
      <dgm:t>
        <a:bodyPr/>
        <a:lstStyle/>
        <a:p>
          <a:endParaRPr lang="da-DK" noProof="0" dirty="0"/>
        </a:p>
      </dgm:t>
    </dgm:pt>
    <dgm:pt modelId="{19BC9C0B-99D7-48EF-A1D5-FC8CDA4C1A7B}" type="pres">
      <dgm:prSet presAssocID="{27F5903D-5B65-4146-AECC-A6749CC0CFDB}" presName="root" presStyleCnt="0">
        <dgm:presLayoutVars>
          <dgm:dir/>
          <dgm:resizeHandles val="exact"/>
        </dgm:presLayoutVars>
      </dgm:prSet>
      <dgm:spPr/>
    </dgm:pt>
    <dgm:pt modelId="{7E4BEE60-1449-400E-A143-F4E9F6E8BF1F}" type="pres">
      <dgm:prSet presAssocID="{A512315C-A151-46AA-BEE0-3EE75F00ADB6}" presName="compNode" presStyleCnt="0"/>
      <dgm:spPr/>
    </dgm:pt>
    <dgm:pt modelId="{9A943523-1CA1-4F95-9DCC-DDE0EB019E91}" type="pres">
      <dgm:prSet presAssocID="{A512315C-A151-46AA-BEE0-3EE75F00ADB6}" presName="iconRect" presStyleLbl="node1" presStyleIdx="0" presStyleCnt="4"/>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Brainstorm med massiv udfyldning"/>
        </a:ext>
      </dgm:extLst>
    </dgm:pt>
    <dgm:pt modelId="{CFE9FDFF-0547-41A3-BA36-216F497D4500}" type="pres">
      <dgm:prSet presAssocID="{A512315C-A151-46AA-BEE0-3EE75F00ADB6}" presName="iconSpace" presStyleCnt="0"/>
      <dgm:spPr/>
    </dgm:pt>
    <dgm:pt modelId="{E903EDAF-ECCC-44FC-9E04-CCCB2DA5799C}" type="pres">
      <dgm:prSet presAssocID="{A512315C-A151-46AA-BEE0-3EE75F00ADB6}" presName="parTx" presStyleLbl="revTx" presStyleIdx="0" presStyleCnt="8">
        <dgm:presLayoutVars>
          <dgm:chMax val="0"/>
          <dgm:chPref val="0"/>
        </dgm:presLayoutVars>
      </dgm:prSet>
      <dgm:spPr/>
    </dgm:pt>
    <dgm:pt modelId="{56EC5332-8D21-493F-A868-7EBD9FDF3DB4}" type="pres">
      <dgm:prSet presAssocID="{A512315C-A151-46AA-BEE0-3EE75F00ADB6}" presName="txSpace" presStyleCnt="0"/>
      <dgm:spPr/>
    </dgm:pt>
    <dgm:pt modelId="{DC8D1E29-4496-4D40-AA22-FB4902E6FB31}" type="pres">
      <dgm:prSet presAssocID="{A512315C-A151-46AA-BEE0-3EE75F00ADB6}" presName="desTx" presStyleLbl="revTx" presStyleIdx="1" presStyleCnt="8">
        <dgm:presLayoutVars/>
      </dgm:prSet>
      <dgm:spPr/>
    </dgm:pt>
    <dgm:pt modelId="{8DEC13E4-ADE0-493C-BDC2-1ED21DBC16C7}" type="pres">
      <dgm:prSet presAssocID="{1B3DD5CA-8946-41DE-A028-A9C16D4663BA}" presName="sibTrans" presStyleCnt="0"/>
      <dgm:spPr/>
    </dgm:pt>
    <dgm:pt modelId="{85EB33DF-A90C-4F4A-AE8C-F58948652AF2}" type="pres">
      <dgm:prSet presAssocID="{3BCF9124-5AC8-4339-9123-A5775F4173D9}" presName="compNode" presStyleCnt="0"/>
      <dgm:spPr/>
    </dgm:pt>
    <dgm:pt modelId="{CA41EDAA-9ED1-4B7E-AC43-0511784E1101}" type="pres">
      <dgm:prSet presAssocID="{3BCF9124-5AC8-4339-9123-A5775F4173D9}"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pørgsmål"/>
        </a:ext>
      </dgm:extLst>
    </dgm:pt>
    <dgm:pt modelId="{8D5BAB9D-4ABC-475D-A3CC-DA66FE5E674B}" type="pres">
      <dgm:prSet presAssocID="{3BCF9124-5AC8-4339-9123-A5775F4173D9}" presName="iconSpace" presStyleCnt="0"/>
      <dgm:spPr/>
    </dgm:pt>
    <dgm:pt modelId="{EAB69059-4873-4198-B752-71FA2E45A7AD}" type="pres">
      <dgm:prSet presAssocID="{3BCF9124-5AC8-4339-9123-A5775F4173D9}" presName="parTx" presStyleLbl="revTx" presStyleIdx="2" presStyleCnt="8">
        <dgm:presLayoutVars>
          <dgm:chMax val="0"/>
          <dgm:chPref val="0"/>
        </dgm:presLayoutVars>
      </dgm:prSet>
      <dgm:spPr/>
    </dgm:pt>
    <dgm:pt modelId="{E0935BE3-2283-4DC4-8803-CADF048BD7FC}" type="pres">
      <dgm:prSet presAssocID="{3BCF9124-5AC8-4339-9123-A5775F4173D9}" presName="txSpace" presStyleCnt="0"/>
      <dgm:spPr/>
    </dgm:pt>
    <dgm:pt modelId="{53C4EB14-A24D-435D-B965-582C8C6C2772}" type="pres">
      <dgm:prSet presAssocID="{3BCF9124-5AC8-4339-9123-A5775F4173D9}" presName="desTx" presStyleLbl="revTx" presStyleIdx="3" presStyleCnt="8">
        <dgm:presLayoutVars/>
      </dgm:prSet>
      <dgm:spPr/>
    </dgm:pt>
    <dgm:pt modelId="{D4973D73-3D1F-4DD2-9FF6-D6FFB9C0575D}" type="pres">
      <dgm:prSet presAssocID="{EBB02FFA-B024-4075-ABFC-E4AF99BBC920}" presName="sibTrans" presStyleCnt="0"/>
      <dgm:spPr/>
    </dgm:pt>
    <dgm:pt modelId="{7108195B-A9A3-405D-BB84-368D96C43466}" type="pres">
      <dgm:prSet presAssocID="{ADBF0378-A48B-44D6-9D8D-B0EBCFC12CD1}" presName="compNode" presStyleCnt="0"/>
      <dgm:spPr/>
    </dgm:pt>
    <dgm:pt modelId="{B9F7767F-459F-4B5B-B43F-E64C387EC9E3}" type="pres">
      <dgm:prSet presAssocID="{ADBF0378-A48B-44D6-9D8D-B0EBCFC12CD1}" presName="iconRect" presStyleLbl="node1" presStyleIdx="2" presStyleCnt="4"/>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Clipboard med massiv udfyldning"/>
        </a:ext>
      </dgm:extLst>
    </dgm:pt>
    <dgm:pt modelId="{E51E7F23-6675-48FE-B261-6752C8BC6958}" type="pres">
      <dgm:prSet presAssocID="{ADBF0378-A48B-44D6-9D8D-B0EBCFC12CD1}" presName="iconSpace" presStyleCnt="0"/>
      <dgm:spPr/>
    </dgm:pt>
    <dgm:pt modelId="{1E3655A4-6AA6-4465-B469-E62974358D62}" type="pres">
      <dgm:prSet presAssocID="{ADBF0378-A48B-44D6-9D8D-B0EBCFC12CD1}" presName="parTx" presStyleLbl="revTx" presStyleIdx="4" presStyleCnt="8">
        <dgm:presLayoutVars>
          <dgm:chMax val="0"/>
          <dgm:chPref val="0"/>
        </dgm:presLayoutVars>
      </dgm:prSet>
      <dgm:spPr/>
    </dgm:pt>
    <dgm:pt modelId="{CB0580B5-DD8A-4D5E-9B80-12CD7A8757FB}" type="pres">
      <dgm:prSet presAssocID="{ADBF0378-A48B-44D6-9D8D-B0EBCFC12CD1}" presName="txSpace" presStyleCnt="0"/>
      <dgm:spPr/>
    </dgm:pt>
    <dgm:pt modelId="{3BDF667C-BA9B-46E9-854D-13DAEAAE7931}" type="pres">
      <dgm:prSet presAssocID="{ADBF0378-A48B-44D6-9D8D-B0EBCFC12CD1}" presName="desTx" presStyleLbl="revTx" presStyleIdx="5" presStyleCnt="8">
        <dgm:presLayoutVars/>
      </dgm:prSet>
      <dgm:spPr/>
    </dgm:pt>
    <dgm:pt modelId="{BCCD1348-E378-CD48-83AF-F4670E3FF472}" type="pres">
      <dgm:prSet presAssocID="{775D0F36-010F-4966-99BB-DAF6C6A306E8}" presName="sibTrans" presStyleCnt="0"/>
      <dgm:spPr/>
    </dgm:pt>
    <dgm:pt modelId="{C6351B44-8FF3-E745-947A-107E53EFD801}" type="pres">
      <dgm:prSet presAssocID="{14D01430-446D-8D4C-9F30-AF1EF08C359A}" presName="compNode" presStyleCnt="0"/>
      <dgm:spPr/>
    </dgm:pt>
    <dgm:pt modelId="{C008EA47-5810-E84A-999D-10B5C58B3AB8}" type="pres">
      <dgm:prSet presAssocID="{14D01430-446D-8D4C-9F30-AF1EF08C359A}" presName="iconRect" presStyleLbl="node1" presStyleIdx="3" presStyleCnt="4"/>
      <dgm:spPr>
        <a:blipFill rotWithShape="1">
          <a:blip xmlns:r="http://schemas.openxmlformats.org/officeDocument/2006/relationships" r:embed="rId7">
            <a:extLst>
              <a:ext uri="{96DAC541-7B7A-43D3-8B79-37D633B846F1}">
                <asvg:svgBlip xmlns:asvg="http://schemas.microsoft.com/office/drawing/2016/SVG/main" r:embed="rId8"/>
              </a:ext>
            </a:extLst>
          </a:blip>
          <a:srcRect/>
          <a:stretch>
            <a:fillRect/>
          </a:stretch>
        </a:blipFill>
        <a:ln>
          <a:noFill/>
        </a:ln>
      </dgm:spPr>
    </dgm:pt>
    <dgm:pt modelId="{28799A07-B1F5-294D-80EC-72463396988B}" type="pres">
      <dgm:prSet presAssocID="{14D01430-446D-8D4C-9F30-AF1EF08C359A}" presName="iconSpace" presStyleCnt="0"/>
      <dgm:spPr/>
    </dgm:pt>
    <dgm:pt modelId="{E5DDE363-7322-C746-A7BE-26A9CD862DBE}" type="pres">
      <dgm:prSet presAssocID="{14D01430-446D-8D4C-9F30-AF1EF08C359A}" presName="parTx" presStyleLbl="revTx" presStyleIdx="6" presStyleCnt="8">
        <dgm:presLayoutVars>
          <dgm:chMax val="0"/>
          <dgm:chPref val="0"/>
        </dgm:presLayoutVars>
      </dgm:prSet>
      <dgm:spPr/>
    </dgm:pt>
    <dgm:pt modelId="{356A6824-C2FD-7343-8D8F-C1CF531C39FD}" type="pres">
      <dgm:prSet presAssocID="{14D01430-446D-8D4C-9F30-AF1EF08C359A}" presName="txSpace" presStyleCnt="0"/>
      <dgm:spPr/>
    </dgm:pt>
    <dgm:pt modelId="{924198F7-F9C1-6645-A609-76CF5E376824}" type="pres">
      <dgm:prSet presAssocID="{14D01430-446D-8D4C-9F30-AF1EF08C359A}" presName="desTx" presStyleLbl="revTx" presStyleIdx="7" presStyleCnt="8">
        <dgm:presLayoutVars/>
      </dgm:prSet>
      <dgm:spPr/>
    </dgm:pt>
  </dgm:ptLst>
  <dgm:cxnLst>
    <dgm:cxn modelId="{E4F50805-E7A4-4DCA-A06B-024998123197}" srcId="{27F5903D-5B65-4146-AECC-A6749CC0CFDB}" destId="{ADBF0378-A48B-44D6-9D8D-B0EBCFC12CD1}" srcOrd="2" destOrd="0" parTransId="{984EBE84-3A92-45AB-8AA8-C98D89DD1106}" sibTransId="{775D0F36-010F-4966-99BB-DAF6C6A306E8}"/>
    <dgm:cxn modelId="{EBBBE107-C969-4DF0-BA6D-72062C8B064C}" srcId="{3BCF9124-5AC8-4339-9123-A5775F4173D9}" destId="{5CD93443-B153-4EFD-AED3-A16D51587F2B}" srcOrd="0" destOrd="0" parTransId="{CCEC5FBF-B3E5-410B-A86D-86725413D9FA}" sibTransId="{A5F8DF4C-7A0F-49DB-8E28-CE11AC453751}"/>
    <dgm:cxn modelId="{4D54D409-E756-8049-BBF7-8F501B2990C0}" type="presOf" srcId="{0F76FD31-FA04-F340-B440-7CFB10C42206}" destId="{924198F7-F9C1-6645-A609-76CF5E376824}" srcOrd="0" destOrd="0" presId="urn:microsoft.com/office/officeart/2018/2/layout/IconLabelDescriptionList"/>
    <dgm:cxn modelId="{0826720B-5821-7E46-921F-3D4536C08128}" srcId="{27F5903D-5B65-4146-AECC-A6749CC0CFDB}" destId="{14D01430-446D-8D4C-9F30-AF1EF08C359A}" srcOrd="3" destOrd="0" parTransId="{4426004A-DA1B-874C-A372-E1E12BEC74CB}" sibTransId="{326B9F2A-F75D-944D-81CB-AD8F1233D5FF}"/>
    <dgm:cxn modelId="{00E9DF13-C35D-4E1B-9DFA-038932BF36CF}" type="presOf" srcId="{5CD93443-B153-4EFD-AED3-A16D51587F2B}" destId="{53C4EB14-A24D-435D-B965-582C8C6C2772}" srcOrd="0" destOrd="0" presId="urn:microsoft.com/office/officeart/2018/2/layout/IconLabelDescriptionList"/>
    <dgm:cxn modelId="{15F7FC13-EEFD-4EF6-A2FF-259432EBF6A3}" type="presOf" srcId="{23FC3177-C5A0-44FA-BA27-2ACFA922B86F}" destId="{3BDF667C-BA9B-46E9-854D-13DAEAAE7931}" srcOrd="0" destOrd="0" presId="urn:microsoft.com/office/officeart/2018/2/layout/IconLabelDescriptionList"/>
    <dgm:cxn modelId="{36E68B28-125D-4A4C-8D44-FB0BA0E30537}" type="presOf" srcId="{E972AD2F-137B-4815-990F-93F9AD72E9E3}" destId="{DC8D1E29-4496-4D40-AA22-FB4902E6FB31}" srcOrd="0" destOrd="0" presId="urn:microsoft.com/office/officeart/2018/2/layout/IconLabelDescriptionList"/>
    <dgm:cxn modelId="{300D5732-4F91-4A93-9A74-CD956BABC222}" type="presOf" srcId="{A512315C-A151-46AA-BEE0-3EE75F00ADB6}" destId="{E903EDAF-ECCC-44FC-9E04-CCCB2DA5799C}" srcOrd="0" destOrd="0" presId="urn:microsoft.com/office/officeart/2018/2/layout/IconLabelDescriptionList"/>
    <dgm:cxn modelId="{179F7660-8023-9C46-90F3-8CEC6952F460}" srcId="{14D01430-446D-8D4C-9F30-AF1EF08C359A}" destId="{0F76FD31-FA04-F340-B440-7CFB10C42206}" srcOrd="0" destOrd="0" parTransId="{69F0FB68-2715-7748-9475-CEE3C6836537}" sibTransId="{FD5F2ED6-ACD0-9643-B333-0126F0C5EB81}"/>
    <dgm:cxn modelId="{5246B26F-D535-E643-8941-4D9B1486ED58}" type="presOf" srcId="{609F5B7B-D8C7-434B-950A-F0C3CBA0F85C}" destId="{DC8D1E29-4496-4D40-AA22-FB4902E6FB31}" srcOrd="0" destOrd="1" presId="urn:microsoft.com/office/officeart/2018/2/layout/IconLabelDescriptionList"/>
    <dgm:cxn modelId="{B3A97956-5DA7-41BC-AE52-5ABDD1DD7BB6}" type="presOf" srcId="{3BCF9124-5AC8-4339-9123-A5775F4173D9}" destId="{EAB69059-4873-4198-B752-71FA2E45A7AD}" srcOrd="0" destOrd="0" presId="urn:microsoft.com/office/officeart/2018/2/layout/IconLabelDescriptionList"/>
    <dgm:cxn modelId="{91FCF356-8D4C-B14F-9E78-1BC104FDF317}" srcId="{E972AD2F-137B-4815-990F-93F9AD72E9E3}" destId="{995368B1-DC4A-BB43-B087-C1358804E0BB}" srcOrd="1" destOrd="0" parTransId="{78F1251F-39E1-8E46-A0D4-6E9F213129BB}" sibTransId="{143A59DE-9859-7B42-BBA3-808F261DB19E}"/>
    <dgm:cxn modelId="{99484D87-43E5-4A65-BBCE-5739428F2222}" type="presOf" srcId="{27F5903D-5B65-4146-AECC-A6749CC0CFDB}" destId="{19BC9C0B-99D7-48EF-A1D5-FC8CDA4C1A7B}" srcOrd="0" destOrd="0" presId="urn:microsoft.com/office/officeart/2018/2/layout/IconLabelDescriptionList"/>
    <dgm:cxn modelId="{9DAEED93-D838-401C-AA0F-7CA9AA92759A}" srcId="{A512315C-A151-46AA-BEE0-3EE75F00ADB6}" destId="{E972AD2F-137B-4815-990F-93F9AD72E9E3}" srcOrd="0" destOrd="0" parTransId="{ABFEAB61-8B18-4623-A44F-B3ACFCA28A3B}" sibTransId="{A1E361A5-C685-4732-B0DD-B57451459605}"/>
    <dgm:cxn modelId="{E722DB99-31FD-475A-B12B-60FC7028D801}" srcId="{27F5903D-5B65-4146-AECC-A6749CC0CFDB}" destId="{3BCF9124-5AC8-4339-9123-A5775F4173D9}" srcOrd="1" destOrd="0" parTransId="{96666541-844B-483E-AD3A-D73B51EBB4DC}" sibTransId="{EBB02FFA-B024-4075-ABFC-E4AF99BBC920}"/>
    <dgm:cxn modelId="{1D93B6A0-B3A8-438D-9599-62DD26F3713A}" type="presOf" srcId="{ADBF0378-A48B-44D6-9D8D-B0EBCFC12CD1}" destId="{1E3655A4-6AA6-4465-B469-E62974358D62}" srcOrd="0" destOrd="0" presId="urn:microsoft.com/office/officeart/2018/2/layout/IconLabelDescriptionList"/>
    <dgm:cxn modelId="{38F79AB3-0898-F247-A973-0D7FE44492FC}" type="presOf" srcId="{995368B1-DC4A-BB43-B087-C1358804E0BB}" destId="{DC8D1E29-4496-4D40-AA22-FB4902E6FB31}" srcOrd="0" destOrd="2" presId="urn:microsoft.com/office/officeart/2018/2/layout/IconLabelDescriptionList"/>
    <dgm:cxn modelId="{0ECC5CD9-8098-4006-87B7-4B5477A23A2B}" srcId="{27F5903D-5B65-4146-AECC-A6749CC0CFDB}" destId="{A512315C-A151-46AA-BEE0-3EE75F00ADB6}" srcOrd="0" destOrd="0" parTransId="{8BD4A89A-B1FB-4CAC-95B0-E218A0407BF6}" sibTransId="{1B3DD5CA-8946-41DE-A028-A9C16D4663BA}"/>
    <dgm:cxn modelId="{6D6128E6-1A23-9A4D-8B64-3522220DED0B}" type="presOf" srcId="{14D01430-446D-8D4C-9F30-AF1EF08C359A}" destId="{E5DDE363-7322-C746-A7BE-26A9CD862DBE}" srcOrd="0" destOrd="0" presId="urn:microsoft.com/office/officeart/2018/2/layout/IconLabelDescriptionList"/>
    <dgm:cxn modelId="{653988E6-329F-44BD-977D-7456459C7A55}" srcId="{ADBF0378-A48B-44D6-9D8D-B0EBCFC12CD1}" destId="{23FC3177-C5A0-44FA-BA27-2ACFA922B86F}" srcOrd="0" destOrd="0" parTransId="{C63CDE2E-8D4C-4E75-93F6-68C87379B6DD}" sibTransId="{3B508ECF-E733-4A55-87CA-3A87D38534A3}"/>
    <dgm:cxn modelId="{3127FAEC-E7E6-054C-91E0-BD041C6345BF}" srcId="{E972AD2F-137B-4815-990F-93F9AD72E9E3}" destId="{609F5B7B-D8C7-434B-950A-F0C3CBA0F85C}" srcOrd="0" destOrd="0" parTransId="{24778851-5FC4-CF41-857A-445AF9F7A2FE}" sibTransId="{F2FD8895-3233-A74E-B06B-C27480CBBE27}"/>
    <dgm:cxn modelId="{8AC768D2-ED6C-476E-8DD4-633F1C31B928}" type="presParOf" srcId="{19BC9C0B-99D7-48EF-A1D5-FC8CDA4C1A7B}" destId="{7E4BEE60-1449-400E-A143-F4E9F6E8BF1F}" srcOrd="0" destOrd="0" presId="urn:microsoft.com/office/officeart/2018/2/layout/IconLabelDescriptionList"/>
    <dgm:cxn modelId="{06635EFC-E552-49E7-9263-49919CFBCEDA}" type="presParOf" srcId="{7E4BEE60-1449-400E-A143-F4E9F6E8BF1F}" destId="{9A943523-1CA1-4F95-9DCC-DDE0EB019E91}" srcOrd="0" destOrd="0" presId="urn:microsoft.com/office/officeart/2018/2/layout/IconLabelDescriptionList"/>
    <dgm:cxn modelId="{A05EF4E9-0565-4332-BAE3-2C3C1D6C0CE6}" type="presParOf" srcId="{7E4BEE60-1449-400E-A143-F4E9F6E8BF1F}" destId="{CFE9FDFF-0547-41A3-BA36-216F497D4500}" srcOrd="1" destOrd="0" presId="urn:microsoft.com/office/officeart/2018/2/layout/IconLabelDescriptionList"/>
    <dgm:cxn modelId="{8D510D5A-82D4-46F8-9FC0-57CA3ACC7C08}" type="presParOf" srcId="{7E4BEE60-1449-400E-A143-F4E9F6E8BF1F}" destId="{E903EDAF-ECCC-44FC-9E04-CCCB2DA5799C}" srcOrd="2" destOrd="0" presId="urn:microsoft.com/office/officeart/2018/2/layout/IconLabelDescriptionList"/>
    <dgm:cxn modelId="{1C423FAF-F33C-4B66-A6A4-3E7587677C7E}" type="presParOf" srcId="{7E4BEE60-1449-400E-A143-F4E9F6E8BF1F}" destId="{56EC5332-8D21-493F-A868-7EBD9FDF3DB4}" srcOrd="3" destOrd="0" presId="urn:microsoft.com/office/officeart/2018/2/layout/IconLabelDescriptionList"/>
    <dgm:cxn modelId="{C993C089-848B-47C9-B57C-482285F59BA3}" type="presParOf" srcId="{7E4BEE60-1449-400E-A143-F4E9F6E8BF1F}" destId="{DC8D1E29-4496-4D40-AA22-FB4902E6FB31}" srcOrd="4" destOrd="0" presId="urn:microsoft.com/office/officeart/2018/2/layout/IconLabelDescriptionList"/>
    <dgm:cxn modelId="{EB7BEDC8-E6B2-4B51-A9B9-5B8EA5180675}" type="presParOf" srcId="{19BC9C0B-99D7-48EF-A1D5-FC8CDA4C1A7B}" destId="{8DEC13E4-ADE0-493C-BDC2-1ED21DBC16C7}" srcOrd="1" destOrd="0" presId="urn:microsoft.com/office/officeart/2018/2/layout/IconLabelDescriptionList"/>
    <dgm:cxn modelId="{E6666F10-F4BB-46C1-9C4C-4E24987C13E3}" type="presParOf" srcId="{19BC9C0B-99D7-48EF-A1D5-FC8CDA4C1A7B}" destId="{85EB33DF-A90C-4F4A-AE8C-F58948652AF2}" srcOrd="2" destOrd="0" presId="urn:microsoft.com/office/officeart/2018/2/layout/IconLabelDescriptionList"/>
    <dgm:cxn modelId="{64629821-DEE6-4428-B6DD-0DA7BB51A1C9}" type="presParOf" srcId="{85EB33DF-A90C-4F4A-AE8C-F58948652AF2}" destId="{CA41EDAA-9ED1-4B7E-AC43-0511784E1101}" srcOrd="0" destOrd="0" presId="urn:microsoft.com/office/officeart/2018/2/layout/IconLabelDescriptionList"/>
    <dgm:cxn modelId="{FA5F19D8-C260-4418-A27B-CF51742E2C12}" type="presParOf" srcId="{85EB33DF-A90C-4F4A-AE8C-F58948652AF2}" destId="{8D5BAB9D-4ABC-475D-A3CC-DA66FE5E674B}" srcOrd="1" destOrd="0" presId="urn:microsoft.com/office/officeart/2018/2/layout/IconLabelDescriptionList"/>
    <dgm:cxn modelId="{BF38E4DA-4C8B-48BC-8A4F-32415C766888}" type="presParOf" srcId="{85EB33DF-A90C-4F4A-AE8C-F58948652AF2}" destId="{EAB69059-4873-4198-B752-71FA2E45A7AD}" srcOrd="2" destOrd="0" presId="urn:microsoft.com/office/officeart/2018/2/layout/IconLabelDescriptionList"/>
    <dgm:cxn modelId="{388CD6B8-E07C-4262-95D4-0317393275E7}" type="presParOf" srcId="{85EB33DF-A90C-4F4A-AE8C-F58948652AF2}" destId="{E0935BE3-2283-4DC4-8803-CADF048BD7FC}" srcOrd="3" destOrd="0" presId="urn:microsoft.com/office/officeart/2018/2/layout/IconLabelDescriptionList"/>
    <dgm:cxn modelId="{45E53DF7-4C69-4034-82B3-1B7F6BD454C9}" type="presParOf" srcId="{85EB33DF-A90C-4F4A-AE8C-F58948652AF2}" destId="{53C4EB14-A24D-435D-B965-582C8C6C2772}" srcOrd="4" destOrd="0" presId="urn:microsoft.com/office/officeart/2018/2/layout/IconLabelDescriptionList"/>
    <dgm:cxn modelId="{D86BD79F-D5BC-46A6-B54F-CFA2318A0B9B}" type="presParOf" srcId="{19BC9C0B-99D7-48EF-A1D5-FC8CDA4C1A7B}" destId="{D4973D73-3D1F-4DD2-9FF6-D6FFB9C0575D}" srcOrd="3" destOrd="0" presId="urn:microsoft.com/office/officeart/2018/2/layout/IconLabelDescriptionList"/>
    <dgm:cxn modelId="{8BE4AAC7-E0D7-436C-BB45-02F70AD5D489}" type="presParOf" srcId="{19BC9C0B-99D7-48EF-A1D5-FC8CDA4C1A7B}" destId="{7108195B-A9A3-405D-BB84-368D96C43466}" srcOrd="4" destOrd="0" presId="urn:microsoft.com/office/officeart/2018/2/layout/IconLabelDescriptionList"/>
    <dgm:cxn modelId="{BBEEAFB3-6310-4ACC-88D8-F8A73D5BE37D}" type="presParOf" srcId="{7108195B-A9A3-405D-BB84-368D96C43466}" destId="{B9F7767F-459F-4B5B-B43F-E64C387EC9E3}" srcOrd="0" destOrd="0" presId="urn:microsoft.com/office/officeart/2018/2/layout/IconLabelDescriptionList"/>
    <dgm:cxn modelId="{493A41A9-36E9-468B-8B2B-481CF3EC5B2A}" type="presParOf" srcId="{7108195B-A9A3-405D-BB84-368D96C43466}" destId="{E51E7F23-6675-48FE-B261-6752C8BC6958}" srcOrd="1" destOrd="0" presId="urn:microsoft.com/office/officeart/2018/2/layout/IconLabelDescriptionList"/>
    <dgm:cxn modelId="{2D6C3109-8D81-468F-8140-4F559361D9F7}" type="presParOf" srcId="{7108195B-A9A3-405D-BB84-368D96C43466}" destId="{1E3655A4-6AA6-4465-B469-E62974358D62}" srcOrd="2" destOrd="0" presId="urn:microsoft.com/office/officeart/2018/2/layout/IconLabelDescriptionList"/>
    <dgm:cxn modelId="{60BAAA54-03F2-4AF9-AC74-3EE93825D36C}" type="presParOf" srcId="{7108195B-A9A3-405D-BB84-368D96C43466}" destId="{CB0580B5-DD8A-4D5E-9B80-12CD7A8757FB}" srcOrd="3" destOrd="0" presId="urn:microsoft.com/office/officeart/2018/2/layout/IconLabelDescriptionList"/>
    <dgm:cxn modelId="{019DB892-82E0-4065-8C39-FF030415769A}" type="presParOf" srcId="{7108195B-A9A3-405D-BB84-368D96C43466}" destId="{3BDF667C-BA9B-46E9-854D-13DAEAAE7931}" srcOrd="4" destOrd="0" presId="urn:microsoft.com/office/officeart/2018/2/layout/IconLabelDescriptionList"/>
    <dgm:cxn modelId="{8D4A8227-2F33-3043-82E6-3F59040D9BD7}" type="presParOf" srcId="{19BC9C0B-99D7-48EF-A1D5-FC8CDA4C1A7B}" destId="{BCCD1348-E378-CD48-83AF-F4670E3FF472}" srcOrd="5" destOrd="0" presId="urn:microsoft.com/office/officeart/2018/2/layout/IconLabelDescriptionList"/>
    <dgm:cxn modelId="{57A3DE59-38FA-204E-A2F2-60BC21326EE0}" type="presParOf" srcId="{19BC9C0B-99D7-48EF-A1D5-FC8CDA4C1A7B}" destId="{C6351B44-8FF3-E745-947A-107E53EFD801}" srcOrd="6" destOrd="0" presId="urn:microsoft.com/office/officeart/2018/2/layout/IconLabelDescriptionList"/>
    <dgm:cxn modelId="{5019361B-02A7-8E42-BDCB-0DAB9F2F4A9A}" type="presParOf" srcId="{C6351B44-8FF3-E745-947A-107E53EFD801}" destId="{C008EA47-5810-E84A-999D-10B5C58B3AB8}" srcOrd="0" destOrd="0" presId="urn:microsoft.com/office/officeart/2018/2/layout/IconLabelDescriptionList"/>
    <dgm:cxn modelId="{ACF77F62-0336-8449-8236-01B84674EED5}" type="presParOf" srcId="{C6351B44-8FF3-E745-947A-107E53EFD801}" destId="{28799A07-B1F5-294D-80EC-72463396988B}" srcOrd="1" destOrd="0" presId="urn:microsoft.com/office/officeart/2018/2/layout/IconLabelDescriptionList"/>
    <dgm:cxn modelId="{1E8FB40C-A7F6-AD47-99EC-15FB60F5EB28}" type="presParOf" srcId="{C6351B44-8FF3-E745-947A-107E53EFD801}" destId="{E5DDE363-7322-C746-A7BE-26A9CD862DBE}" srcOrd="2" destOrd="0" presId="urn:microsoft.com/office/officeart/2018/2/layout/IconLabelDescriptionList"/>
    <dgm:cxn modelId="{529E35FE-0835-DF42-BAF8-2CA5C87EB1E4}" type="presParOf" srcId="{C6351B44-8FF3-E745-947A-107E53EFD801}" destId="{356A6824-C2FD-7343-8D8F-C1CF531C39FD}" srcOrd="3" destOrd="0" presId="urn:microsoft.com/office/officeart/2018/2/layout/IconLabelDescriptionList"/>
    <dgm:cxn modelId="{F6A9B9C7-E81F-D843-986F-04E4C742EB08}" type="presParOf" srcId="{C6351B44-8FF3-E745-947A-107E53EFD801}" destId="{924198F7-F9C1-6645-A609-76CF5E376824}" srcOrd="4" destOrd="0" presId="urn:microsoft.com/office/officeart/2018/2/layout/IconLabelDescrip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943523-1CA1-4F95-9DCC-DDE0EB019E91}">
      <dsp:nvSpPr>
        <dsp:cNvPr id="0" name=""/>
        <dsp:cNvSpPr/>
      </dsp:nvSpPr>
      <dsp:spPr>
        <a:xfrm>
          <a:off x="8158" y="785649"/>
          <a:ext cx="908085" cy="908085"/>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E903EDAF-ECCC-44FC-9E04-CCCB2DA5799C}">
      <dsp:nvSpPr>
        <dsp:cNvPr id="0" name=""/>
        <dsp:cNvSpPr/>
      </dsp:nvSpPr>
      <dsp:spPr>
        <a:xfrm>
          <a:off x="8158" y="1848960"/>
          <a:ext cx="2594531" cy="3891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022350">
            <a:lnSpc>
              <a:spcPct val="100000"/>
            </a:lnSpc>
            <a:spcBef>
              <a:spcPct val="0"/>
            </a:spcBef>
            <a:spcAft>
              <a:spcPct val="35000"/>
            </a:spcAft>
            <a:buNone/>
            <a:defRPr b="1"/>
          </a:pPr>
          <a:r>
            <a:rPr lang="da-DK" sz="2300" kern="1200" noProof="0"/>
            <a:t>Tænk  (ca. 2 min.) </a:t>
          </a:r>
        </a:p>
      </dsp:txBody>
      <dsp:txXfrm>
        <a:off x="8158" y="1848960"/>
        <a:ext cx="2594531" cy="389179"/>
      </dsp:txXfrm>
    </dsp:sp>
    <dsp:sp modelId="{DC8D1E29-4496-4D40-AA22-FB4902E6FB31}">
      <dsp:nvSpPr>
        <dsp:cNvPr id="0" name=""/>
        <dsp:cNvSpPr/>
      </dsp:nvSpPr>
      <dsp:spPr>
        <a:xfrm>
          <a:off x="8158" y="2310338"/>
          <a:ext cx="2594531" cy="20851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755650">
            <a:lnSpc>
              <a:spcPct val="100000"/>
            </a:lnSpc>
            <a:spcBef>
              <a:spcPct val="0"/>
            </a:spcBef>
            <a:spcAft>
              <a:spcPct val="35000"/>
            </a:spcAft>
            <a:buNone/>
          </a:pPr>
          <a:r>
            <a:rPr lang="da-DK" sz="1700" kern="1200" noProof="0"/>
            <a:t>Overvej for dig selv:</a:t>
          </a:r>
        </a:p>
        <a:p>
          <a:pPr marL="228600" lvl="1" indent="-228600" algn="l" defTabSz="889000">
            <a:lnSpc>
              <a:spcPct val="90000"/>
            </a:lnSpc>
            <a:spcBef>
              <a:spcPct val="0"/>
            </a:spcBef>
            <a:spcAft>
              <a:spcPct val="15000"/>
            </a:spcAft>
            <a:buChar char="•"/>
          </a:pPr>
          <a:r>
            <a:rPr lang="da-DK" sz="2000" b="1" i="1" kern="1200" noProof="0" dirty="0"/>
            <a:t>Hvad lagde du særligt mærke til?</a:t>
          </a:r>
        </a:p>
        <a:p>
          <a:pPr marL="228600" lvl="1" indent="-228600" algn="l" defTabSz="889000">
            <a:lnSpc>
              <a:spcPct val="90000"/>
            </a:lnSpc>
            <a:spcBef>
              <a:spcPct val="0"/>
            </a:spcBef>
            <a:spcAft>
              <a:spcPct val="15000"/>
            </a:spcAft>
            <a:buChar char="•"/>
          </a:pPr>
          <a:r>
            <a:rPr lang="da-DK" sz="2000" b="1" i="1" kern="1200" noProof="0"/>
            <a:t>Hvad undrede du dig over i oplægget?</a:t>
          </a:r>
        </a:p>
      </dsp:txBody>
      <dsp:txXfrm>
        <a:off x="8158" y="2310338"/>
        <a:ext cx="2594531" cy="2085197"/>
      </dsp:txXfrm>
    </dsp:sp>
    <dsp:sp modelId="{CA41EDAA-9ED1-4B7E-AC43-0511784E1101}">
      <dsp:nvSpPr>
        <dsp:cNvPr id="0" name=""/>
        <dsp:cNvSpPr/>
      </dsp:nvSpPr>
      <dsp:spPr>
        <a:xfrm>
          <a:off x="3056732" y="785649"/>
          <a:ext cx="908085" cy="90808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EAB69059-4873-4198-B752-71FA2E45A7AD}">
      <dsp:nvSpPr>
        <dsp:cNvPr id="0" name=""/>
        <dsp:cNvSpPr/>
      </dsp:nvSpPr>
      <dsp:spPr>
        <a:xfrm>
          <a:off x="3056732" y="1848960"/>
          <a:ext cx="2594531" cy="3891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022350">
            <a:lnSpc>
              <a:spcPct val="100000"/>
            </a:lnSpc>
            <a:spcBef>
              <a:spcPct val="0"/>
            </a:spcBef>
            <a:spcAft>
              <a:spcPct val="35000"/>
            </a:spcAft>
            <a:buNone/>
            <a:defRPr b="1"/>
          </a:pPr>
          <a:r>
            <a:rPr lang="da-DK" sz="2300" kern="1200" noProof="0"/>
            <a:t>Tal  (ca. 10 min.)</a:t>
          </a:r>
        </a:p>
      </dsp:txBody>
      <dsp:txXfrm>
        <a:off x="3056732" y="1848960"/>
        <a:ext cx="2594531" cy="389179"/>
      </dsp:txXfrm>
    </dsp:sp>
    <dsp:sp modelId="{53C4EB14-A24D-435D-B965-582C8C6C2772}">
      <dsp:nvSpPr>
        <dsp:cNvPr id="0" name=""/>
        <dsp:cNvSpPr/>
      </dsp:nvSpPr>
      <dsp:spPr>
        <a:xfrm>
          <a:off x="3056732" y="2310338"/>
          <a:ext cx="2594531" cy="20851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755650">
            <a:lnSpc>
              <a:spcPct val="100000"/>
            </a:lnSpc>
            <a:spcBef>
              <a:spcPct val="0"/>
            </a:spcBef>
            <a:spcAft>
              <a:spcPct val="35000"/>
            </a:spcAft>
            <a:buNone/>
          </a:pPr>
          <a:r>
            <a:rPr lang="da-DK" sz="1700" kern="1200" noProof="0" dirty="0"/>
            <a:t>Tal med gruppen om det du har tænkt på. </a:t>
          </a:r>
        </a:p>
        <a:p>
          <a:pPr marL="0" lvl="0" indent="0" algn="l" defTabSz="755650">
            <a:lnSpc>
              <a:spcPct val="100000"/>
            </a:lnSpc>
            <a:spcBef>
              <a:spcPct val="0"/>
            </a:spcBef>
            <a:spcAft>
              <a:spcPct val="35000"/>
            </a:spcAft>
            <a:buNone/>
          </a:pPr>
          <a:r>
            <a:rPr lang="da-DK" sz="1700" kern="1200" noProof="0" dirty="0"/>
            <a:t>Sørg for at alle bliver hørt. </a:t>
          </a:r>
        </a:p>
      </dsp:txBody>
      <dsp:txXfrm>
        <a:off x="3056732" y="2310338"/>
        <a:ext cx="2594531" cy="2085197"/>
      </dsp:txXfrm>
    </dsp:sp>
    <dsp:sp modelId="{B9F7767F-459F-4B5B-B43F-E64C387EC9E3}">
      <dsp:nvSpPr>
        <dsp:cNvPr id="0" name=""/>
        <dsp:cNvSpPr/>
      </dsp:nvSpPr>
      <dsp:spPr>
        <a:xfrm>
          <a:off x="6105306" y="785649"/>
          <a:ext cx="908085" cy="908085"/>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E3655A4-6AA6-4465-B469-E62974358D62}">
      <dsp:nvSpPr>
        <dsp:cNvPr id="0" name=""/>
        <dsp:cNvSpPr/>
      </dsp:nvSpPr>
      <dsp:spPr>
        <a:xfrm>
          <a:off x="6105306" y="1848960"/>
          <a:ext cx="2594531" cy="3891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022350">
            <a:lnSpc>
              <a:spcPct val="100000"/>
            </a:lnSpc>
            <a:spcBef>
              <a:spcPct val="0"/>
            </a:spcBef>
            <a:spcAft>
              <a:spcPct val="35000"/>
            </a:spcAft>
            <a:buNone/>
            <a:defRPr b="1"/>
          </a:pPr>
          <a:r>
            <a:rPr lang="da-DK" sz="2300" kern="1200" noProof="0"/>
            <a:t>Skriv (ca. 5 min.)</a:t>
          </a:r>
        </a:p>
      </dsp:txBody>
      <dsp:txXfrm>
        <a:off x="6105306" y="1848960"/>
        <a:ext cx="2594531" cy="389179"/>
      </dsp:txXfrm>
    </dsp:sp>
    <dsp:sp modelId="{3BDF667C-BA9B-46E9-854D-13DAEAAE7931}">
      <dsp:nvSpPr>
        <dsp:cNvPr id="0" name=""/>
        <dsp:cNvSpPr/>
      </dsp:nvSpPr>
      <dsp:spPr>
        <a:xfrm>
          <a:off x="6105306" y="2310338"/>
          <a:ext cx="2594531" cy="20851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indent="0" algn="l">
            <a:lnSpc>
              <a:spcPct val="100000"/>
            </a:lnSpc>
            <a:buNone/>
          </a:pPr>
          <a:r>
            <a:rPr lang="da-DK" sz="1700" kern="1200" noProof="0" dirty="0"/>
            <a:t>Skriv 1-2 spørgsmål ned, som I gerne vil stille til Bjarne. Et </a:t>
          </a:r>
          <a:r>
            <a:rPr lang="da-DK" sz="1700" kern="1200" noProof="0" dirty="0" err="1"/>
            <a:t>spm</a:t>
          </a:r>
          <a:r>
            <a:rPr lang="da-DK" sz="1700" kern="1200" noProof="0" dirty="0"/>
            <a:t>. pr. kort. </a:t>
          </a:r>
        </a:p>
        <a:p>
          <a:pPr indent="0" algn="l">
            <a:lnSpc>
              <a:spcPct val="100000"/>
            </a:lnSpc>
            <a:buNone/>
          </a:pPr>
          <a:r>
            <a:rPr lang="da-DK" sz="1700" kern="1200" noProof="0" dirty="0"/>
            <a:t>Brug det </a:t>
          </a:r>
          <a:r>
            <a:rPr lang="da-DK" sz="1700" b="1" kern="1200" noProof="0" dirty="0">
              <a:highlight>
                <a:srgbClr val="FFFF00"/>
              </a:highlight>
            </a:rPr>
            <a:t>Gule papkort</a:t>
          </a:r>
          <a:r>
            <a:rPr lang="da-DK" sz="1700" kern="1200" noProof="0" dirty="0"/>
            <a:t>.</a:t>
          </a:r>
        </a:p>
        <a:p>
          <a:pPr indent="0" algn="l">
            <a:lnSpc>
              <a:spcPct val="100000"/>
            </a:lnSpc>
            <a:buNone/>
          </a:pPr>
          <a:r>
            <a:rPr lang="da-DK" sz="1700" kern="1200" noProof="0" dirty="0"/>
            <a:t>Husk at angive titel for spørgsmålet, og at skrive jeres bordnummer på. </a:t>
          </a:r>
        </a:p>
        <a:p>
          <a:pPr marL="0" lvl="0" indent="0" algn="l" defTabSz="755650">
            <a:lnSpc>
              <a:spcPct val="100000"/>
            </a:lnSpc>
            <a:spcBef>
              <a:spcPct val="0"/>
            </a:spcBef>
            <a:spcAft>
              <a:spcPct val="35000"/>
            </a:spcAft>
            <a:buNone/>
          </a:pPr>
          <a:endParaRPr lang="da-DK" sz="1700" kern="1200" noProof="0" dirty="0"/>
        </a:p>
      </dsp:txBody>
      <dsp:txXfrm>
        <a:off x="6105306" y="2310338"/>
        <a:ext cx="2594531" cy="2085197"/>
      </dsp:txXfrm>
    </dsp:sp>
    <dsp:sp modelId="{C008EA47-5810-E84A-999D-10B5C58B3AB8}">
      <dsp:nvSpPr>
        <dsp:cNvPr id="0" name=""/>
        <dsp:cNvSpPr/>
      </dsp:nvSpPr>
      <dsp:spPr>
        <a:xfrm>
          <a:off x="9153881" y="785649"/>
          <a:ext cx="908085" cy="908085"/>
        </a:xfrm>
        <a:prstGeom prst="rect">
          <a:avLst/>
        </a:prstGeom>
        <a:blipFill rotWithShape="1">
          <a:blip xmlns:r="http://schemas.openxmlformats.org/officeDocument/2006/relationships" r:embed="rId7">
            <a:extLst>
              <a:ext uri="{96DAC541-7B7A-43D3-8B79-37D633B846F1}">
                <asvg:svgBlip xmlns:asvg="http://schemas.microsoft.com/office/drawing/2016/SVG/main" r:embed="rId8"/>
              </a:ext>
            </a:extLst>
          </a:blip>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E5DDE363-7322-C746-A7BE-26A9CD862DBE}">
      <dsp:nvSpPr>
        <dsp:cNvPr id="0" name=""/>
        <dsp:cNvSpPr/>
      </dsp:nvSpPr>
      <dsp:spPr>
        <a:xfrm>
          <a:off x="9153881" y="1848960"/>
          <a:ext cx="2594531" cy="3891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022350">
            <a:lnSpc>
              <a:spcPct val="100000"/>
            </a:lnSpc>
            <a:spcBef>
              <a:spcPct val="0"/>
            </a:spcBef>
            <a:spcAft>
              <a:spcPct val="35000"/>
            </a:spcAft>
            <a:buNone/>
            <a:defRPr b="1"/>
          </a:pPr>
          <a:r>
            <a:rPr lang="da-DK" sz="2300" kern="1200" noProof="0"/>
            <a:t>Del (ca. 45 min.)</a:t>
          </a:r>
        </a:p>
      </dsp:txBody>
      <dsp:txXfrm>
        <a:off x="9153881" y="1848960"/>
        <a:ext cx="2594531" cy="389179"/>
      </dsp:txXfrm>
    </dsp:sp>
    <dsp:sp modelId="{924198F7-F9C1-6645-A609-76CF5E376824}">
      <dsp:nvSpPr>
        <dsp:cNvPr id="0" name=""/>
        <dsp:cNvSpPr/>
      </dsp:nvSpPr>
      <dsp:spPr>
        <a:xfrm>
          <a:off x="9153881" y="2310338"/>
          <a:ext cx="2594531" cy="20851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755650">
            <a:lnSpc>
              <a:spcPct val="100000"/>
            </a:lnSpc>
            <a:spcBef>
              <a:spcPct val="0"/>
            </a:spcBef>
            <a:spcAft>
              <a:spcPct val="35000"/>
            </a:spcAft>
            <a:buNone/>
          </a:pPr>
          <a:r>
            <a:rPr lang="da-DK" sz="1700" kern="1200" noProof="0"/>
            <a:t>Hvert bord får på skift mulighed for at dele ét spørgsmål, som der svares på/</a:t>
          </a:r>
          <a:r>
            <a:rPr lang="da-DK" sz="1700" kern="1200" noProof="0">
              <a:solidFill>
                <a:schemeClr val="tx1"/>
              </a:solidFill>
            </a:rPr>
            <a:t>drøftes i plenum.</a:t>
          </a:r>
        </a:p>
        <a:p>
          <a:pPr marL="0" lvl="0" indent="0" algn="l" defTabSz="755650">
            <a:lnSpc>
              <a:spcPct val="100000"/>
            </a:lnSpc>
            <a:spcBef>
              <a:spcPct val="0"/>
            </a:spcBef>
            <a:spcAft>
              <a:spcPct val="35000"/>
            </a:spcAft>
            <a:buNone/>
          </a:pPr>
          <a:r>
            <a:rPr lang="da-DK" sz="1700" kern="1200" noProof="0">
              <a:solidFill>
                <a:schemeClr val="tx1"/>
              </a:solidFill>
            </a:rPr>
            <a:t>Når alle borde har stillet et spørgsmål, starter runden forfra indtil tiden er gået.</a:t>
          </a:r>
          <a:endParaRPr lang="da-DK" sz="1700" kern="1200" noProof="0" dirty="0">
            <a:solidFill>
              <a:schemeClr val="tx1"/>
            </a:solidFill>
          </a:endParaRPr>
        </a:p>
      </dsp:txBody>
      <dsp:txXfrm>
        <a:off x="9153881" y="2310338"/>
        <a:ext cx="2594531" cy="2085197"/>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a:extLst>
              <a:ext uri="{FF2B5EF4-FFF2-40B4-BE49-F238E27FC236}">
                <a16:creationId xmlns:a16="http://schemas.microsoft.com/office/drawing/2014/main" id="{750574E9-A5B3-CFF8-2066-C2B7E5970875}"/>
              </a:ext>
            </a:extLst>
          </p:cNvPr>
          <p:cNvSpPr>
            <a:spLocks noGrp="1"/>
          </p:cNvSpPr>
          <p:nvPr>
            <p:ph type="hdr" sz="quarter"/>
          </p:nvPr>
        </p:nvSpPr>
        <p:spPr>
          <a:xfrm>
            <a:off x="0" y="0"/>
            <a:ext cx="4308475" cy="341313"/>
          </a:xfrm>
          <a:prstGeom prst="rect">
            <a:avLst/>
          </a:prstGeom>
        </p:spPr>
        <p:txBody>
          <a:bodyPr vert="horz" lIns="91440" tIns="45720" rIns="91440" bIns="45720" rtlCol="0"/>
          <a:lstStyle>
            <a:lvl1pPr algn="l">
              <a:defRPr sz="1200"/>
            </a:lvl1pPr>
          </a:lstStyle>
          <a:p>
            <a:endParaRPr lang="da-DK"/>
          </a:p>
        </p:txBody>
      </p:sp>
      <p:sp>
        <p:nvSpPr>
          <p:cNvPr id="3" name="Pladsholder til dato 2">
            <a:extLst>
              <a:ext uri="{FF2B5EF4-FFF2-40B4-BE49-F238E27FC236}">
                <a16:creationId xmlns:a16="http://schemas.microsoft.com/office/drawing/2014/main" id="{F48A2516-F955-EF03-0D6B-22C6092DED6A}"/>
              </a:ext>
            </a:extLst>
          </p:cNvPr>
          <p:cNvSpPr>
            <a:spLocks noGrp="1"/>
          </p:cNvSpPr>
          <p:nvPr>
            <p:ph type="dt" sz="quarter" idx="1"/>
          </p:nvPr>
        </p:nvSpPr>
        <p:spPr>
          <a:xfrm>
            <a:off x="5632450" y="0"/>
            <a:ext cx="4310063" cy="341313"/>
          </a:xfrm>
          <a:prstGeom prst="rect">
            <a:avLst/>
          </a:prstGeom>
        </p:spPr>
        <p:txBody>
          <a:bodyPr vert="horz" lIns="91440" tIns="45720" rIns="91440" bIns="45720" rtlCol="0"/>
          <a:lstStyle>
            <a:lvl1pPr algn="r">
              <a:defRPr sz="1200"/>
            </a:lvl1pPr>
          </a:lstStyle>
          <a:p>
            <a:fld id="{A7C891B3-210A-4880-A270-992128692FC3}" type="datetimeFigureOut">
              <a:rPr lang="da-DK" smtClean="0"/>
              <a:t>19-05-2025</a:t>
            </a:fld>
            <a:endParaRPr lang="da-DK"/>
          </a:p>
        </p:txBody>
      </p:sp>
      <p:sp>
        <p:nvSpPr>
          <p:cNvPr id="4" name="Pladsholder til sidefod 3">
            <a:extLst>
              <a:ext uri="{FF2B5EF4-FFF2-40B4-BE49-F238E27FC236}">
                <a16:creationId xmlns:a16="http://schemas.microsoft.com/office/drawing/2014/main" id="{5069F683-519A-86C5-1561-D7E41BB97505}"/>
              </a:ext>
            </a:extLst>
          </p:cNvPr>
          <p:cNvSpPr>
            <a:spLocks noGrp="1"/>
          </p:cNvSpPr>
          <p:nvPr>
            <p:ph type="ftr" sz="quarter" idx="2"/>
          </p:nvPr>
        </p:nvSpPr>
        <p:spPr>
          <a:xfrm>
            <a:off x="0" y="6464300"/>
            <a:ext cx="4308475" cy="341313"/>
          </a:xfrm>
          <a:prstGeom prst="rect">
            <a:avLst/>
          </a:prstGeom>
        </p:spPr>
        <p:txBody>
          <a:bodyPr vert="horz" lIns="91440" tIns="45720" rIns="91440" bIns="45720" rtlCol="0" anchor="b"/>
          <a:lstStyle>
            <a:lvl1pPr algn="l">
              <a:defRPr sz="1200"/>
            </a:lvl1pPr>
          </a:lstStyle>
          <a:p>
            <a:endParaRPr lang="da-DK"/>
          </a:p>
        </p:txBody>
      </p:sp>
      <p:sp>
        <p:nvSpPr>
          <p:cNvPr id="5" name="Pladsholder til slidenummer 4">
            <a:extLst>
              <a:ext uri="{FF2B5EF4-FFF2-40B4-BE49-F238E27FC236}">
                <a16:creationId xmlns:a16="http://schemas.microsoft.com/office/drawing/2014/main" id="{8DD48FDF-1C72-02FE-E250-779FEAC65E4F}"/>
              </a:ext>
            </a:extLst>
          </p:cNvPr>
          <p:cNvSpPr>
            <a:spLocks noGrp="1"/>
          </p:cNvSpPr>
          <p:nvPr>
            <p:ph type="sldNum" sz="quarter" idx="3"/>
          </p:nvPr>
        </p:nvSpPr>
        <p:spPr>
          <a:xfrm>
            <a:off x="5632450" y="6464300"/>
            <a:ext cx="4310063" cy="341313"/>
          </a:xfrm>
          <a:prstGeom prst="rect">
            <a:avLst/>
          </a:prstGeom>
        </p:spPr>
        <p:txBody>
          <a:bodyPr vert="horz" lIns="91440" tIns="45720" rIns="91440" bIns="45720" rtlCol="0" anchor="b"/>
          <a:lstStyle>
            <a:lvl1pPr algn="r">
              <a:defRPr sz="1200"/>
            </a:lvl1pPr>
          </a:lstStyle>
          <a:p>
            <a:fld id="{79BBFDF2-B567-42BA-95A5-A09362005CB5}" type="slidenum">
              <a:rPr lang="da-DK" smtClean="0"/>
              <a:t>‹nr.›</a:t>
            </a:fld>
            <a:endParaRPr lang="da-DK"/>
          </a:p>
        </p:txBody>
      </p:sp>
    </p:spTree>
    <p:extLst>
      <p:ext uri="{BB962C8B-B14F-4D97-AF65-F5344CB8AC3E}">
        <p14:creationId xmlns:p14="http://schemas.microsoft.com/office/powerpoint/2010/main" val="41867874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2" y="2"/>
            <a:ext cx="4309110" cy="341463"/>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5632689" y="2"/>
            <a:ext cx="4309110" cy="341463"/>
          </a:xfrm>
          <a:prstGeom prst="rect">
            <a:avLst/>
          </a:prstGeom>
        </p:spPr>
        <p:txBody>
          <a:bodyPr vert="horz" lIns="91440" tIns="45720" rIns="91440" bIns="45720" rtlCol="0"/>
          <a:lstStyle>
            <a:lvl1pPr algn="r">
              <a:defRPr sz="1200"/>
            </a:lvl1pPr>
          </a:lstStyle>
          <a:p>
            <a:fld id="{8C062806-1435-451F-A1A0-33F32AB28C79}" type="datetimeFigureOut">
              <a:rPr lang="da-DK" smtClean="0"/>
              <a:t>19-05-2025</a:t>
            </a:fld>
            <a:endParaRPr lang="da-DK"/>
          </a:p>
        </p:txBody>
      </p:sp>
      <p:sp>
        <p:nvSpPr>
          <p:cNvPr id="4" name="Pladsholder til slidebillede 3"/>
          <p:cNvSpPr>
            <a:spLocks noGrp="1" noRot="1" noChangeAspect="1"/>
          </p:cNvSpPr>
          <p:nvPr>
            <p:ph type="sldImg" idx="2"/>
          </p:nvPr>
        </p:nvSpPr>
        <p:spPr>
          <a:xfrm>
            <a:off x="2930525" y="850900"/>
            <a:ext cx="4083050" cy="2297113"/>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994411" y="3275201"/>
            <a:ext cx="7955279" cy="2679710"/>
          </a:xfrm>
          <a:prstGeom prst="rect">
            <a:avLst/>
          </a:prstGeom>
        </p:spPr>
        <p:txBody>
          <a:bodyPr vert="horz" lIns="91440" tIns="45720" rIns="91440" bIns="45720" rtlCol="0"/>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2" y="6464152"/>
            <a:ext cx="4309110" cy="341462"/>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5632689" y="6464152"/>
            <a:ext cx="4309110" cy="341462"/>
          </a:xfrm>
          <a:prstGeom prst="rect">
            <a:avLst/>
          </a:prstGeom>
        </p:spPr>
        <p:txBody>
          <a:bodyPr vert="horz" lIns="91440" tIns="45720" rIns="91440" bIns="45720" rtlCol="0" anchor="b"/>
          <a:lstStyle>
            <a:lvl1pPr algn="r">
              <a:defRPr sz="1200"/>
            </a:lvl1pPr>
          </a:lstStyle>
          <a:p>
            <a:fld id="{E8B23C5F-1057-4D02-8278-9373A9252565}" type="slidenum">
              <a:rPr lang="da-DK" smtClean="0"/>
              <a:t>‹nr.›</a:t>
            </a:fld>
            <a:endParaRPr lang="da-DK"/>
          </a:p>
        </p:txBody>
      </p:sp>
    </p:spTree>
    <p:extLst>
      <p:ext uri="{BB962C8B-B14F-4D97-AF65-F5344CB8AC3E}">
        <p14:creationId xmlns:p14="http://schemas.microsoft.com/office/powerpoint/2010/main" val="20404684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kk.dk/dagsordener-og-referater/Sundheds-%20og%20Omsorgsudvalget/m%C3%B8de-20022025/referat/punkt-2?utm_source=chatgpt.com" TargetMode="External"/><Relationship Id="rId2" Type="http://schemas.openxmlformats.org/officeDocument/2006/relationships/slide" Target="../slides/slide7.xml"/><Relationship Id="rId1" Type="http://schemas.openxmlformats.org/officeDocument/2006/relationships/notesMaster" Target="../notesMasters/notesMaster1.xml"/><Relationship Id="rId5" Type="http://schemas.openxmlformats.org/officeDocument/2006/relationships/hyperlink" Target="https://regeringen.dk/media/ec0nhyiw/regeringens_aeldreudspil_jan2024.pdf?utm_source=chatgpt.com" TargetMode="External"/><Relationship Id="rId4" Type="http://schemas.openxmlformats.org/officeDocument/2006/relationships/hyperlink" Target="https://www.kl.dk/sundhed-og-aeldre/aeldrereformen/implementering-af-aeldrereformen/aeldretilsyn?utm_source=chatgpt.com" TargetMode="Externa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47F809-B542-3777-540C-6F19882E9227}"/>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EF2E305F-CAC0-E691-8046-86E1633AC5A8}"/>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A2E1700D-C770-71B8-08B6-C0F580F10D5E}"/>
              </a:ext>
            </a:extLst>
          </p:cNvPr>
          <p:cNvSpPr>
            <a:spLocks noGrp="1"/>
          </p:cNvSpPr>
          <p:nvPr>
            <p:ph type="body" idx="1"/>
          </p:nvPr>
        </p:nvSpPr>
        <p:spPr/>
        <p:txBody>
          <a:bodyPr/>
          <a:lstStyle/>
          <a:p>
            <a:r>
              <a:rPr lang="da-DK" dirty="0"/>
              <a:t>12.5 – 16.5 - 2025</a:t>
            </a:r>
          </a:p>
        </p:txBody>
      </p:sp>
      <p:sp>
        <p:nvSpPr>
          <p:cNvPr id="4" name="Pladsholder til slidenummer 3">
            <a:extLst>
              <a:ext uri="{FF2B5EF4-FFF2-40B4-BE49-F238E27FC236}">
                <a16:creationId xmlns:a16="http://schemas.microsoft.com/office/drawing/2014/main" id="{13E0D0F7-BC87-B811-6DCC-08456CFDE207}"/>
              </a:ext>
            </a:extLst>
          </p:cNvPr>
          <p:cNvSpPr>
            <a:spLocks noGrp="1"/>
          </p:cNvSpPr>
          <p:nvPr>
            <p:ph type="sldNum" sz="quarter" idx="5"/>
          </p:nvPr>
        </p:nvSpPr>
        <p:spPr/>
        <p:txBody>
          <a:bodyPr/>
          <a:lstStyle/>
          <a:p>
            <a:fld id="{E8B23C5F-1057-4D02-8278-9373A9252565}" type="slidenum">
              <a:rPr lang="da-DK" smtClean="0"/>
              <a:t>1</a:t>
            </a:fld>
            <a:endParaRPr lang="da-DK"/>
          </a:p>
        </p:txBody>
      </p:sp>
    </p:spTree>
    <p:extLst>
      <p:ext uri="{BB962C8B-B14F-4D97-AF65-F5344CB8AC3E}">
        <p14:creationId xmlns:p14="http://schemas.microsoft.com/office/powerpoint/2010/main" val="95514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a:t>Roller</a:t>
            </a:r>
          </a:p>
        </p:txBody>
      </p:sp>
      <p:sp>
        <p:nvSpPr>
          <p:cNvPr id="4" name="Pladsholder til slidenummer 3"/>
          <p:cNvSpPr>
            <a:spLocks noGrp="1"/>
          </p:cNvSpPr>
          <p:nvPr>
            <p:ph type="sldNum" sz="quarter" idx="5"/>
          </p:nvPr>
        </p:nvSpPr>
        <p:spPr/>
        <p:txBody>
          <a:bodyPr/>
          <a:lstStyle/>
          <a:p>
            <a:fld id="{E8B23C5F-1057-4D02-8278-9373A9252565}" type="slidenum">
              <a:rPr lang="da-DK" smtClean="0"/>
              <a:t>2</a:t>
            </a:fld>
            <a:endParaRPr lang="da-DK"/>
          </a:p>
        </p:txBody>
      </p:sp>
    </p:spTree>
    <p:extLst>
      <p:ext uri="{BB962C8B-B14F-4D97-AF65-F5344CB8AC3E}">
        <p14:creationId xmlns:p14="http://schemas.microsoft.com/office/powerpoint/2010/main" val="23936503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E8B23C5F-1057-4D02-8278-9373A9252565}" type="slidenum">
              <a:rPr lang="da-DK" smtClean="0"/>
              <a:t>3</a:t>
            </a:fld>
            <a:endParaRPr lang="da-DK"/>
          </a:p>
        </p:txBody>
      </p:sp>
    </p:spTree>
    <p:extLst>
      <p:ext uri="{BB962C8B-B14F-4D97-AF65-F5344CB8AC3E}">
        <p14:creationId xmlns:p14="http://schemas.microsoft.com/office/powerpoint/2010/main" val="31283831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en-GB"/>
          </a:p>
        </p:txBody>
      </p:sp>
      <p:sp>
        <p:nvSpPr>
          <p:cNvPr id="4" name="Pladsholder til slidenummer 3"/>
          <p:cNvSpPr>
            <a:spLocks noGrp="1"/>
          </p:cNvSpPr>
          <p:nvPr>
            <p:ph type="sldNum" sz="quarter" idx="5"/>
          </p:nvPr>
        </p:nvSpPr>
        <p:spPr/>
        <p:txBody>
          <a:bodyPr/>
          <a:lstStyle/>
          <a:p>
            <a:fld id="{E8B23C5F-1057-4D02-8278-9373A9252565}" type="slidenum">
              <a:rPr lang="da-DK" smtClean="0"/>
              <a:t>4</a:t>
            </a:fld>
            <a:endParaRPr lang="da-DK"/>
          </a:p>
        </p:txBody>
      </p:sp>
    </p:spTree>
    <p:extLst>
      <p:ext uri="{BB962C8B-B14F-4D97-AF65-F5344CB8AC3E}">
        <p14:creationId xmlns:p14="http://schemas.microsoft.com/office/powerpoint/2010/main" val="10591727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C2C98BBF-BBF0-4DE9-8547-883D9E224976}" type="slidenum">
              <a:rPr lang="da-DK" smtClean="0"/>
              <a:t>5</a:t>
            </a:fld>
            <a:endParaRPr lang="da-DK"/>
          </a:p>
        </p:txBody>
      </p:sp>
    </p:spTree>
    <p:extLst>
      <p:ext uri="{BB962C8B-B14F-4D97-AF65-F5344CB8AC3E}">
        <p14:creationId xmlns:p14="http://schemas.microsoft.com/office/powerpoint/2010/main" val="41665165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C2C98BBF-BBF0-4DE9-8547-883D9E224976}" type="slidenum">
              <a:rPr lang="da-DK" smtClean="0"/>
              <a:t>6</a:t>
            </a:fld>
            <a:endParaRPr lang="da-DK"/>
          </a:p>
        </p:txBody>
      </p:sp>
    </p:spTree>
    <p:extLst>
      <p:ext uri="{BB962C8B-B14F-4D97-AF65-F5344CB8AC3E}">
        <p14:creationId xmlns:p14="http://schemas.microsoft.com/office/powerpoint/2010/main" val="32334150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Hvad træder i kraft hvornår:</a:t>
            </a:r>
          </a:p>
          <a:p>
            <a:endParaRPr lang="da-DK" dirty="0"/>
          </a:p>
          <a:p>
            <a:pPr>
              <a:buNone/>
            </a:pPr>
            <a:r>
              <a:rPr lang="da-DK" b="1" dirty="0"/>
              <a:t>1. januar 2025:</a:t>
            </a:r>
            <a:endParaRPr lang="da-DK" dirty="0"/>
          </a:p>
          <a:p>
            <a:pPr>
              <a:buFont typeface="Arial" panose="020B0604020202020204" pitchFamily="34" charset="0"/>
              <a:buChar char="•"/>
            </a:pPr>
            <a:r>
              <a:rPr lang="da-DK" dirty="0"/>
              <a:t>Ikrafttrædelse af Lov om Ældretilsyn og Lov om Lokalplejehjem.</a:t>
            </a:r>
          </a:p>
          <a:p>
            <a:pPr>
              <a:buFont typeface="Arial" panose="020B0604020202020204" pitchFamily="34" charset="0"/>
              <a:buChar char="•"/>
            </a:pPr>
            <a:r>
              <a:rPr lang="da-DK" dirty="0"/>
              <a:t>Kommunerne skal etablere sig som nye tilsynsaktører frem mod 1. juli 2025. </a:t>
            </a:r>
          </a:p>
          <a:p>
            <a:pPr>
              <a:buFont typeface="Arial" panose="020B0604020202020204" pitchFamily="34" charset="0"/>
              <a:buChar char="•"/>
            </a:pPr>
            <a:r>
              <a:rPr lang="da-DK" dirty="0"/>
              <a:t>Mulighed for etablering af lokalplejehjem med større lokal frihed og ansvar. </a:t>
            </a:r>
            <a:r>
              <a:rPr lang="da-DK" dirty="0">
                <a:hlinkClick r:id="rId3"/>
              </a:rPr>
              <a:t>Ældre Sagen+22Københavns Kommune+22KL+22</a:t>
            </a:r>
            <a:r>
              <a:rPr lang="da-DK" dirty="0">
                <a:hlinkClick r:id="rId4"/>
              </a:rPr>
              <a:t>KL</a:t>
            </a:r>
            <a:r>
              <a:rPr lang="da-DK" dirty="0">
                <a:hlinkClick r:id="rId5"/>
              </a:rPr>
              <a:t>Regeringen+1Forside+1</a:t>
            </a:r>
            <a:endParaRPr lang="da-DK" dirty="0"/>
          </a:p>
          <a:p>
            <a:pPr>
              <a:buNone/>
            </a:pPr>
            <a:endParaRPr lang="da-DK" b="1" dirty="0"/>
          </a:p>
          <a:p>
            <a:pPr>
              <a:buNone/>
            </a:pPr>
            <a:r>
              <a:rPr lang="da-DK" b="1" dirty="0"/>
              <a:t>1. juli 2025:</a:t>
            </a:r>
            <a:endParaRPr lang="da-DK" dirty="0"/>
          </a:p>
          <a:p>
            <a:pPr>
              <a:buFont typeface="Arial" panose="020B0604020202020204" pitchFamily="34" charset="0"/>
              <a:buChar char="•"/>
            </a:pPr>
            <a:r>
              <a:rPr lang="da-DK" dirty="0"/>
              <a:t>Ældreloven træder i kraft med fokus på:</a:t>
            </a:r>
          </a:p>
          <a:p>
            <a:pPr marL="742950" lvl="1" indent="-285750">
              <a:buFont typeface="Arial" panose="020B0604020202020204" pitchFamily="34" charset="0"/>
              <a:buChar char="•"/>
            </a:pPr>
            <a:r>
              <a:rPr lang="da-DK" dirty="0"/>
              <a:t>Helhedspleje og borgernær visitation.</a:t>
            </a:r>
          </a:p>
          <a:p>
            <a:pPr marL="742950" lvl="1" indent="-285750">
              <a:buFont typeface="Arial" panose="020B0604020202020204" pitchFamily="34" charset="0"/>
              <a:buChar char="•"/>
            </a:pPr>
            <a:r>
              <a:rPr lang="da-DK" dirty="0"/>
              <a:t>Udbredelse af faste teams.</a:t>
            </a:r>
          </a:p>
          <a:p>
            <a:pPr marL="742950" lvl="1" indent="-285750">
              <a:buFont typeface="Arial" panose="020B0604020202020204" pitchFamily="34" charset="0"/>
              <a:buChar char="•"/>
            </a:pPr>
            <a:r>
              <a:rPr lang="da-DK" dirty="0"/>
              <a:t>Udvidelse af det frie valg og ligestilling af private og offentlige leverandører.</a:t>
            </a:r>
          </a:p>
          <a:p>
            <a:pPr marL="742950" lvl="1" indent="-285750">
              <a:buFont typeface="Arial" panose="020B0604020202020204" pitchFamily="34" charset="0"/>
              <a:buChar char="•"/>
            </a:pPr>
            <a:r>
              <a:rPr lang="da-DK" dirty="0"/>
              <a:t>Forenklet tværkommunalt ældretilsyn og </a:t>
            </a:r>
            <a:r>
              <a:rPr lang="da-DK" dirty="0" err="1"/>
              <a:t>samtilsyn</a:t>
            </a:r>
            <a:r>
              <a:rPr lang="da-DK" dirty="0"/>
              <a:t> på plejehjem.</a:t>
            </a:r>
          </a:p>
          <a:p>
            <a:endParaRPr lang="da-DK" dirty="0"/>
          </a:p>
        </p:txBody>
      </p:sp>
      <p:sp>
        <p:nvSpPr>
          <p:cNvPr id="4" name="Pladsholder til slidenummer 3"/>
          <p:cNvSpPr>
            <a:spLocks noGrp="1"/>
          </p:cNvSpPr>
          <p:nvPr>
            <p:ph type="sldNum" sz="quarter" idx="5"/>
          </p:nvPr>
        </p:nvSpPr>
        <p:spPr/>
        <p:txBody>
          <a:bodyPr/>
          <a:lstStyle/>
          <a:p>
            <a:fld id="{C2C98BBF-BBF0-4DE9-8547-883D9E224976}" type="slidenum">
              <a:rPr lang="da-DK" smtClean="0"/>
              <a:t>7</a:t>
            </a:fld>
            <a:endParaRPr lang="da-DK"/>
          </a:p>
        </p:txBody>
      </p:sp>
    </p:spTree>
    <p:extLst>
      <p:ext uri="{BB962C8B-B14F-4D97-AF65-F5344CB8AC3E}">
        <p14:creationId xmlns:p14="http://schemas.microsoft.com/office/powerpoint/2010/main" val="40602590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C2C98BBF-BBF0-4DE9-8547-883D9E224976}" type="slidenum">
              <a:rPr lang="da-DK" smtClean="0"/>
              <a:t>8</a:t>
            </a:fld>
            <a:endParaRPr lang="da-DK"/>
          </a:p>
        </p:txBody>
      </p:sp>
    </p:spTree>
    <p:extLst>
      <p:ext uri="{BB962C8B-B14F-4D97-AF65-F5344CB8AC3E}">
        <p14:creationId xmlns:p14="http://schemas.microsoft.com/office/powerpoint/2010/main" val="5134363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C2C98BBF-BBF0-4DE9-8547-883D9E224976}" type="slidenum">
              <a:rPr lang="da-DK" smtClean="0"/>
              <a:t>9</a:t>
            </a:fld>
            <a:endParaRPr lang="da-DK"/>
          </a:p>
        </p:txBody>
      </p:sp>
    </p:spTree>
    <p:extLst>
      <p:ext uri="{BB962C8B-B14F-4D97-AF65-F5344CB8AC3E}">
        <p14:creationId xmlns:p14="http://schemas.microsoft.com/office/powerpoint/2010/main" val="24945616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Men når det er sagt, er det også NU, vi skal være </a:t>
            </a:r>
            <a:r>
              <a:rPr lang="da-DK"/>
              <a:t>skal </a:t>
            </a:r>
            <a:r>
              <a:rPr lang="da-DK" dirty="0"/>
              <a:t>være!</a:t>
            </a:r>
            <a:endParaRPr lang="da-DK"/>
          </a:p>
        </p:txBody>
      </p:sp>
      <p:sp>
        <p:nvSpPr>
          <p:cNvPr id="4" name="Pladsholder til slidenummer 3"/>
          <p:cNvSpPr>
            <a:spLocks noGrp="1"/>
          </p:cNvSpPr>
          <p:nvPr>
            <p:ph type="sldNum" sz="quarter" idx="5"/>
          </p:nvPr>
        </p:nvSpPr>
        <p:spPr/>
        <p:txBody>
          <a:bodyPr/>
          <a:lstStyle/>
          <a:p>
            <a:fld id="{C2C98BBF-BBF0-4DE9-8547-883D9E224976}" type="slidenum">
              <a:rPr lang="da-DK" smtClean="0"/>
              <a:t>10</a:t>
            </a:fld>
            <a:endParaRPr lang="da-DK"/>
          </a:p>
        </p:txBody>
      </p:sp>
    </p:spTree>
    <p:extLst>
      <p:ext uri="{BB962C8B-B14F-4D97-AF65-F5344CB8AC3E}">
        <p14:creationId xmlns:p14="http://schemas.microsoft.com/office/powerpoint/2010/main" val="31489593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en-GB"/>
          </a:p>
        </p:txBody>
      </p:sp>
      <p:sp>
        <p:nvSpPr>
          <p:cNvPr id="4" name="Pladsholder til slidenummer 3"/>
          <p:cNvSpPr>
            <a:spLocks noGrp="1"/>
          </p:cNvSpPr>
          <p:nvPr>
            <p:ph type="sldNum" sz="quarter" idx="5"/>
          </p:nvPr>
        </p:nvSpPr>
        <p:spPr/>
        <p:txBody>
          <a:bodyPr/>
          <a:lstStyle/>
          <a:p>
            <a:fld id="{E8B23C5F-1057-4D02-8278-9373A9252565}" type="slidenum">
              <a:rPr lang="da-DK" smtClean="0"/>
              <a:t>11</a:t>
            </a:fld>
            <a:endParaRPr lang="da-DK"/>
          </a:p>
        </p:txBody>
      </p:sp>
    </p:spTree>
    <p:extLst>
      <p:ext uri="{BB962C8B-B14F-4D97-AF65-F5344CB8AC3E}">
        <p14:creationId xmlns:p14="http://schemas.microsoft.com/office/powerpoint/2010/main" val="81894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C2C98BBF-BBF0-4DE9-8547-883D9E224976}" type="slidenum">
              <a:rPr lang="da-DK" smtClean="0"/>
              <a:t>12</a:t>
            </a:fld>
            <a:endParaRPr lang="da-DK"/>
          </a:p>
        </p:txBody>
      </p:sp>
    </p:spTree>
    <p:extLst>
      <p:ext uri="{BB962C8B-B14F-4D97-AF65-F5344CB8AC3E}">
        <p14:creationId xmlns:p14="http://schemas.microsoft.com/office/powerpoint/2010/main" val="36520786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C2C98BBF-BBF0-4DE9-8547-883D9E224976}" type="slidenum">
              <a:rPr lang="da-DK" smtClean="0"/>
              <a:t>13</a:t>
            </a:fld>
            <a:endParaRPr lang="da-DK"/>
          </a:p>
        </p:txBody>
      </p:sp>
    </p:spTree>
    <p:extLst>
      <p:ext uri="{BB962C8B-B14F-4D97-AF65-F5344CB8AC3E}">
        <p14:creationId xmlns:p14="http://schemas.microsoft.com/office/powerpoint/2010/main" val="37963679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C2C98BBF-BBF0-4DE9-8547-883D9E224976}" type="slidenum">
              <a:rPr lang="da-DK" smtClean="0"/>
              <a:t>14</a:t>
            </a:fld>
            <a:endParaRPr lang="da-DK"/>
          </a:p>
        </p:txBody>
      </p:sp>
    </p:spTree>
    <p:extLst>
      <p:ext uri="{BB962C8B-B14F-4D97-AF65-F5344CB8AC3E}">
        <p14:creationId xmlns:p14="http://schemas.microsoft.com/office/powerpoint/2010/main" val="6138127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a-DK"/>
          </a:p>
        </p:txBody>
      </p:sp>
      <p:sp>
        <p:nvSpPr>
          <p:cNvPr id="4" name="Slide Number Placeholder 3"/>
          <p:cNvSpPr>
            <a:spLocks noGrp="1"/>
          </p:cNvSpPr>
          <p:nvPr>
            <p:ph type="sldNum" sz="quarter" idx="5"/>
          </p:nvPr>
        </p:nvSpPr>
        <p:spPr/>
        <p:txBody>
          <a:bodyPr/>
          <a:lstStyle/>
          <a:p>
            <a:fld id="{C2C98BBF-BBF0-4DE9-8547-883D9E224976}" type="slidenum">
              <a:rPr lang="da-DK" smtClean="0"/>
              <a:t>15</a:t>
            </a:fld>
            <a:endParaRPr lang="da-DK"/>
          </a:p>
        </p:txBody>
      </p:sp>
    </p:spTree>
    <p:extLst>
      <p:ext uri="{BB962C8B-B14F-4D97-AF65-F5344CB8AC3E}">
        <p14:creationId xmlns:p14="http://schemas.microsoft.com/office/powerpoint/2010/main" val="5449288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en-GB"/>
          </a:p>
        </p:txBody>
      </p:sp>
      <p:sp>
        <p:nvSpPr>
          <p:cNvPr id="4" name="Pladsholder til slidenummer 3"/>
          <p:cNvSpPr>
            <a:spLocks noGrp="1"/>
          </p:cNvSpPr>
          <p:nvPr>
            <p:ph type="sldNum" sz="quarter" idx="5"/>
          </p:nvPr>
        </p:nvSpPr>
        <p:spPr/>
        <p:txBody>
          <a:bodyPr/>
          <a:lstStyle/>
          <a:p>
            <a:fld id="{E8B23C5F-1057-4D02-8278-9373A9252565}" type="slidenum">
              <a:rPr lang="da-DK" smtClean="0"/>
              <a:t>16</a:t>
            </a:fld>
            <a:endParaRPr lang="da-DK"/>
          </a:p>
        </p:txBody>
      </p:sp>
    </p:spTree>
    <p:extLst>
      <p:ext uri="{BB962C8B-B14F-4D97-AF65-F5344CB8AC3E}">
        <p14:creationId xmlns:p14="http://schemas.microsoft.com/office/powerpoint/2010/main" val="17835605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C2C98BBF-BBF0-4DE9-8547-883D9E224976}" type="slidenum">
              <a:rPr lang="da-DK" smtClean="0"/>
              <a:t>17</a:t>
            </a:fld>
            <a:endParaRPr lang="da-DK"/>
          </a:p>
        </p:txBody>
      </p:sp>
    </p:spTree>
    <p:extLst>
      <p:ext uri="{BB962C8B-B14F-4D97-AF65-F5344CB8AC3E}">
        <p14:creationId xmlns:p14="http://schemas.microsoft.com/office/powerpoint/2010/main" val="26063212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C2C98BBF-BBF0-4DE9-8547-883D9E224976}" type="slidenum">
              <a:rPr lang="da-DK" smtClean="0"/>
              <a:t>18</a:t>
            </a:fld>
            <a:endParaRPr lang="da-DK"/>
          </a:p>
        </p:txBody>
      </p:sp>
    </p:spTree>
    <p:extLst>
      <p:ext uri="{BB962C8B-B14F-4D97-AF65-F5344CB8AC3E}">
        <p14:creationId xmlns:p14="http://schemas.microsoft.com/office/powerpoint/2010/main" val="32789139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C2C98BBF-BBF0-4DE9-8547-883D9E224976}" type="slidenum">
              <a:rPr lang="da-DK" smtClean="0"/>
              <a:t>19</a:t>
            </a:fld>
            <a:endParaRPr lang="da-DK"/>
          </a:p>
        </p:txBody>
      </p:sp>
    </p:spTree>
    <p:extLst>
      <p:ext uri="{BB962C8B-B14F-4D97-AF65-F5344CB8AC3E}">
        <p14:creationId xmlns:p14="http://schemas.microsoft.com/office/powerpoint/2010/main" val="2874077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en-GB"/>
          </a:p>
        </p:txBody>
      </p:sp>
      <p:sp>
        <p:nvSpPr>
          <p:cNvPr id="4" name="Pladsholder til slidenummer 3"/>
          <p:cNvSpPr>
            <a:spLocks noGrp="1"/>
          </p:cNvSpPr>
          <p:nvPr>
            <p:ph type="sldNum" sz="quarter" idx="5"/>
          </p:nvPr>
        </p:nvSpPr>
        <p:spPr/>
        <p:txBody>
          <a:bodyPr/>
          <a:lstStyle/>
          <a:p>
            <a:fld id="{E8B23C5F-1057-4D02-8278-9373A9252565}" type="slidenum">
              <a:rPr lang="da-DK" smtClean="0"/>
              <a:t>20</a:t>
            </a:fld>
            <a:endParaRPr lang="da-DK"/>
          </a:p>
        </p:txBody>
      </p:sp>
    </p:spTree>
    <p:extLst>
      <p:ext uri="{BB962C8B-B14F-4D97-AF65-F5344CB8AC3E}">
        <p14:creationId xmlns:p14="http://schemas.microsoft.com/office/powerpoint/2010/main" val="790936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C2C98BBF-BBF0-4DE9-8547-883D9E224976}" type="slidenum">
              <a:rPr lang="da-DK" smtClean="0"/>
              <a:t>21</a:t>
            </a:fld>
            <a:endParaRPr lang="da-DK"/>
          </a:p>
        </p:txBody>
      </p:sp>
    </p:spTree>
    <p:extLst>
      <p:ext uri="{BB962C8B-B14F-4D97-AF65-F5344CB8AC3E}">
        <p14:creationId xmlns:p14="http://schemas.microsoft.com/office/powerpoint/2010/main" val="77514904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C2C98BBF-BBF0-4DE9-8547-883D9E224976}" type="slidenum">
              <a:rPr lang="da-DK" smtClean="0"/>
              <a:t>22</a:t>
            </a:fld>
            <a:endParaRPr lang="da-DK"/>
          </a:p>
        </p:txBody>
      </p:sp>
    </p:spTree>
    <p:extLst>
      <p:ext uri="{BB962C8B-B14F-4D97-AF65-F5344CB8AC3E}">
        <p14:creationId xmlns:p14="http://schemas.microsoft.com/office/powerpoint/2010/main" val="53301936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a-DK"/>
          </a:p>
        </p:txBody>
      </p:sp>
      <p:sp>
        <p:nvSpPr>
          <p:cNvPr id="4" name="Slide Number Placeholder 3"/>
          <p:cNvSpPr>
            <a:spLocks noGrp="1"/>
          </p:cNvSpPr>
          <p:nvPr>
            <p:ph type="sldNum" sz="quarter" idx="5"/>
          </p:nvPr>
        </p:nvSpPr>
        <p:spPr/>
        <p:txBody>
          <a:bodyPr/>
          <a:lstStyle/>
          <a:p>
            <a:fld id="{C2C98BBF-BBF0-4DE9-8547-883D9E224976}" type="slidenum">
              <a:rPr lang="da-DK" smtClean="0"/>
              <a:t>23</a:t>
            </a:fld>
            <a:endParaRPr lang="da-DK"/>
          </a:p>
        </p:txBody>
      </p:sp>
    </p:spTree>
    <p:extLst>
      <p:ext uri="{BB962C8B-B14F-4D97-AF65-F5344CB8AC3E}">
        <p14:creationId xmlns:p14="http://schemas.microsoft.com/office/powerpoint/2010/main" val="239774088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C2C98BBF-BBF0-4DE9-8547-883D9E224976}" type="slidenum">
              <a:rPr lang="da-DK" smtClean="0"/>
              <a:t>24</a:t>
            </a:fld>
            <a:endParaRPr lang="da-DK"/>
          </a:p>
        </p:txBody>
      </p:sp>
    </p:spTree>
    <p:extLst>
      <p:ext uri="{BB962C8B-B14F-4D97-AF65-F5344CB8AC3E}">
        <p14:creationId xmlns:p14="http://schemas.microsoft.com/office/powerpoint/2010/main" val="190504826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C2C98BBF-BBF0-4DE9-8547-883D9E224976}" type="slidenum">
              <a:rPr lang="da-DK" smtClean="0"/>
              <a:t>25</a:t>
            </a:fld>
            <a:endParaRPr lang="da-DK"/>
          </a:p>
        </p:txBody>
      </p:sp>
    </p:spTree>
    <p:extLst>
      <p:ext uri="{BB962C8B-B14F-4D97-AF65-F5344CB8AC3E}">
        <p14:creationId xmlns:p14="http://schemas.microsoft.com/office/powerpoint/2010/main" val="33684669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en-US" dirty="0">
                <a:latin typeface="Calibri"/>
                <a:ea typeface="Calibri"/>
                <a:cs typeface="Calibri"/>
              </a:rPr>
              <a:t>Vi </a:t>
            </a:r>
            <a:r>
              <a:rPr lang="en-US" dirty="0" err="1">
                <a:latin typeface="Calibri"/>
                <a:ea typeface="Calibri"/>
                <a:cs typeface="Calibri"/>
              </a:rPr>
              <a:t>har</a:t>
            </a:r>
            <a:r>
              <a:rPr lang="en-US" dirty="0">
                <a:latin typeface="Calibri"/>
                <a:ea typeface="Calibri"/>
                <a:cs typeface="Calibri"/>
              </a:rPr>
              <a:t> </a:t>
            </a:r>
            <a:r>
              <a:rPr lang="en-US" dirty="0" err="1">
                <a:latin typeface="Calibri"/>
                <a:ea typeface="Calibri"/>
                <a:cs typeface="Calibri"/>
              </a:rPr>
              <a:t>kæmpet</a:t>
            </a:r>
            <a:r>
              <a:rPr lang="en-US" dirty="0">
                <a:latin typeface="Calibri"/>
                <a:ea typeface="Calibri"/>
                <a:cs typeface="Calibri"/>
              </a:rPr>
              <a:t> </a:t>
            </a:r>
            <a:r>
              <a:rPr lang="en-US" dirty="0" err="1">
                <a:latin typeface="Calibri"/>
                <a:ea typeface="Calibri"/>
                <a:cs typeface="Calibri"/>
              </a:rPr>
              <a:t>længe</a:t>
            </a:r>
            <a:r>
              <a:rPr lang="en-US" dirty="0">
                <a:latin typeface="Calibri"/>
                <a:ea typeface="Calibri"/>
                <a:cs typeface="Calibri"/>
              </a:rPr>
              <a:t> </a:t>
            </a:r>
            <a:r>
              <a:rPr lang="en-US" dirty="0" err="1">
                <a:latin typeface="Calibri"/>
                <a:ea typeface="Calibri"/>
                <a:cs typeface="Calibri"/>
              </a:rPr>
              <a:t>og</a:t>
            </a:r>
            <a:r>
              <a:rPr lang="en-US" dirty="0">
                <a:latin typeface="Calibri"/>
                <a:ea typeface="Calibri"/>
                <a:cs typeface="Calibri"/>
              </a:rPr>
              <a:t> vi </a:t>
            </a:r>
            <a:r>
              <a:rPr lang="en-US" dirty="0" err="1">
                <a:latin typeface="Calibri"/>
                <a:ea typeface="Calibri"/>
                <a:cs typeface="Calibri"/>
              </a:rPr>
              <a:t>bliver</a:t>
            </a:r>
            <a:r>
              <a:rPr lang="en-US" dirty="0">
                <a:latin typeface="Calibri"/>
                <a:ea typeface="Calibri"/>
                <a:cs typeface="Calibri"/>
              </a:rPr>
              <a:t> </a:t>
            </a:r>
            <a:r>
              <a:rPr lang="en-US" dirty="0" err="1">
                <a:latin typeface="Calibri"/>
                <a:ea typeface="Calibri"/>
                <a:cs typeface="Calibri"/>
              </a:rPr>
              <a:t>ved</a:t>
            </a:r>
            <a:r>
              <a:rPr lang="en-US" dirty="0">
                <a:latin typeface="Calibri"/>
                <a:ea typeface="Calibri"/>
                <a:cs typeface="Calibri"/>
              </a:rPr>
              <a:t> – for </a:t>
            </a:r>
            <a:r>
              <a:rPr lang="en-US" dirty="0" err="1">
                <a:latin typeface="Calibri"/>
                <a:ea typeface="Calibri"/>
                <a:cs typeface="Calibri"/>
              </a:rPr>
              <a:t>svindlen</a:t>
            </a:r>
            <a:r>
              <a:rPr lang="en-US" dirty="0">
                <a:latin typeface="Calibri"/>
                <a:ea typeface="Calibri"/>
                <a:cs typeface="Calibri"/>
              </a:rPr>
              <a:t> </a:t>
            </a:r>
            <a:r>
              <a:rPr lang="en-US" dirty="0" err="1">
                <a:latin typeface="Calibri"/>
                <a:ea typeface="Calibri"/>
                <a:cs typeface="Calibri"/>
              </a:rPr>
              <a:t>stiger</a:t>
            </a:r>
            <a:r>
              <a:rPr lang="en-US" dirty="0">
                <a:latin typeface="Calibri"/>
                <a:ea typeface="Calibri"/>
                <a:cs typeface="Calibri"/>
              </a:rPr>
              <a:t> </a:t>
            </a:r>
            <a:r>
              <a:rPr lang="en-US" dirty="0" err="1">
                <a:latin typeface="Calibri"/>
                <a:ea typeface="Calibri"/>
                <a:cs typeface="Calibri"/>
              </a:rPr>
              <a:t>og</a:t>
            </a:r>
            <a:r>
              <a:rPr lang="en-US" dirty="0">
                <a:latin typeface="Calibri"/>
                <a:ea typeface="Calibri"/>
                <a:cs typeface="Calibri"/>
              </a:rPr>
              <a:t> </a:t>
            </a:r>
            <a:r>
              <a:rPr lang="en-US" dirty="0" err="1">
                <a:latin typeface="Calibri"/>
                <a:ea typeface="Calibri"/>
                <a:cs typeface="Calibri"/>
              </a:rPr>
              <a:t>stiger</a:t>
            </a:r>
            <a:r>
              <a:rPr lang="en-US" dirty="0">
                <a:latin typeface="Calibri"/>
                <a:ea typeface="Calibri"/>
                <a:cs typeface="Calibri"/>
              </a:rPr>
              <a:t>.</a:t>
            </a:r>
          </a:p>
          <a:p>
            <a:endParaRPr lang="en-US" dirty="0">
              <a:latin typeface="Calibri"/>
              <a:ea typeface="Calibri"/>
              <a:cs typeface="Calibri"/>
            </a:endParaRPr>
          </a:p>
          <a:p>
            <a:r>
              <a:rPr lang="en-US" dirty="0">
                <a:latin typeface="Calibri"/>
                <a:ea typeface="Calibri"/>
                <a:cs typeface="Calibri"/>
              </a:rPr>
              <a:t>Vi </a:t>
            </a:r>
            <a:r>
              <a:rPr lang="en-US" dirty="0" err="1">
                <a:latin typeface="Calibri"/>
                <a:ea typeface="Calibri"/>
                <a:cs typeface="Calibri"/>
              </a:rPr>
              <a:t>har</a:t>
            </a:r>
            <a:r>
              <a:rPr lang="en-US" dirty="0">
                <a:latin typeface="Calibri"/>
                <a:ea typeface="Calibri"/>
                <a:cs typeface="Calibri"/>
              </a:rPr>
              <a:t> </a:t>
            </a:r>
            <a:r>
              <a:rPr lang="en-US" dirty="0" err="1">
                <a:latin typeface="Calibri"/>
                <a:ea typeface="Calibri"/>
                <a:cs typeface="Calibri"/>
              </a:rPr>
              <a:t>allerede</a:t>
            </a:r>
            <a:r>
              <a:rPr lang="en-US" dirty="0">
                <a:latin typeface="Calibri"/>
                <a:ea typeface="Calibri"/>
                <a:cs typeface="Calibri"/>
              </a:rPr>
              <a:t> </a:t>
            </a:r>
            <a:r>
              <a:rPr lang="en-US" dirty="0" err="1">
                <a:latin typeface="Calibri"/>
                <a:ea typeface="Calibri"/>
                <a:cs typeface="Calibri"/>
              </a:rPr>
              <a:t>fået</a:t>
            </a:r>
            <a:r>
              <a:rPr lang="en-US" dirty="0">
                <a:latin typeface="Calibri"/>
                <a:ea typeface="Calibri"/>
                <a:cs typeface="Calibri"/>
              </a:rPr>
              <a:t> </a:t>
            </a:r>
            <a:r>
              <a:rPr lang="en-US" dirty="0" err="1">
                <a:latin typeface="Calibri"/>
                <a:ea typeface="Calibri"/>
                <a:cs typeface="Calibri"/>
              </a:rPr>
              <a:t>nogle</a:t>
            </a:r>
            <a:r>
              <a:rPr lang="en-US" dirty="0">
                <a:latin typeface="Calibri"/>
                <a:ea typeface="Calibri"/>
                <a:cs typeface="Calibri"/>
              </a:rPr>
              <a:t> </a:t>
            </a:r>
            <a:r>
              <a:rPr lang="en-US" dirty="0" err="1">
                <a:latin typeface="Calibri"/>
                <a:ea typeface="Calibri"/>
                <a:cs typeface="Calibri"/>
              </a:rPr>
              <a:t>gode</a:t>
            </a:r>
            <a:r>
              <a:rPr lang="en-US" dirty="0">
                <a:latin typeface="Calibri"/>
                <a:ea typeface="Calibri"/>
                <a:cs typeface="Calibri"/>
              </a:rPr>
              <a:t> </a:t>
            </a:r>
            <a:r>
              <a:rPr lang="en-US" dirty="0" err="1">
                <a:latin typeface="Calibri"/>
                <a:ea typeface="Calibri"/>
                <a:cs typeface="Calibri"/>
              </a:rPr>
              <a:t>løsninger</a:t>
            </a:r>
            <a:r>
              <a:rPr lang="en-US" dirty="0">
                <a:latin typeface="Calibri"/>
                <a:ea typeface="Calibri"/>
                <a:cs typeface="Calibri"/>
              </a:rPr>
              <a:t> I </a:t>
            </a:r>
            <a:r>
              <a:rPr lang="en-US" dirty="0" err="1">
                <a:latin typeface="Calibri"/>
                <a:ea typeface="Calibri"/>
                <a:cs typeface="Calibri"/>
              </a:rPr>
              <a:t>hus</a:t>
            </a:r>
            <a:r>
              <a:rPr lang="en-US" dirty="0">
                <a:latin typeface="Calibri"/>
                <a:ea typeface="Calibri"/>
                <a:cs typeface="Calibri"/>
              </a:rPr>
              <a:t> I </a:t>
            </a:r>
            <a:r>
              <a:rPr lang="en-US" dirty="0" err="1">
                <a:latin typeface="Calibri"/>
                <a:ea typeface="Calibri"/>
                <a:cs typeface="Calibri"/>
              </a:rPr>
              <a:t>samarbejde</a:t>
            </a:r>
            <a:r>
              <a:rPr lang="en-US" dirty="0">
                <a:latin typeface="Calibri"/>
                <a:ea typeface="Calibri"/>
                <a:cs typeface="Calibri"/>
              </a:rPr>
              <a:t> med </a:t>
            </a:r>
            <a:r>
              <a:rPr lang="en-US" dirty="0" err="1">
                <a:latin typeface="Calibri"/>
                <a:ea typeface="Calibri"/>
                <a:cs typeface="Calibri"/>
              </a:rPr>
              <a:t>teleindustrien</a:t>
            </a:r>
            <a:r>
              <a:rPr lang="en-US" dirty="0">
                <a:latin typeface="Calibri"/>
                <a:ea typeface="Calibri"/>
                <a:cs typeface="Calibri"/>
              </a:rPr>
              <a:t> (der </a:t>
            </a:r>
            <a:r>
              <a:rPr lang="en-US" dirty="0" err="1">
                <a:latin typeface="Calibri"/>
                <a:ea typeface="Calibri"/>
                <a:cs typeface="Calibri"/>
              </a:rPr>
              <a:t>skal</a:t>
            </a:r>
            <a:r>
              <a:rPr lang="en-US" dirty="0">
                <a:latin typeface="Calibri"/>
                <a:ea typeface="Calibri"/>
                <a:cs typeface="Calibri"/>
              </a:rPr>
              <a:t> </a:t>
            </a:r>
            <a:r>
              <a:rPr lang="en-US" dirty="0" err="1">
                <a:latin typeface="Calibri"/>
                <a:ea typeface="Calibri"/>
                <a:cs typeface="Calibri"/>
              </a:rPr>
              <a:t>blokerer</a:t>
            </a:r>
            <a:r>
              <a:rPr lang="en-US" dirty="0">
                <a:latin typeface="Calibri"/>
                <a:ea typeface="Calibri"/>
                <a:cs typeface="Calibri"/>
              </a:rPr>
              <a:t> for </a:t>
            </a:r>
            <a:r>
              <a:rPr lang="en-US" dirty="0" err="1">
                <a:latin typeface="Calibri"/>
                <a:ea typeface="Calibri"/>
                <a:cs typeface="Calibri"/>
              </a:rPr>
              <a:t>svindel</a:t>
            </a:r>
            <a:r>
              <a:rPr lang="en-US" dirty="0">
                <a:latin typeface="Calibri"/>
                <a:ea typeface="Calibri"/>
                <a:cs typeface="Calibri"/>
              </a:rPr>
              <a:t> </a:t>
            </a:r>
            <a:r>
              <a:rPr lang="en-US" dirty="0" err="1">
                <a:latin typeface="Calibri"/>
                <a:ea typeface="Calibri"/>
                <a:cs typeface="Calibri"/>
              </a:rPr>
              <a:t>SMS'er</a:t>
            </a:r>
            <a:r>
              <a:rPr lang="en-US" dirty="0">
                <a:latin typeface="Calibri"/>
                <a:ea typeface="Calibri"/>
                <a:cs typeface="Calibri"/>
              </a:rPr>
              <a:t>, </a:t>
            </a:r>
            <a:r>
              <a:rPr lang="en-US" dirty="0" err="1">
                <a:latin typeface="Calibri"/>
                <a:ea typeface="Calibri"/>
                <a:cs typeface="Calibri"/>
              </a:rPr>
              <a:t>og</a:t>
            </a:r>
            <a:r>
              <a:rPr lang="en-US" dirty="0">
                <a:latin typeface="Calibri"/>
                <a:ea typeface="Calibri"/>
                <a:cs typeface="Calibri"/>
              </a:rPr>
              <a:t> vi </a:t>
            </a:r>
            <a:r>
              <a:rPr lang="en-US" dirty="0" err="1">
                <a:latin typeface="Calibri"/>
                <a:ea typeface="Calibri"/>
                <a:cs typeface="Calibri"/>
              </a:rPr>
              <a:t>hører</a:t>
            </a:r>
            <a:r>
              <a:rPr lang="en-US" dirty="0">
                <a:latin typeface="Calibri"/>
                <a:ea typeface="Calibri"/>
                <a:cs typeface="Calibri"/>
              </a:rPr>
              <a:t> </a:t>
            </a:r>
            <a:r>
              <a:rPr lang="en-US" dirty="0" err="1">
                <a:latin typeface="Calibri"/>
                <a:ea typeface="Calibri"/>
                <a:cs typeface="Calibri"/>
              </a:rPr>
              <a:t>allerede</a:t>
            </a:r>
            <a:r>
              <a:rPr lang="en-US" dirty="0">
                <a:latin typeface="Calibri"/>
                <a:ea typeface="Calibri"/>
                <a:cs typeface="Calibri"/>
              </a:rPr>
              <a:t> at det </a:t>
            </a:r>
            <a:r>
              <a:rPr lang="en-US" dirty="0" err="1">
                <a:latin typeface="Calibri"/>
                <a:ea typeface="Calibri"/>
                <a:cs typeface="Calibri"/>
              </a:rPr>
              <a:t>virker</a:t>
            </a:r>
            <a:r>
              <a:rPr lang="en-US" dirty="0">
                <a:latin typeface="Calibri"/>
                <a:ea typeface="Calibri"/>
                <a:cs typeface="Calibri"/>
              </a:rPr>
              <a:t>) </a:t>
            </a:r>
            <a:r>
              <a:rPr lang="en-US" dirty="0" err="1">
                <a:latin typeface="Calibri"/>
                <a:ea typeface="Calibri"/>
                <a:cs typeface="Calibri"/>
              </a:rPr>
              <a:t>og</a:t>
            </a:r>
            <a:r>
              <a:rPr lang="en-US" dirty="0">
                <a:latin typeface="Calibri"/>
                <a:ea typeface="Calibri"/>
                <a:cs typeface="Calibri"/>
              </a:rPr>
              <a:t> </a:t>
            </a:r>
            <a:r>
              <a:rPr lang="en-US" dirty="0" err="1">
                <a:latin typeface="Calibri"/>
                <a:ea typeface="Calibri"/>
                <a:cs typeface="Calibri"/>
              </a:rPr>
              <a:t>Bankerne</a:t>
            </a:r>
            <a:r>
              <a:rPr lang="en-US" dirty="0">
                <a:latin typeface="Calibri"/>
                <a:ea typeface="Calibri"/>
                <a:cs typeface="Calibri"/>
              </a:rPr>
              <a:t>. </a:t>
            </a:r>
            <a:r>
              <a:rPr lang="en-US" dirty="0" err="1">
                <a:latin typeface="Calibri"/>
                <a:ea typeface="Calibri"/>
                <a:cs typeface="Calibri"/>
              </a:rPr>
              <a:t>Offentliggjort</a:t>
            </a:r>
            <a:r>
              <a:rPr lang="en-US" dirty="0">
                <a:latin typeface="Calibri"/>
                <a:ea typeface="Calibri"/>
                <a:cs typeface="Calibri"/>
              </a:rPr>
              <a:t> med </a:t>
            </a:r>
            <a:r>
              <a:rPr lang="en-US" dirty="0" err="1">
                <a:latin typeface="Calibri"/>
                <a:ea typeface="Calibri"/>
                <a:cs typeface="Calibri"/>
              </a:rPr>
              <a:t>ministre</a:t>
            </a:r>
            <a:r>
              <a:rPr lang="en-US" dirty="0">
                <a:latin typeface="Calibri"/>
                <a:ea typeface="Calibri"/>
                <a:cs typeface="Calibri"/>
              </a:rPr>
              <a:t> I ÆS </a:t>
            </a:r>
            <a:r>
              <a:rPr lang="en-US" dirty="0" err="1">
                <a:latin typeface="Calibri"/>
                <a:ea typeface="Calibri"/>
                <a:cs typeface="Calibri"/>
              </a:rPr>
              <a:t>lokalafdeling</a:t>
            </a:r>
            <a:r>
              <a:rPr lang="en-US" dirty="0">
                <a:latin typeface="Calibri"/>
                <a:ea typeface="Calibri"/>
                <a:cs typeface="Calibri"/>
              </a:rPr>
              <a:t> I </a:t>
            </a:r>
            <a:r>
              <a:rPr lang="en-US" dirty="0" err="1">
                <a:latin typeface="Calibri"/>
                <a:ea typeface="Calibri"/>
                <a:cs typeface="Calibri"/>
              </a:rPr>
              <a:t>november</a:t>
            </a:r>
            <a:r>
              <a:rPr lang="en-US" dirty="0">
                <a:latin typeface="Calibri"/>
                <a:ea typeface="Calibri"/>
                <a:cs typeface="Calibri"/>
              </a:rPr>
              <a:t> 2024.</a:t>
            </a:r>
          </a:p>
          <a:p>
            <a:r>
              <a:rPr lang="en-US" dirty="0">
                <a:latin typeface="Calibri"/>
                <a:ea typeface="Calibri"/>
                <a:cs typeface="Calibri"/>
              </a:rPr>
              <a:t> </a:t>
            </a:r>
            <a:endParaRPr lang="en-US" dirty="0"/>
          </a:p>
          <a:p>
            <a:r>
              <a:rPr lang="en-US" dirty="0">
                <a:latin typeface="Calibri"/>
                <a:ea typeface="Calibri"/>
                <a:cs typeface="Calibri"/>
              </a:rPr>
              <a:t>ÆS </a:t>
            </a:r>
            <a:r>
              <a:rPr lang="en-US" dirty="0" err="1">
                <a:latin typeface="Calibri"/>
                <a:ea typeface="Calibri"/>
                <a:cs typeface="Calibri"/>
              </a:rPr>
              <a:t>har</a:t>
            </a:r>
            <a:r>
              <a:rPr lang="en-US" dirty="0">
                <a:latin typeface="Calibri"/>
                <a:ea typeface="Calibri"/>
                <a:cs typeface="Calibri"/>
              </a:rPr>
              <a:t> </a:t>
            </a:r>
            <a:r>
              <a:rPr lang="en-US" dirty="0" err="1">
                <a:latin typeface="Calibri"/>
                <a:ea typeface="Calibri"/>
                <a:cs typeface="Calibri"/>
              </a:rPr>
              <a:t>også</a:t>
            </a:r>
            <a:r>
              <a:rPr lang="en-US" dirty="0">
                <a:latin typeface="Calibri"/>
                <a:ea typeface="Calibri"/>
                <a:cs typeface="Calibri"/>
              </a:rPr>
              <a:t> </a:t>
            </a:r>
            <a:r>
              <a:rPr lang="en-US" dirty="0" err="1">
                <a:latin typeface="Calibri"/>
                <a:ea typeface="Calibri"/>
                <a:cs typeface="Calibri"/>
              </a:rPr>
              <a:t>kæmpet</a:t>
            </a:r>
            <a:r>
              <a:rPr lang="en-US" dirty="0">
                <a:latin typeface="Calibri"/>
                <a:ea typeface="Calibri"/>
                <a:cs typeface="Calibri"/>
              </a:rPr>
              <a:t> </a:t>
            </a:r>
            <a:r>
              <a:rPr lang="en-US" dirty="0" err="1">
                <a:latin typeface="Calibri"/>
                <a:ea typeface="Calibri"/>
                <a:cs typeface="Calibri"/>
              </a:rPr>
              <a:t>længe</a:t>
            </a:r>
            <a:r>
              <a:rPr lang="en-US" dirty="0">
                <a:latin typeface="Calibri"/>
                <a:ea typeface="Calibri"/>
                <a:cs typeface="Calibri"/>
              </a:rPr>
              <a:t> for </a:t>
            </a:r>
            <a:r>
              <a:rPr lang="en-US" dirty="0" err="1">
                <a:latin typeface="Calibri"/>
                <a:ea typeface="Calibri"/>
                <a:cs typeface="Calibri"/>
              </a:rPr>
              <a:t>nedsættelsen</a:t>
            </a:r>
            <a:r>
              <a:rPr lang="en-US" dirty="0">
                <a:latin typeface="Calibri"/>
                <a:ea typeface="Calibri"/>
                <a:cs typeface="Calibri"/>
              </a:rPr>
              <a:t> </a:t>
            </a:r>
            <a:r>
              <a:rPr lang="en-US" dirty="0" err="1">
                <a:latin typeface="Calibri"/>
                <a:ea typeface="Calibri"/>
                <a:cs typeface="Calibri"/>
              </a:rPr>
              <a:t>af</a:t>
            </a:r>
            <a:r>
              <a:rPr lang="en-US" dirty="0">
                <a:latin typeface="Calibri"/>
                <a:ea typeface="Calibri"/>
                <a:cs typeface="Calibri"/>
              </a:rPr>
              <a:t> </a:t>
            </a:r>
            <a:r>
              <a:rPr lang="en-US" dirty="0" err="1">
                <a:latin typeface="Calibri"/>
                <a:ea typeface="Calibri"/>
                <a:cs typeface="Calibri"/>
              </a:rPr>
              <a:t>arbejdsgruppen</a:t>
            </a:r>
            <a:r>
              <a:rPr lang="en-US" dirty="0">
                <a:latin typeface="Calibri"/>
                <a:ea typeface="Calibri"/>
                <a:cs typeface="Calibri"/>
              </a:rPr>
              <a:t> I </a:t>
            </a:r>
            <a:r>
              <a:rPr lang="en-US" dirty="0" err="1">
                <a:latin typeface="Calibri"/>
                <a:ea typeface="Calibri"/>
                <a:cs typeface="Calibri"/>
              </a:rPr>
              <a:t>ministeriet</a:t>
            </a:r>
            <a:r>
              <a:rPr lang="en-US" dirty="0">
                <a:latin typeface="Calibri"/>
                <a:ea typeface="Calibri"/>
                <a:cs typeface="Calibri"/>
              </a:rPr>
              <a:t>. Nu er den </a:t>
            </a:r>
            <a:r>
              <a:rPr lang="en-US" dirty="0" err="1">
                <a:latin typeface="Calibri"/>
                <a:ea typeface="Calibri"/>
                <a:cs typeface="Calibri"/>
              </a:rPr>
              <a:t>endelig</a:t>
            </a:r>
            <a:r>
              <a:rPr lang="en-US" dirty="0">
                <a:latin typeface="Calibri"/>
                <a:ea typeface="Calibri"/>
                <a:cs typeface="Calibri"/>
              </a:rPr>
              <a:t> </a:t>
            </a:r>
            <a:r>
              <a:rPr lang="en-US" dirty="0" err="1">
                <a:latin typeface="Calibri"/>
                <a:ea typeface="Calibri"/>
                <a:cs typeface="Calibri"/>
              </a:rPr>
              <a:t>etableret</a:t>
            </a:r>
            <a:r>
              <a:rPr lang="en-US" dirty="0">
                <a:latin typeface="Calibri"/>
                <a:ea typeface="Calibri"/>
                <a:cs typeface="Calibri"/>
              </a:rPr>
              <a:t> I </a:t>
            </a:r>
            <a:r>
              <a:rPr lang="en-US" dirty="0" err="1">
                <a:latin typeface="Calibri"/>
                <a:ea typeface="Calibri"/>
                <a:cs typeface="Calibri"/>
              </a:rPr>
              <a:t>Digitaliseringsminsiteriet</a:t>
            </a:r>
            <a:r>
              <a:rPr lang="en-US" dirty="0">
                <a:latin typeface="Calibri"/>
                <a:ea typeface="Calibri"/>
                <a:cs typeface="Calibri"/>
              </a:rPr>
              <a:t> </a:t>
            </a:r>
            <a:r>
              <a:rPr lang="en-US" dirty="0" err="1">
                <a:latin typeface="Calibri"/>
                <a:ea typeface="Calibri"/>
                <a:cs typeface="Calibri"/>
              </a:rPr>
              <a:t>og</a:t>
            </a:r>
            <a:r>
              <a:rPr lang="en-US" dirty="0">
                <a:latin typeface="Calibri"/>
                <a:ea typeface="Calibri"/>
                <a:cs typeface="Calibri"/>
              </a:rPr>
              <a:t> </a:t>
            </a:r>
            <a:r>
              <a:rPr lang="en-US" dirty="0" err="1">
                <a:latin typeface="Calibri"/>
                <a:ea typeface="Calibri"/>
                <a:cs typeface="Calibri"/>
              </a:rPr>
              <a:t>Justitsministeriet</a:t>
            </a:r>
            <a:r>
              <a:rPr lang="en-US" dirty="0">
                <a:latin typeface="Calibri"/>
                <a:ea typeface="Calibri"/>
                <a:cs typeface="Calibri"/>
              </a:rPr>
              <a:t>, </a:t>
            </a:r>
            <a:r>
              <a:rPr lang="en-US" dirty="0" err="1">
                <a:latin typeface="Calibri"/>
                <a:ea typeface="Calibri"/>
                <a:cs typeface="Calibri"/>
              </a:rPr>
              <a:t>Erhvevsministeret</a:t>
            </a:r>
            <a:r>
              <a:rPr lang="en-US" dirty="0">
                <a:latin typeface="Calibri"/>
                <a:ea typeface="Calibri"/>
                <a:cs typeface="Calibri"/>
              </a:rPr>
              <a:t> </a:t>
            </a:r>
            <a:r>
              <a:rPr lang="en-US" dirty="0" err="1">
                <a:latin typeface="Calibri"/>
                <a:ea typeface="Calibri"/>
                <a:cs typeface="Calibri"/>
              </a:rPr>
              <a:t>og</a:t>
            </a:r>
            <a:r>
              <a:rPr lang="en-US" dirty="0">
                <a:latin typeface="Calibri"/>
                <a:ea typeface="Calibri"/>
                <a:cs typeface="Calibri"/>
              </a:rPr>
              <a:t> </a:t>
            </a:r>
            <a:r>
              <a:rPr lang="en-US" dirty="0" err="1">
                <a:latin typeface="Calibri"/>
                <a:ea typeface="Calibri"/>
                <a:cs typeface="Calibri"/>
              </a:rPr>
              <a:t>Ministeriet</a:t>
            </a:r>
            <a:r>
              <a:rPr lang="en-US" dirty="0">
                <a:latin typeface="Calibri"/>
                <a:ea typeface="Calibri"/>
                <a:cs typeface="Calibri"/>
              </a:rPr>
              <a:t> for </a:t>
            </a:r>
            <a:r>
              <a:rPr lang="en-US" dirty="0" err="1">
                <a:latin typeface="Calibri"/>
                <a:ea typeface="Calibri"/>
                <a:cs typeface="Calibri"/>
              </a:rPr>
              <a:t>Samfundssikkerhed</a:t>
            </a:r>
            <a:r>
              <a:rPr lang="en-US" dirty="0">
                <a:latin typeface="Calibri"/>
                <a:ea typeface="Calibri"/>
                <a:cs typeface="Calibri"/>
              </a:rPr>
              <a:t> </a:t>
            </a:r>
            <a:r>
              <a:rPr lang="en-US" dirty="0" err="1">
                <a:latin typeface="Calibri"/>
                <a:ea typeface="Calibri"/>
                <a:cs typeface="Calibri"/>
              </a:rPr>
              <a:t>og</a:t>
            </a:r>
            <a:r>
              <a:rPr lang="en-US" dirty="0">
                <a:latin typeface="Calibri"/>
                <a:ea typeface="Calibri"/>
                <a:cs typeface="Calibri"/>
              </a:rPr>
              <a:t> </a:t>
            </a:r>
            <a:r>
              <a:rPr lang="en-US" dirty="0" err="1">
                <a:latin typeface="Calibri"/>
                <a:ea typeface="Calibri"/>
                <a:cs typeface="Calibri"/>
              </a:rPr>
              <a:t>Beredskab</a:t>
            </a:r>
            <a:r>
              <a:rPr lang="en-US" dirty="0">
                <a:latin typeface="Calibri"/>
                <a:ea typeface="Calibri"/>
                <a:cs typeface="Calibri"/>
              </a:rPr>
              <a:t> </a:t>
            </a:r>
            <a:r>
              <a:rPr lang="en-US" dirty="0" err="1">
                <a:latin typeface="Calibri"/>
                <a:ea typeface="Calibri"/>
                <a:cs typeface="Calibri"/>
              </a:rPr>
              <a:t>sidder</a:t>
            </a:r>
            <a:r>
              <a:rPr lang="en-US" dirty="0">
                <a:latin typeface="Calibri"/>
                <a:ea typeface="Calibri"/>
                <a:cs typeface="Calibri"/>
              </a:rPr>
              <a:t> </a:t>
            </a:r>
            <a:r>
              <a:rPr lang="en-US" dirty="0" err="1">
                <a:latin typeface="Calibri"/>
                <a:ea typeface="Calibri"/>
                <a:cs typeface="Calibri"/>
              </a:rPr>
              <a:t>også</a:t>
            </a:r>
            <a:r>
              <a:rPr lang="en-US" dirty="0">
                <a:latin typeface="Calibri"/>
                <a:ea typeface="Calibri"/>
                <a:cs typeface="Calibri"/>
              </a:rPr>
              <a:t> med. </a:t>
            </a:r>
            <a:r>
              <a:rPr lang="en-US" dirty="0" err="1">
                <a:latin typeface="Calibri"/>
                <a:ea typeface="Calibri"/>
                <a:cs typeface="Calibri"/>
              </a:rPr>
              <a:t>Så</a:t>
            </a:r>
            <a:r>
              <a:rPr lang="en-US" dirty="0">
                <a:latin typeface="Calibri"/>
                <a:ea typeface="Calibri"/>
                <a:cs typeface="Calibri"/>
              </a:rPr>
              <a:t> alle de </a:t>
            </a:r>
            <a:r>
              <a:rPr lang="en-US" dirty="0" err="1">
                <a:latin typeface="Calibri"/>
                <a:ea typeface="Calibri"/>
                <a:cs typeface="Calibri"/>
              </a:rPr>
              <a:t>vigtige</a:t>
            </a:r>
            <a:r>
              <a:rPr lang="en-US" dirty="0">
                <a:latin typeface="Calibri"/>
                <a:ea typeface="Calibri"/>
                <a:cs typeface="Calibri"/>
              </a:rPr>
              <a:t> </a:t>
            </a:r>
            <a:r>
              <a:rPr lang="en-US" dirty="0" err="1">
                <a:latin typeface="Calibri"/>
                <a:ea typeface="Calibri"/>
                <a:cs typeface="Calibri"/>
              </a:rPr>
              <a:t>ministerier</a:t>
            </a:r>
            <a:r>
              <a:rPr lang="en-US" dirty="0">
                <a:latin typeface="Calibri"/>
                <a:ea typeface="Calibri"/>
                <a:cs typeface="Calibri"/>
              </a:rPr>
              <a:t> er nu samlet om det </a:t>
            </a:r>
            <a:r>
              <a:rPr lang="en-US" dirty="0" err="1">
                <a:latin typeface="Calibri"/>
                <a:ea typeface="Calibri"/>
                <a:cs typeface="Calibri"/>
              </a:rPr>
              <a:t>ét</a:t>
            </a:r>
            <a:r>
              <a:rPr lang="en-US" dirty="0">
                <a:latin typeface="Calibri"/>
                <a:ea typeface="Calibri"/>
                <a:cs typeface="Calibri"/>
              </a:rPr>
              <a:t> bord – </a:t>
            </a:r>
            <a:r>
              <a:rPr lang="en-US" dirty="0" err="1">
                <a:latin typeface="Calibri"/>
                <a:ea typeface="Calibri"/>
                <a:cs typeface="Calibri"/>
              </a:rPr>
              <a:t>og</a:t>
            </a:r>
            <a:r>
              <a:rPr lang="en-US" dirty="0">
                <a:latin typeface="Calibri"/>
                <a:ea typeface="Calibri"/>
                <a:cs typeface="Calibri"/>
              </a:rPr>
              <a:t> </a:t>
            </a:r>
            <a:r>
              <a:rPr lang="en-US" dirty="0" err="1">
                <a:latin typeface="Calibri"/>
                <a:ea typeface="Calibri"/>
                <a:cs typeface="Calibri"/>
              </a:rPr>
              <a:t>sammen</a:t>
            </a:r>
            <a:r>
              <a:rPr lang="en-US" dirty="0">
                <a:latin typeface="Calibri"/>
                <a:ea typeface="Calibri"/>
                <a:cs typeface="Calibri"/>
              </a:rPr>
              <a:t> med ÆS </a:t>
            </a:r>
            <a:r>
              <a:rPr lang="en-US" dirty="0" err="1">
                <a:latin typeface="Calibri"/>
                <a:ea typeface="Calibri"/>
                <a:cs typeface="Calibri"/>
              </a:rPr>
              <a:t>og</a:t>
            </a:r>
            <a:r>
              <a:rPr lang="en-US" dirty="0">
                <a:latin typeface="Calibri"/>
                <a:ea typeface="Calibri"/>
                <a:cs typeface="Calibri"/>
              </a:rPr>
              <a:t> </a:t>
            </a:r>
            <a:r>
              <a:rPr lang="en-US" dirty="0" err="1">
                <a:latin typeface="Calibri"/>
                <a:ea typeface="Calibri"/>
                <a:cs typeface="Calibri"/>
              </a:rPr>
              <a:t>vores</a:t>
            </a:r>
            <a:r>
              <a:rPr lang="en-US" dirty="0">
                <a:latin typeface="Calibri"/>
                <a:ea typeface="Calibri"/>
                <a:cs typeface="Calibri"/>
              </a:rPr>
              <a:t> </a:t>
            </a:r>
            <a:r>
              <a:rPr lang="en-US" dirty="0" err="1">
                <a:latin typeface="Calibri"/>
                <a:ea typeface="Calibri"/>
                <a:cs typeface="Calibri"/>
              </a:rPr>
              <a:t>samarbejdspartnere</a:t>
            </a:r>
            <a:r>
              <a:rPr lang="en-US" dirty="0">
                <a:latin typeface="Calibri"/>
                <a:ea typeface="Calibri"/>
                <a:cs typeface="Calibri"/>
              </a:rPr>
              <a:t>: </a:t>
            </a:r>
            <a:r>
              <a:rPr lang="en-US" dirty="0" err="1">
                <a:latin typeface="Calibri"/>
                <a:ea typeface="Calibri"/>
                <a:cs typeface="Calibri"/>
              </a:rPr>
              <a:t>Forbrugerrådet</a:t>
            </a:r>
            <a:r>
              <a:rPr lang="en-US" dirty="0">
                <a:latin typeface="Calibri"/>
                <a:ea typeface="Calibri"/>
                <a:cs typeface="Calibri"/>
              </a:rPr>
              <a:t> TÆNK, Finans Danmark </a:t>
            </a:r>
            <a:r>
              <a:rPr lang="en-US" dirty="0" err="1">
                <a:latin typeface="Calibri"/>
                <a:ea typeface="Calibri"/>
                <a:cs typeface="Calibri"/>
              </a:rPr>
              <a:t>og</a:t>
            </a:r>
            <a:r>
              <a:rPr lang="en-US" dirty="0">
                <a:latin typeface="Calibri"/>
                <a:ea typeface="Calibri"/>
                <a:cs typeface="Calibri"/>
              </a:rPr>
              <a:t> </a:t>
            </a:r>
            <a:r>
              <a:rPr lang="en-US" dirty="0" err="1">
                <a:latin typeface="Calibri"/>
                <a:ea typeface="Calibri"/>
                <a:cs typeface="Calibri"/>
              </a:rPr>
              <a:t>Teleindustrien</a:t>
            </a:r>
            <a:endParaRPr lang="en-US" dirty="0">
              <a:latin typeface="Calibri"/>
              <a:ea typeface="Calibri"/>
              <a:cs typeface="Calibri"/>
            </a:endParaRPr>
          </a:p>
        </p:txBody>
      </p:sp>
      <p:sp>
        <p:nvSpPr>
          <p:cNvPr id="4" name="Pladsholder til slidenummer 3"/>
          <p:cNvSpPr>
            <a:spLocks noGrp="1"/>
          </p:cNvSpPr>
          <p:nvPr>
            <p:ph type="sldNum" sz="quarter" idx="5"/>
          </p:nvPr>
        </p:nvSpPr>
        <p:spPr/>
        <p:txBody>
          <a:bodyPr/>
          <a:lstStyle/>
          <a:p>
            <a:fld id="{C2C98BBF-BBF0-4DE9-8547-883D9E224976}" type="slidenum">
              <a:rPr lang="da-DK" smtClean="0"/>
              <a:t>26</a:t>
            </a:fld>
            <a:endParaRPr lang="da-DK"/>
          </a:p>
        </p:txBody>
      </p:sp>
    </p:spTree>
    <p:extLst>
      <p:ext uri="{BB962C8B-B14F-4D97-AF65-F5344CB8AC3E}">
        <p14:creationId xmlns:p14="http://schemas.microsoft.com/office/powerpoint/2010/main" val="165323976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C2C98BBF-BBF0-4DE9-8547-883D9E224976}" type="slidenum">
              <a:rPr lang="da-DK" smtClean="0"/>
              <a:t>27</a:t>
            </a:fld>
            <a:endParaRPr lang="da-DK"/>
          </a:p>
        </p:txBody>
      </p:sp>
    </p:spTree>
    <p:extLst>
      <p:ext uri="{BB962C8B-B14F-4D97-AF65-F5344CB8AC3E}">
        <p14:creationId xmlns:p14="http://schemas.microsoft.com/office/powerpoint/2010/main" val="337724681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C2C98BBF-BBF0-4DE9-8547-883D9E224976}" type="slidenum">
              <a:rPr lang="da-DK" smtClean="0"/>
              <a:t>28</a:t>
            </a:fld>
            <a:endParaRPr lang="da-DK"/>
          </a:p>
        </p:txBody>
      </p:sp>
    </p:spTree>
    <p:extLst>
      <p:ext uri="{BB962C8B-B14F-4D97-AF65-F5344CB8AC3E}">
        <p14:creationId xmlns:p14="http://schemas.microsoft.com/office/powerpoint/2010/main" val="268333942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200" dirty="0">
                <a:solidFill>
                  <a:srgbClr val="156082"/>
                </a:solidFill>
                <a:effectLst/>
                <a:latin typeface="IBM Plex Sans" panose="020B0503050203000203" pitchFamily="34" charset="0"/>
                <a:ea typeface="Aptos" panose="020B0004020202020204" pitchFamily="34" charset="0"/>
                <a:cs typeface="Aptos" panose="020B0004020202020204" pitchFamily="34" charset="0"/>
              </a:rPr>
              <a:t>I dag koster det mellem 23 kr. (DAO) og 25 kr. (PostNord) og antallet af sendte breve er faldet med 90%</a:t>
            </a:r>
            <a:endParaRPr lang="da-DK" sz="1200" dirty="0">
              <a:effectLst/>
              <a:latin typeface="Aptos" panose="020B0004020202020204" pitchFamily="34" charset="0"/>
              <a:ea typeface="Aptos" panose="020B0004020202020204" pitchFamily="34" charset="0"/>
              <a:cs typeface="Aptos" panose="020B0004020202020204" pitchFamily="34" charset="0"/>
            </a:endParaRPr>
          </a:p>
          <a:p>
            <a:endParaRPr lang="da-DK" sz="1200" dirty="0">
              <a:solidFill>
                <a:srgbClr val="156082"/>
              </a:solidFill>
              <a:effectLst/>
              <a:latin typeface="IBM Plex Sans" panose="020B0503050203000203" pitchFamily="34" charset="0"/>
            </a:endParaRPr>
          </a:p>
          <a:p>
            <a:r>
              <a:rPr lang="da-DK" sz="1200" dirty="0">
                <a:solidFill>
                  <a:srgbClr val="156082"/>
                </a:solidFill>
                <a:effectLst/>
                <a:latin typeface="IBM Plex Sans" panose="020B0503050203000203" pitchFamily="34" charset="0"/>
              </a:rPr>
              <a:t>Breve skal indleveres i </a:t>
            </a:r>
            <a:r>
              <a:rPr lang="da-DK" sz="1200" dirty="0" err="1">
                <a:solidFill>
                  <a:srgbClr val="156082"/>
                </a:solidFill>
                <a:effectLst/>
                <a:latin typeface="IBM Plex Sans" panose="020B0503050203000203" pitchFamily="34" charset="0"/>
              </a:rPr>
              <a:t>DAOs</a:t>
            </a:r>
            <a:r>
              <a:rPr lang="da-DK" sz="1200" dirty="0">
                <a:solidFill>
                  <a:srgbClr val="156082"/>
                </a:solidFill>
                <a:effectLst/>
                <a:latin typeface="IBM Plex Sans" panose="020B0503050203000203" pitchFamily="34" charset="0"/>
              </a:rPr>
              <a:t> postshops eller som pakker til </a:t>
            </a:r>
            <a:r>
              <a:rPr lang="da-DK" sz="1200" dirty="0" err="1">
                <a:solidFill>
                  <a:srgbClr val="156082"/>
                </a:solidFill>
                <a:effectLst/>
                <a:latin typeface="IBM Plex Sans" panose="020B0503050203000203" pitchFamily="34" charset="0"/>
              </a:rPr>
              <a:t>PostNords</a:t>
            </a:r>
            <a:r>
              <a:rPr lang="da-DK" sz="1200" dirty="0">
                <a:solidFill>
                  <a:srgbClr val="156082"/>
                </a:solidFill>
                <a:effectLst/>
                <a:latin typeface="IBM Plex Sans" panose="020B0503050203000203" pitchFamily="34" charset="0"/>
              </a:rPr>
              <a:t> pakkeshop. Der er færre pakkehops og ikke alle byer har én. DAO tilbyder at man kan få afhentet sin post derhjemme for 10 kr.</a:t>
            </a:r>
          </a:p>
          <a:p>
            <a:r>
              <a:rPr lang="da-DK" sz="1200" dirty="0">
                <a:solidFill>
                  <a:srgbClr val="156082"/>
                </a:solidFill>
                <a:effectLst/>
                <a:latin typeface="IBM Plex Sans" panose="020B0503050203000203" pitchFamily="34" charset="0"/>
                <a:ea typeface="Aptos" panose="020B0004020202020204" pitchFamily="34" charset="0"/>
                <a:cs typeface="Aptos" panose="020B0004020202020204" pitchFamily="34" charset="0"/>
              </a:rPr>
              <a:t>Sygehuse og øvrige offentlige institutioner har fortsat pligt til at sende fysiske breve til de borgere, der er fritaget for digital post</a:t>
            </a:r>
            <a:endParaRPr lang="da-DK" dirty="0"/>
          </a:p>
          <a:p>
            <a:endParaRPr lang="da-DK" dirty="0"/>
          </a:p>
        </p:txBody>
      </p:sp>
      <p:sp>
        <p:nvSpPr>
          <p:cNvPr id="4" name="Slide Number Placeholder 3"/>
          <p:cNvSpPr>
            <a:spLocks noGrp="1"/>
          </p:cNvSpPr>
          <p:nvPr>
            <p:ph type="sldNum" sz="quarter" idx="5"/>
          </p:nvPr>
        </p:nvSpPr>
        <p:spPr/>
        <p:txBody>
          <a:bodyPr/>
          <a:lstStyle/>
          <a:p>
            <a:fld id="{C2C98BBF-BBF0-4DE9-8547-883D9E224976}" type="slidenum">
              <a:rPr lang="da-DK" smtClean="0"/>
              <a:t>29</a:t>
            </a:fld>
            <a:endParaRPr lang="da-DK"/>
          </a:p>
        </p:txBody>
      </p:sp>
    </p:spTree>
    <p:extLst>
      <p:ext uri="{BB962C8B-B14F-4D97-AF65-F5344CB8AC3E}">
        <p14:creationId xmlns:p14="http://schemas.microsoft.com/office/powerpoint/2010/main" val="161947515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a:t>- Trafikstyrelsen holder øje med om posten leveres og følger op. </a:t>
            </a:r>
          </a:p>
          <a:p>
            <a:r>
              <a:rPr lang="da-DK"/>
              <a:t>- Vi opfordrer til at skrive til trafikstyrelsen eller </a:t>
            </a:r>
            <a:r>
              <a:rPr lang="da-DK" err="1"/>
              <a:t>TRMs</a:t>
            </a:r>
            <a:r>
              <a:rPr lang="da-DK"/>
              <a:t> postkasse, når der er problemer med leveringen af breve og pakker. TRM oplyser at de ikke hører om nogle problemer. Marlene deler vores medlemmers tilbagemeldinger med TRM.</a:t>
            </a:r>
          </a:p>
        </p:txBody>
      </p:sp>
      <p:sp>
        <p:nvSpPr>
          <p:cNvPr id="4" name="Pladsholder til slidenummer 3"/>
          <p:cNvSpPr>
            <a:spLocks noGrp="1"/>
          </p:cNvSpPr>
          <p:nvPr>
            <p:ph type="sldNum" sz="quarter" idx="5"/>
          </p:nvPr>
        </p:nvSpPr>
        <p:spPr/>
        <p:txBody>
          <a:bodyPr/>
          <a:lstStyle/>
          <a:p>
            <a:fld id="{C2C98BBF-BBF0-4DE9-8547-883D9E224976}" type="slidenum">
              <a:rPr lang="da-DK" smtClean="0"/>
              <a:t>30</a:t>
            </a:fld>
            <a:endParaRPr lang="da-DK"/>
          </a:p>
        </p:txBody>
      </p:sp>
    </p:spTree>
    <p:extLst>
      <p:ext uri="{BB962C8B-B14F-4D97-AF65-F5344CB8AC3E}">
        <p14:creationId xmlns:p14="http://schemas.microsoft.com/office/powerpoint/2010/main" val="332691875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5B50C0-9295-AC0E-5630-00E853EDF1A4}"/>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EA2B4C77-B9E0-AD2E-57D3-7FC66EA85C60}"/>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585C1BFA-8316-66D2-FB56-72EEEB96A8EA}"/>
              </a:ext>
            </a:extLst>
          </p:cNvPr>
          <p:cNvSpPr>
            <a:spLocks noGrp="1"/>
          </p:cNvSpPr>
          <p:nvPr>
            <p:ph type="body" idx="1"/>
          </p:nvPr>
        </p:nvSpPr>
        <p:spPr/>
        <p:txBody>
          <a:bodyPr/>
          <a:lstStyle/>
          <a:p>
            <a:endParaRPr lang="da-DK"/>
          </a:p>
        </p:txBody>
      </p:sp>
      <p:sp>
        <p:nvSpPr>
          <p:cNvPr id="4" name="Pladsholder til slidenummer 3">
            <a:extLst>
              <a:ext uri="{FF2B5EF4-FFF2-40B4-BE49-F238E27FC236}">
                <a16:creationId xmlns:a16="http://schemas.microsoft.com/office/drawing/2014/main" id="{21777F43-BD04-79C2-1008-B4E9A6AF9564}"/>
              </a:ext>
            </a:extLst>
          </p:cNvPr>
          <p:cNvSpPr>
            <a:spLocks noGrp="1"/>
          </p:cNvSpPr>
          <p:nvPr>
            <p:ph type="sldNum" sz="quarter" idx="5"/>
          </p:nvPr>
        </p:nvSpPr>
        <p:spPr/>
        <p:txBody>
          <a:bodyPr/>
          <a:lstStyle/>
          <a:p>
            <a:fld id="{C2C98BBF-BBF0-4DE9-8547-883D9E224976}" type="slidenum">
              <a:rPr lang="da-DK" smtClean="0"/>
              <a:t>31</a:t>
            </a:fld>
            <a:endParaRPr lang="da-DK"/>
          </a:p>
        </p:txBody>
      </p:sp>
    </p:spTree>
    <p:extLst>
      <p:ext uri="{BB962C8B-B14F-4D97-AF65-F5344CB8AC3E}">
        <p14:creationId xmlns:p14="http://schemas.microsoft.com/office/powerpoint/2010/main" val="14269414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C2C98BBF-BBF0-4DE9-8547-883D9E224976}" type="slidenum">
              <a:rPr lang="da-DK" smtClean="0"/>
              <a:t>32</a:t>
            </a:fld>
            <a:endParaRPr lang="da-DK"/>
          </a:p>
        </p:txBody>
      </p:sp>
    </p:spTree>
    <p:extLst>
      <p:ext uri="{BB962C8B-B14F-4D97-AF65-F5344CB8AC3E}">
        <p14:creationId xmlns:p14="http://schemas.microsoft.com/office/powerpoint/2010/main" val="139216985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a-DK"/>
          </a:p>
        </p:txBody>
      </p:sp>
      <p:sp>
        <p:nvSpPr>
          <p:cNvPr id="4" name="Slide Number Placeholder 3"/>
          <p:cNvSpPr>
            <a:spLocks noGrp="1"/>
          </p:cNvSpPr>
          <p:nvPr>
            <p:ph type="sldNum" sz="quarter" idx="5"/>
          </p:nvPr>
        </p:nvSpPr>
        <p:spPr/>
        <p:txBody>
          <a:bodyPr/>
          <a:lstStyle/>
          <a:p>
            <a:fld id="{C2C98BBF-BBF0-4DE9-8547-883D9E224976}" type="slidenum">
              <a:rPr lang="da-DK" smtClean="0"/>
              <a:t>33</a:t>
            </a:fld>
            <a:endParaRPr lang="da-DK"/>
          </a:p>
        </p:txBody>
      </p:sp>
    </p:spTree>
    <p:extLst>
      <p:ext uri="{BB962C8B-B14F-4D97-AF65-F5344CB8AC3E}">
        <p14:creationId xmlns:p14="http://schemas.microsoft.com/office/powerpoint/2010/main" val="183247427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C2C98BBF-BBF0-4DE9-8547-883D9E224976}" type="slidenum">
              <a:rPr lang="da-DK" smtClean="0"/>
              <a:t>34</a:t>
            </a:fld>
            <a:endParaRPr lang="da-DK"/>
          </a:p>
        </p:txBody>
      </p:sp>
    </p:spTree>
    <p:extLst>
      <p:ext uri="{BB962C8B-B14F-4D97-AF65-F5344CB8AC3E}">
        <p14:creationId xmlns:p14="http://schemas.microsoft.com/office/powerpoint/2010/main" val="209185953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a-DK"/>
          </a:p>
        </p:txBody>
      </p:sp>
      <p:sp>
        <p:nvSpPr>
          <p:cNvPr id="4" name="Slide Number Placeholder 3"/>
          <p:cNvSpPr>
            <a:spLocks noGrp="1"/>
          </p:cNvSpPr>
          <p:nvPr>
            <p:ph type="sldNum" sz="quarter" idx="5"/>
          </p:nvPr>
        </p:nvSpPr>
        <p:spPr/>
        <p:txBody>
          <a:bodyPr/>
          <a:lstStyle/>
          <a:p>
            <a:fld id="{C2C98BBF-BBF0-4DE9-8547-883D9E224976}" type="slidenum">
              <a:rPr lang="da-DK" smtClean="0"/>
              <a:t>35</a:t>
            </a:fld>
            <a:endParaRPr lang="da-DK"/>
          </a:p>
        </p:txBody>
      </p:sp>
    </p:spTree>
    <p:extLst>
      <p:ext uri="{BB962C8B-B14F-4D97-AF65-F5344CB8AC3E}">
        <p14:creationId xmlns:p14="http://schemas.microsoft.com/office/powerpoint/2010/main" val="161947515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a-DK"/>
          </a:p>
        </p:txBody>
      </p:sp>
      <p:sp>
        <p:nvSpPr>
          <p:cNvPr id="4" name="Slide Number Placeholder 3"/>
          <p:cNvSpPr>
            <a:spLocks noGrp="1"/>
          </p:cNvSpPr>
          <p:nvPr>
            <p:ph type="sldNum" sz="quarter" idx="5"/>
          </p:nvPr>
        </p:nvSpPr>
        <p:spPr/>
        <p:txBody>
          <a:bodyPr/>
          <a:lstStyle/>
          <a:p>
            <a:fld id="{C2C98BBF-BBF0-4DE9-8547-883D9E224976}" type="slidenum">
              <a:rPr lang="da-DK" smtClean="0"/>
              <a:t>36</a:t>
            </a:fld>
            <a:endParaRPr lang="da-DK"/>
          </a:p>
        </p:txBody>
      </p:sp>
    </p:spTree>
    <p:extLst>
      <p:ext uri="{BB962C8B-B14F-4D97-AF65-F5344CB8AC3E}">
        <p14:creationId xmlns:p14="http://schemas.microsoft.com/office/powerpoint/2010/main" val="17310923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a-DK"/>
          </a:p>
        </p:txBody>
      </p:sp>
      <p:sp>
        <p:nvSpPr>
          <p:cNvPr id="4" name="Slide Number Placeholder 3"/>
          <p:cNvSpPr>
            <a:spLocks noGrp="1"/>
          </p:cNvSpPr>
          <p:nvPr>
            <p:ph type="sldNum" sz="quarter" idx="5"/>
          </p:nvPr>
        </p:nvSpPr>
        <p:spPr/>
        <p:txBody>
          <a:bodyPr/>
          <a:lstStyle/>
          <a:p>
            <a:fld id="{C2C98BBF-BBF0-4DE9-8547-883D9E224976}" type="slidenum">
              <a:rPr lang="da-DK" smtClean="0"/>
              <a:t>37</a:t>
            </a:fld>
            <a:endParaRPr lang="da-DK"/>
          </a:p>
        </p:txBody>
      </p:sp>
    </p:spTree>
    <p:extLst>
      <p:ext uri="{BB962C8B-B14F-4D97-AF65-F5344CB8AC3E}">
        <p14:creationId xmlns:p14="http://schemas.microsoft.com/office/powerpoint/2010/main" val="57481096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E8B23C5F-1057-4D02-8278-9373A9252565}" type="slidenum">
              <a:rPr lang="da-DK" smtClean="0"/>
              <a:t>38</a:t>
            </a:fld>
            <a:endParaRPr lang="da-DK"/>
          </a:p>
        </p:txBody>
      </p:sp>
    </p:spTree>
    <p:extLst>
      <p:ext uri="{BB962C8B-B14F-4D97-AF65-F5344CB8AC3E}">
        <p14:creationId xmlns:p14="http://schemas.microsoft.com/office/powerpoint/2010/main" val="301586648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noProof="0"/>
              <a:t>Vi vil jo gerne sikre at alle kommer til orde og det kan jo være vanskeligt når vi er så mange og har kort tid. Vi har prøvet denne opdeling i 4 trin før, og det virker til at det virker meget godt </a:t>
            </a:r>
            <a:r>
              <a:rPr lang="da-DK" noProof="0">
                <a:sym typeface="Wingdings" pitchFamily="2" charset="2"/>
              </a:rPr>
              <a:t> </a:t>
            </a:r>
          </a:p>
          <a:p>
            <a:endParaRPr lang="da-DK" noProof="0"/>
          </a:p>
          <a:p>
            <a:r>
              <a:rPr lang="da-DK" b="1" noProof="0"/>
              <a:t>1. Tænk</a:t>
            </a:r>
            <a:r>
              <a:rPr lang="da-DK" noProof="0"/>
              <a:t> – vi er jo forskellige og nogle af os har brug for at tænke lidt for os selv i ro før vi har noget fornuftigt at dele. Nu giver jeg jer lige 1 min i stilhed, hvor I kan samle tankerne og evt. Tage lidt noter for jer selv. Se på oversigten for at huske hovedelementerne. </a:t>
            </a:r>
          </a:p>
          <a:p>
            <a:r>
              <a:rPr lang="da-DK" b="1" noProof="0"/>
              <a:t>2. Tal</a:t>
            </a:r>
            <a:r>
              <a:rPr lang="da-DK" noProof="0"/>
              <a:t> – Tage en runde først, hvor I hver især får mulighed for at formulere hvad I har tænkt på. </a:t>
            </a:r>
          </a:p>
          <a:p>
            <a:r>
              <a:rPr lang="da-DK" b="1" noProof="0"/>
              <a:t>3. Skriv</a:t>
            </a:r>
            <a:r>
              <a:rPr lang="da-DK" noProof="0"/>
              <a:t> – Hvad kunne I godt tænke jer at spørge ind til? Hvad kunne være godt at få uddybet eller afklaret? Skriv det ned tydeligt på det blå papkort med den sorte tusch, så alle kan se det, når det bliver hængt op senere. Og husk at notere jeres bordnummer på kortet, så vi kan huske, hvor det kom fra.</a:t>
            </a:r>
          </a:p>
          <a:p>
            <a:r>
              <a:rPr lang="da-DK" b="1" noProof="0"/>
              <a:t>4. Del</a:t>
            </a:r>
            <a:r>
              <a:rPr lang="da-DK" noProof="0"/>
              <a:t> – Vi læser jeres spørgsmål op. Måske et par stykker ad gangen. I får selvfølgelig lov til at uddybe dem, hvis I vil. Bjarne svare og det giver måske anledning til et par kommentarer eller nye spørgsmål. Men vi skal nå alle inden frokost helst </a:t>
            </a:r>
            <a:r>
              <a:rPr lang="da-DK" noProof="0">
                <a:sym typeface="Wingdings" pitchFamily="2" charset="2"/>
              </a:rPr>
              <a:t> </a:t>
            </a:r>
          </a:p>
          <a:p>
            <a:endParaRPr lang="da-DK" noProof="0">
              <a:sym typeface="Wingdings" pitchFamily="2" charset="2"/>
            </a:endParaRPr>
          </a:p>
          <a:p>
            <a:r>
              <a:rPr lang="da-DK" noProof="0">
                <a:sym typeface="Wingdings" pitchFamily="2" charset="2"/>
              </a:rPr>
              <a:t>Så altså først . Tænk  </a:t>
            </a:r>
            <a:endParaRPr lang="da-DK" noProof="0"/>
          </a:p>
        </p:txBody>
      </p:sp>
      <p:sp>
        <p:nvSpPr>
          <p:cNvPr id="4" name="Pladsholder til slidenummer 3"/>
          <p:cNvSpPr>
            <a:spLocks noGrp="1"/>
          </p:cNvSpPr>
          <p:nvPr>
            <p:ph type="sldNum" sz="quarter" idx="5"/>
          </p:nvPr>
        </p:nvSpPr>
        <p:spPr/>
        <p:txBody>
          <a:bodyPr/>
          <a:lstStyle/>
          <a:p>
            <a:fld id="{E8B23C5F-1057-4D02-8278-9373A9252565}" type="slidenum">
              <a:rPr lang="da-DK" smtClean="0"/>
              <a:t>40</a:t>
            </a:fld>
            <a:endParaRPr lang="da-DK"/>
          </a:p>
        </p:txBody>
      </p:sp>
    </p:spTree>
    <p:extLst>
      <p:ext uri="{BB962C8B-B14F-4D97-AF65-F5344CB8AC3E}">
        <p14:creationId xmlns:p14="http://schemas.microsoft.com/office/powerpoint/2010/main" val="390551427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en-GB" dirty="0"/>
          </a:p>
        </p:txBody>
      </p:sp>
      <p:sp>
        <p:nvSpPr>
          <p:cNvPr id="4" name="Pladsholder til slidenummer 3"/>
          <p:cNvSpPr>
            <a:spLocks noGrp="1"/>
          </p:cNvSpPr>
          <p:nvPr>
            <p:ph type="sldNum" sz="quarter" idx="5"/>
          </p:nvPr>
        </p:nvSpPr>
        <p:spPr/>
        <p:txBody>
          <a:bodyPr/>
          <a:lstStyle/>
          <a:p>
            <a:fld id="{E8B23C5F-1057-4D02-8278-9373A9252565}" type="slidenum">
              <a:rPr lang="da-DK" smtClean="0"/>
              <a:t>43</a:t>
            </a:fld>
            <a:endParaRPr lang="da-DK"/>
          </a:p>
        </p:txBody>
      </p:sp>
    </p:spTree>
    <p:extLst>
      <p:ext uri="{BB962C8B-B14F-4D97-AF65-F5344CB8AC3E}">
        <p14:creationId xmlns:p14="http://schemas.microsoft.com/office/powerpoint/2010/main" val="250419781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AA8964-3B71-B721-3F1E-B0BA6036BBE3}"/>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1E629C44-70B6-92BA-1A3C-F686835BED86}"/>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9DBE6C91-5C63-EB5E-BFE4-DCFE76C970CB}"/>
              </a:ext>
            </a:extLst>
          </p:cNvPr>
          <p:cNvSpPr>
            <a:spLocks noGrp="1"/>
          </p:cNvSpPr>
          <p:nvPr>
            <p:ph type="body" idx="1"/>
          </p:nvPr>
        </p:nvSpPr>
        <p:spPr/>
        <p:txBody>
          <a:bodyPr/>
          <a:lstStyle/>
          <a:p>
            <a:endParaRPr lang="en-GB" dirty="0"/>
          </a:p>
        </p:txBody>
      </p:sp>
      <p:sp>
        <p:nvSpPr>
          <p:cNvPr id="4" name="Pladsholder til slidenummer 3">
            <a:extLst>
              <a:ext uri="{FF2B5EF4-FFF2-40B4-BE49-F238E27FC236}">
                <a16:creationId xmlns:a16="http://schemas.microsoft.com/office/drawing/2014/main" id="{34DBBF02-5D29-BF8A-B422-590DFCBB92D0}"/>
              </a:ext>
            </a:extLst>
          </p:cNvPr>
          <p:cNvSpPr>
            <a:spLocks noGrp="1"/>
          </p:cNvSpPr>
          <p:nvPr>
            <p:ph type="sldNum" sz="quarter" idx="5"/>
          </p:nvPr>
        </p:nvSpPr>
        <p:spPr/>
        <p:txBody>
          <a:bodyPr/>
          <a:lstStyle/>
          <a:p>
            <a:fld id="{E8B23C5F-1057-4D02-8278-9373A9252565}" type="slidenum">
              <a:rPr lang="da-DK" smtClean="0"/>
              <a:t>44</a:t>
            </a:fld>
            <a:endParaRPr lang="da-DK"/>
          </a:p>
        </p:txBody>
      </p:sp>
    </p:spTree>
    <p:extLst>
      <p:ext uri="{BB962C8B-B14F-4D97-AF65-F5344CB8AC3E}">
        <p14:creationId xmlns:p14="http://schemas.microsoft.com/office/powerpoint/2010/main" val="98351219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en-GB"/>
          </a:p>
        </p:txBody>
      </p:sp>
      <p:sp>
        <p:nvSpPr>
          <p:cNvPr id="4" name="Pladsholder til slidenummer 3"/>
          <p:cNvSpPr>
            <a:spLocks noGrp="1"/>
          </p:cNvSpPr>
          <p:nvPr>
            <p:ph type="sldNum" sz="quarter" idx="5"/>
          </p:nvPr>
        </p:nvSpPr>
        <p:spPr/>
        <p:txBody>
          <a:bodyPr/>
          <a:lstStyle/>
          <a:p>
            <a:fld id="{E8B23C5F-1057-4D02-8278-9373A9252565}" type="slidenum">
              <a:rPr lang="da-DK" smtClean="0"/>
              <a:t>45</a:t>
            </a:fld>
            <a:endParaRPr lang="da-DK"/>
          </a:p>
        </p:txBody>
      </p:sp>
    </p:spTree>
    <p:extLst>
      <p:ext uri="{BB962C8B-B14F-4D97-AF65-F5344CB8AC3E}">
        <p14:creationId xmlns:p14="http://schemas.microsoft.com/office/powerpoint/2010/main" val="235262219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FDF398-0414-ED1D-D5D6-982804064E3E}"/>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89A09A2D-16FC-8D99-674C-9EA034078A97}"/>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886B24D5-6D26-EF25-C4B5-E5280221F2AC}"/>
              </a:ext>
            </a:extLst>
          </p:cNvPr>
          <p:cNvSpPr>
            <a:spLocks noGrp="1"/>
          </p:cNvSpPr>
          <p:nvPr>
            <p:ph type="body" idx="1"/>
          </p:nvPr>
        </p:nvSpPr>
        <p:spPr/>
        <p:txBody>
          <a:bodyPr/>
          <a:lstStyle/>
          <a:p>
            <a:endParaRPr lang="en-GB"/>
          </a:p>
        </p:txBody>
      </p:sp>
      <p:sp>
        <p:nvSpPr>
          <p:cNvPr id="4" name="Pladsholder til slidenummer 3">
            <a:extLst>
              <a:ext uri="{FF2B5EF4-FFF2-40B4-BE49-F238E27FC236}">
                <a16:creationId xmlns:a16="http://schemas.microsoft.com/office/drawing/2014/main" id="{871F18A4-9F6F-C2A3-B8AB-E9E10EDC5BEA}"/>
              </a:ext>
            </a:extLst>
          </p:cNvPr>
          <p:cNvSpPr>
            <a:spLocks noGrp="1"/>
          </p:cNvSpPr>
          <p:nvPr>
            <p:ph type="sldNum" sz="quarter" idx="5"/>
          </p:nvPr>
        </p:nvSpPr>
        <p:spPr/>
        <p:txBody>
          <a:bodyPr/>
          <a:lstStyle/>
          <a:p>
            <a:fld id="{E8B23C5F-1057-4D02-8278-9373A9252565}" type="slidenum">
              <a:rPr lang="da-DK" smtClean="0"/>
              <a:t>46</a:t>
            </a:fld>
            <a:endParaRPr lang="da-DK"/>
          </a:p>
        </p:txBody>
      </p:sp>
    </p:spTree>
    <p:extLst>
      <p:ext uri="{BB962C8B-B14F-4D97-AF65-F5344CB8AC3E}">
        <p14:creationId xmlns:p14="http://schemas.microsoft.com/office/powerpoint/2010/main" val="158378248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EB980F-7242-3E2A-1358-313E3A4AFF97}"/>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60F48E9F-5C87-46EC-9673-EA9C1B6567B4}"/>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8595CCD9-F48E-CD9B-9862-A16A8EE4DDC5}"/>
              </a:ext>
            </a:extLst>
          </p:cNvPr>
          <p:cNvSpPr>
            <a:spLocks noGrp="1"/>
          </p:cNvSpPr>
          <p:nvPr>
            <p:ph type="body" idx="1"/>
          </p:nvPr>
        </p:nvSpPr>
        <p:spPr/>
        <p:txBody>
          <a:bodyPr/>
          <a:lstStyle/>
          <a:p>
            <a:endParaRPr lang="en-GB"/>
          </a:p>
        </p:txBody>
      </p:sp>
      <p:sp>
        <p:nvSpPr>
          <p:cNvPr id="4" name="Pladsholder til slidenummer 3">
            <a:extLst>
              <a:ext uri="{FF2B5EF4-FFF2-40B4-BE49-F238E27FC236}">
                <a16:creationId xmlns:a16="http://schemas.microsoft.com/office/drawing/2014/main" id="{10630281-7491-1A26-2620-1DCF4438C36D}"/>
              </a:ext>
            </a:extLst>
          </p:cNvPr>
          <p:cNvSpPr>
            <a:spLocks noGrp="1"/>
          </p:cNvSpPr>
          <p:nvPr>
            <p:ph type="sldNum" sz="quarter" idx="5"/>
          </p:nvPr>
        </p:nvSpPr>
        <p:spPr/>
        <p:txBody>
          <a:bodyPr/>
          <a:lstStyle/>
          <a:p>
            <a:fld id="{E8B23C5F-1057-4D02-8278-9373A9252565}" type="slidenum">
              <a:rPr lang="da-DK" smtClean="0"/>
              <a:t>49</a:t>
            </a:fld>
            <a:endParaRPr lang="da-DK"/>
          </a:p>
        </p:txBody>
      </p:sp>
    </p:spTree>
    <p:extLst>
      <p:ext uri="{BB962C8B-B14F-4D97-AF65-F5344CB8AC3E}">
        <p14:creationId xmlns:p14="http://schemas.microsoft.com/office/powerpoint/2010/main" val="372460004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en-GB"/>
          </a:p>
        </p:txBody>
      </p:sp>
      <p:sp>
        <p:nvSpPr>
          <p:cNvPr id="4" name="Pladsholder til slidenummer 3"/>
          <p:cNvSpPr>
            <a:spLocks noGrp="1"/>
          </p:cNvSpPr>
          <p:nvPr>
            <p:ph type="sldNum" sz="quarter" idx="5"/>
          </p:nvPr>
        </p:nvSpPr>
        <p:spPr/>
        <p:txBody>
          <a:bodyPr/>
          <a:lstStyle/>
          <a:p>
            <a:fld id="{E8B23C5F-1057-4D02-8278-9373A9252565}" type="slidenum">
              <a:rPr lang="da-DK" smtClean="0"/>
              <a:t>50</a:t>
            </a:fld>
            <a:endParaRPr lang="da-DK"/>
          </a:p>
        </p:txBody>
      </p:sp>
    </p:spTree>
    <p:extLst>
      <p:ext uri="{BB962C8B-B14F-4D97-AF65-F5344CB8AC3E}">
        <p14:creationId xmlns:p14="http://schemas.microsoft.com/office/powerpoint/2010/main" val="212760365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E8B23C5F-1057-4D02-8278-9373A9252565}" type="slidenum">
              <a:rPr lang="da-DK" smtClean="0"/>
              <a:t>51</a:t>
            </a:fld>
            <a:endParaRPr lang="da-DK"/>
          </a:p>
        </p:txBody>
      </p:sp>
    </p:spTree>
    <p:extLst>
      <p:ext uri="{BB962C8B-B14F-4D97-AF65-F5344CB8AC3E}">
        <p14:creationId xmlns:p14="http://schemas.microsoft.com/office/powerpoint/2010/main" val="102139444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Åbningsdias - centreret">
    <p:bg>
      <p:bgRef idx="1001">
        <a:schemeClr val="bg1"/>
      </p:bgRef>
    </p:bg>
    <p:spTree>
      <p:nvGrpSpPr>
        <p:cNvPr id="1" name=""/>
        <p:cNvGrpSpPr/>
        <p:nvPr/>
      </p:nvGrpSpPr>
      <p:grpSpPr>
        <a:xfrm>
          <a:off x="0" y="0"/>
          <a:ext cx="0" cy="0"/>
          <a:chOff x="0" y="0"/>
          <a:chExt cx="0" cy="0"/>
        </a:xfrm>
      </p:grpSpPr>
      <p:sp>
        <p:nvSpPr>
          <p:cNvPr id="24" name="Shape 7"/>
          <p:cNvSpPr/>
          <p:nvPr userDrawn="1"/>
        </p:nvSpPr>
        <p:spPr>
          <a:xfrm>
            <a:off x="0" y="4410945"/>
            <a:ext cx="12192000" cy="45719"/>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ln w="12700">
            <a:solidFill>
              <a:srgbClr val="444444">
                <a:alpha val="30000"/>
              </a:srgbClr>
            </a:solidFill>
            <a:miter lim="400000"/>
          </a:ln>
        </p:spPr>
        <p:txBody>
          <a:bodyPr lIns="0" tIns="0" rIns="0" bIns="0" anchor="ctr"/>
          <a:lstStyle/>
          <a:p>
            <a:pPr defTabSz="457200">
              <a:defRPr sz="1200">
                <a:solidFill>
                  <a:srgbClr val="000000"/>
                </a:solidFill>
                <a:latin typeface="Helvetica"/>
                <a:ea typeface="Helvetica"/>
                <a:cs typeface="Helvetica"/>
                <a:sym typeface="Helvetica"/>
              </a:defRPr>
            </a:pPr>
            <a:endParaRPr sz="1200" kern="0">
              <a:solidFill>
                <a:srgbClr val="000000"/>
              </a:solidFill>
              <a:latin typeface="Helvetica"/>
              <a:ea typeface="Helvetica"/>
              <a:cs typeface="Helvetica"/>
              <a:sym typeface="Helvetica"/>
            </a:endParaRPr>
          </a:p>
        </p:txBody>
      </p:sp>
      <p:sp>
        <p:nvSpPr>
          <p:cNvPr id="29" name="Shape 8"/>
          <p:cNvSpPr/>
          <p:nvPr userDrawn="1"/>
        </p:nvSpPr>
        <p:spPr>
          <a:xfrm flipV="1">
            <a:off x="-574" y="2396853"/>
            <a:ext cx="12192575" cy="45719"/>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ln w="12700">
            <a:solidFill>
              <a:srgbClr val="444444">
                <a:alpha val="30000"/>
              </a:srgbClr>
            </a:solidFill>
            <a:miter lim="400000"/>
          </a:ln>
        </p:spPr>
        <p:txBody>
          <a:bodyPr lIns="0" tIns="0" rIns="0" bIns="0" anchor="ctr"/>
          <a:lstStyle/>
          <a:p>
            <a:pPr defTabSz="457200">
              <a:defRPr sz="1200">
                <a:solidFill>
                  <a:srgbClr val="000000"/>
                </a:solidFill>
                <a:latin typeface="Helvetica"/>
                <a:ea typeface="Helvetica"/>
                <a:cs typeface="Helvetica"/>
                <a:sym typeface="Helvetica"/>
              </a:defRPr>
            </a:pPr>
            <a:endParaRPr sz="1200" kern="0">
              <a:solidFill>
                <a:srgbClr val="000000"/>
              </a:solidFill>
              <a:latin typeface="Helvetica"/>
              <a:ea typeface="Helvetica"/>
              <a:cs typeface="Helvetica"/>
              <a:sym typeface="Helvetica"/>
            </a:endParaRPr>
          </a:p>
        </p:txBody>
      </p:sp>
      <p:pic>
        <p:nvPicPr>
          <p:cNvPr id="7" name="ÆS_logo_POS_CMYK.pdf"/>
          <p:cNvPicPr/>
          <p:nvPr userDrawn="1"/>
        </p:nvPicPr>
        <p:blipFill>
          <a:blip r:embed="rId2" cstate="email">
            <a:extLst>
              <a:ext uri="{28A0092B-C50C-407E-A947-70E740481C1C}">
                <a14:useLocalDpi xmlns:a14="http://schemas.microsoft.com/office/drawing/2010/main" val="0"/>
              </a:ext>
            </a:extLst>
          </a:blip>
          <a:stretch>
            <a:fillRect/>
          </a:stretch>
        </p:blipFill>
        <p:spPr>
          <a:xfrm>
            <a:off x="3599499" y="3005188"/>
            <a:ext cx="4991916" cy="851668"/>
          </a:xfrm>
          <a:prstGeom prst="rect">
            <a:avLst/>
          </a:prstGeom>
          <a:ln w="12700">
            <a:miter lim="400000"/>
          </a:ln>
        </p:spPr>
      </p:pic>
      <p:sp>
        <p:nvSpPr>
          <p:cNvPr id="3" name="Rektangel 2"/>
          <p:cNvSpPr/>
          <p:nvPr userDrawn="1"/>
        </p:nvSpPr>
        <p:spPr>
          <a:xfrm>
            <a:off x="0" y="0"/>
            <a:ext cx="12192000" cy="2442572"/>
          </a:xfrm>
          <a:prstGeom prst="rect">
            <a:avLst/>
          </a:prstGeom>
          <a:solidFill>
            <a:schemeClr val="bg2"/>
          </a:solidFill>
          <a:ln w="12700" cap="flat">
            <a:solidFill>
              <a:schemeClr val="bg2"/>
            </a:solid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fromWordArt="0" anchor="ctr" anchorCtr="0" forceAA="0" compatLnSpc="1">
            <a:prstTxWarp prst="textNoShape">
              <a:avLst/>
            </a:prstTxWarp>
            <a:spAutoFit/>
          </a:bodyPr>
          <a:lstStyle/>
          <a:p>
            <a:pPr marL="0" marR="0" indent="0" algn="ctr" defTabSz="584200" rtl="0" fontAlgn="auto" latinLnBrk="1" hangingPunct="0">
              <a:lnSpc>
                <a:spcPct val="100000"/>
              </a:lnSpc>
              <a:spcBef>
                <a:spcPts val="0"/>
              </a:spcBef>
              <a:spcAft>
                <a:spcPts val="0"/>
              </a:spcAft>
              <a:buClrTx/>
              <a:buSzTx/>
              <a:buFontTx/>
              <a:buNone/>
              <a:tabLst/>
            </a:pPr>
            <a:endParaRPr kumimoji="0" lang="da-DK" sz="3200" b="0" i="0" u="none" strike="noStrike" cap="none" spc="0" normalizeH="0" baseline="0">
              <a:ln>
                <a:noFill/>
              </a:ln>
              <a:solidFill>
                <a:srgbClr val="FFFFFF"/>
              </a:solidFill>
              <a:effectLst>
                <a:outerShdw blurRad="25400" dist="33948" dir="2700000" rotWithShape="0">
                  <a:srgbClr val="3B3936"/>
                </a:outerShdw>
              </a:effectLst>
              <a:uFillTx/>
              <a:latin typeface="Palatino"/>
              <a:ea typeface="Palatino"/>
              <a:cs typeface="Palatino"/>
              <a:sym typeface="Palatino"/>
            </a:endParaRPr>
          </a:p>
        </p:txBody>
      </p:sp>
      <p:sp>
        <p:nvSpPr>
          <p:cNvPr id="10" name="Rektangel 9"/>
          <p:cNvSpPr/>
          <p:nvPr userDrawn="1"/>
        </p:nvSpPr>
        <p:spPr>
          <a:xfrm>
            <a:off x="0" y="4410945"/>
            <a:ext cx="12192000" cy="2442572"/>
          </a:xfrm>
          <a:prstGeom prst="rect">
            <a:avLst/>
          </a:prstGeom>
          <a:solidFill>
            <a:schemeClr val="bg2"/>
          </a:solidFill>
          <a:ln w="12700" cap="flat">
            <a:solidFill>
              <a:schemeClr val="bg2"/>
            </a:solid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fromWordArt="0" anchor="ctr" anchorCtr="0" forceAA="0" compatLnSpc="1">
            <a:prstTxWarp prst="textNoShape">
              <a:avLst/>
            </a:prstTxWarp>
            <a:spAutoFit/>
          </a:bodyPr>
          <a:lstStyle/>
          <a:p>
            <a:pPr marL="0" marR="0" indent="0" algn="ctr" defTabSz="584200" rtl="0" fontAlgn="auto" latinLnBrk="1" hangingPunct="0">
              <a:lnSpc>
                <a:spcPct val="100000"/>
              </a:lnSpc>
              <a:spcBef>
                <a:spcPts val="0"/>
              </a:spcBef>
              <a:spcAft>
                <a:spcPts val="0"/>
              </a:spcAft>
              <a:buClrTx/>
              <a:buSzTx/>
              <a:buFontTx/>
              <a:buNone/>
              <a:tabLst/>
            </a:pPr>
            <a:endParaRPr kumimoji="0" lang="da-DK" sz="3200" b="0" i="0" u="none" strike="noStrike" cap="none" spc="0" normalizeH="0" baseline="0">
              <a:ln>
                <a:noFill/>
              </a:ln>
              <a:solidFill>
                <a:srgbClr val="FFFFFF"/>
              </a:solidFill>
              <a:effectLst>
                <a:outerShdw blurRad="25400" dist="33948" dir="2700000" rotWithShape="0">
                  <a:srgbClr val="3B3936"/>
                </a:outerShdw>
              </a:effectLst>
              <a:uFillTx/>
              <a:latin typeface="Palatino"/>
              <a:ea typeface="Palatino"/>
              <a:cs typeface="Palatino"/>
              <a:sym typeface="Palatino"/>
            </a:endParaRPr>
          </a:p>
        </p:txBody>
      </p:sp>
    </p:spTree>
    <p:extLst>
      <p:ext uri="{BB962C8B-B14F-4D97-AF65-F5344CB8AC3E}">
        <p14:creationId xmlns:p14="http://schemas.microsoft.com/office/powerpoint/2010/main" val="780630406"/>
      </p:ext>
    </p:extLst>
  </p:cSld>
  <p:clrMapOvr>
    <a:overrideClrMapping bg1="lt1" tx1="dk1" bg2="lt2" tx2="dk2" accent1="accent1" accent2="accent2" accent3="accent3" accent4="accent4" accent5="accent5" accent6="accent6" hlink="hlink" folHlink="folHlink"/>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 &amp; undertitel i bånd centreret">
    <p:spTree>
      <p:nvGrpSpPr>
        <p:cNvPr id="1" name=""/>
        <p:cNvGrpSpPr/>
        <p:nvPr/>
      </p:nvGrpSpPr>
      <p:grpSpPr>
        <a:xfrm>
          <a:off x="0" y="0"/>
          <a:ext cx="0" cy="0"/>
          <a:chOff x="0" y="0"/>
          <a:chExt cx="0" cy="0"/>
        </a:xfrm>
      </p:grpSpPr>
      <p:sp>
        <p:nvSpPr>
          <p:cNvPr id="3" name="Pladsholder til tekst 2"/>
          <p:cNvSpPr>
            <a:spLocks noGrp="1"/>
          </p:cNvSpPr>
          <p:nvPr>
            <p:ph type="body" sz="quarter" idx="10" hasCustomPrompt="1"/>
          </p:nvPr>
        </p:nvSpPr>
        <p:spPr>
          <a:xfrm>
            <a:off x="530586" y="2212910"/>
            <a:ext cx="11183692" cy="261610"/>
          </a:xfrm>
        </p:spPr>
        <p:txBody>
          <a:bodyPr vert="horz" anchor="b" anchorCtr="0">
            <a:spAutoFit/>
          </a:bodyPr>
          <a:lstStyle>
            <a:lvl1pPr marL="0" indent="0" algn="l">
              <a:lnSpc>
                <a:spcPct val="100000"/>
              </a:lnSpc>
              <a:spcBef>
                <a:spcPts val="0"/>
              </a:spcBef>
              <a:buFontTx/>
              <a:buNone/>
              <a:defRPr sz="1700" b="1" i="0" cap="all" baseline="0">
                <a:solidFill>
                  <a:schemeClr val="bg2"/>
                </a:solidFill>
                <a:latin typeface="Arial"/>
                <a:cs typeface="Arial"/>
              </a:defRPr>
            </a:lvl1pPr>
          </a:lstStyle>
          <a:p>
            <a:pPr lvl="0"/>
            <a:r>
              <a:rPr lang="da-DK" dirty="0"/>
              <a:t>Klik for at tilføje tekst</a:t>
            </a:r>
          </a:p>
        </p:txBody>
      </p:sp>
      <p:sp>
        <p:nvSpPr>
          <p:cNvPr id="9" name="Shape 9"/>
          <p:cNvSpPr/>
          <p:nvPr/>
        </p:nvSpPr>
        <p:spPr>
          <a:xfrm rot="16200000">
            <a:off x="6917128" y="3441526"/>
            <a:ext cx="1155065"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ln w="12700">
            <a:solidFill>
              <a:srgbClr val="444444">
                <a:alpha val="30000"/>
              </a:srgbClr>
            </a:solidFill>
            <a:miter lim="400000"/>
          </a:ln>
        </p:spPr>
        <p:txBody>
          <a:bodyPr lIns="0" tIns="0" rIns="0" bIns="0" anchor="ctr"/>
          <a:lstStyle/>
          <a:p>
            <a:pPr lvl="0" algn="l" defTabSz="321457">
              <a:defRPr sz="1200">
                <a:solidFill>
                  <a:srgbClr val="000000"/>
                </a:solidFill>
                <a:latin typeface="Helvetica"/>
                <a:ea typeface="Helvetica"/>
                <a:cs typeface="Helvetica"/>
                <a:sym typeface="Helvetica"/>
              </a:defRPr>
            </a:pPr>
            <a:endParaRPr sz="1200"/>
          </a:p>
        </p:txBody>
      </p:sp>
      <p:sp>
        <p:nvSpPr>
          <p:cNvPr id="10" name="Shape 10"/>
          <p:cNvSpPr>
            <a:spLocks noGrp="1"/>
          </p:cNvSpPr>
          <p:nvPr>
            <p:ph type="title" hasCustomPrompt="1"/>
          </p:nvPr>
        </p:nvSpPr>
        <p:spPr>
          <a:xfrm>
            <a:off x="476250" y="2560596"/>
            <a:ext cx="6750844" cy="1711223"/>
          </a:xfrm>
          <a:prstGeom prst="rect">
            <a:avLst/>
          </a:prstGeom>
        </p:spPr>
        <p:txBody>
          <a:bodyPr>
            <a:noAutofit/>
          </a:bodyPr>
          <a:lstStyle>
            <a:lvl1pPr algn="l">
              <a:spcBef>
                <a:spcPts val="0"/>
              </a:spcBef>
              <a:defRPr sz="5400"/>
            </a:lvl1pPr>
          </a:lstStyle>
          <a:p>
            <a:pPr lvl="0">
              <a:defRPr sz="1800">
                <a:solidFill>
                  <a:srgbClr val="000000"/>
                </a:solidFill>
              </a:defRPr>
            </a:pPr>
            <a:r>
              <a:rPr lang="da-DK" sz="4900" dirty="0">
                <a:solidFill>
                  <a:srgbClr val="B3242A"/>
                </a:solidFill>
              </a:rPr>
              <a:t>Klik for at tilføje tekst</a:t>
            </a:r>
            <a:endParaRPr sz="4900" dirty="0">
              <a:solidFill>
                <a:srgbClr val="B3242A"/>
              </a:solidFill>
            </a:endParaRPr>
          </a:p>
        </p:txBody>
      </p:sp>
      <p:sp>
        <p:nvSpPr>
          <p:cNvPr id="11" name="Shape 11"/>
          <p:cNvSpPr>
            <a:spLocks noGrp="1"/>
          </p:cNvSpPr>
          <p:nvPr>
            <p:ph type="body" idx="1" hasCustomPrompt="1"/>
          </p:nvPr>
        </p:nvSpPr>
        <p:spPr>
          <a:xfrm>
            <a:off x="7762875" y="2592549"/>
            <a:ext cx="3976688" cy="1696641"/>
          </a:xfrm>
          <a:prstGeom prst="rect">
            <a:avLst/>
          </a:prstGeom>
        </p:spPr>
        <p:txBody>
          <a:bodyPr/>
          <a:lstStyle>
            <a:lvl1pPr marL="0" indent="0" algn="l">
              <a:lnSpc>
                <a:spcPts val="2039"/>
              </a:lnSpc>
              <a:spcBef>
                <a:spcPts val="0"/>
              </a:spcBef>
              <a:buSzTx/>
              <a:buNone/>
              <a:defRPr sz="1700">
                <a:solidFill>
                  <a:schemeClr val="tx1">
                    <a:lumMod val="85000"/>
                    <a:lumOff val="15000"/>
                  </a:schemeClr>
                </a:solidFill>
              </a:defRPr>
            </a:lvl1pPr>
            <a:lvl2pPr marL="0" indent="160729">
              <a:lnSpc>
                <a:spcPct val="120000"/>
              </a:lnSpc>
              <a:spcBef>
                <a:spcPts val="0"/>
              </a:spcBef>
              <a:buSzTx/>
              <a:buNone/>
              <a:defRPr sz="1700">
                <a:solidFill>
                  <a:schemeClr val="tx2">
                    <a:lumMod val="50000"/>
                  </a:schemeClr>
                </a:solidFill>
              </a:defRPr>
            </a:lvl2pPr>
            <a:lvl3pPr marL="0" indent="321457">
              <a:lnSpc>
                <a:spcPct val="120000"/>
              </a:lnSpc>
              <a:spcBef>
                <a:spcPts val="0"/>
              </a:spcBef>
              <a:buSzTx/>
              <a:buNone/>
              <a:defRPr sz="1700">
                <a:solidFill>
                  <a:schemeClr val="tx2">
                    <a:lumMod val="50000"/>
                  </a:schemeClr>
                </a:solidFill>
              </a:defRPr>
            </a:lvl3pPr>
            <a:lvl4pPr marL="0" indent="482186">
              <a:lnSpc>
                <a:spcPct val="120000"/>
              </a:lnSpc>
              <a:spcBef>
                <a:spcPts val="0"/>
              </a:spcBef>
              <a:buSzTx/>
              <a:buNone/>
              <a:defRPr sz="1700">
                <a:solidFill>
                  <a:schemeClr val="tx2">
                    <a:lumMod val="50000"/>
                  </a:schemeClr>
                </a:solidFill>
              </a:defRPr>
            </a:lvl4pPr>
            <a:lvl5pPr marL="0" indent="642915">
              <a:lnSpc>
                <a:spcPct val="120000"/>
              </a:lnSpc>
              <a:spcBef>
                <a:spcPts val="0"/>
              </a:spcBef>
              <a:buSzTx/>
              <a:buNone/>
              <a:defRPr sz="1700">
                <a:solidFill>
                  <a:schemeClr val="tx2">
                    <a:lumMod val="50000"/>
                  </a:schemeClr>
                </a:solidFill>
              </a:defRPr>
            </a:lvl5pPr>
          </a:lstStyle>
          <a:p>
            <a:pPr lvl="0">
              <a:defRPr sz="1800">
                <a:solidFill>
                  <a:srgbClr val="000000"/>
                </a:solidFill>
              </a:defRPr>
            </a:pPr>
            <a:r>
              <a:rPr lang="da-DK" sz="1700" dirty="0">
                <a:solidFill>
                  <a:srgbClr val="414141"/>
                </a:solidFill>
              </a:rPr>
              <a:t>Klik for at tilføje tekst</a:t>
            </a:r>
          </a:p>
        </p:txBody>
      </p:sp>
      <p:sp>
        <p:nvSpPr>
          <p:cNvPr id="12" name="Shape 7"/>
          <p:cNvSpPr/>
          <p:nvPr/>
        </p:nvSpPr>
        <p:spPr>
          <a:xfrm>
            <a:off x="476251" y="4315973"/>
            <a:ext cx="11249487" cy="0"/>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ln w="12700">
            <a:solidFill>
              <a:srgbClr val="444444">
                <a:alpha val="30000"/>
              </a:srgbClr>
            </a:solidFill>
            <a:miter lim="400000"/>
          </a:ln>
        </p:spPr>
        <p:txBody>
          <a:bodyPr lIns="0" tIns="0" rIns="0" bIns="0" anchor="ctr"/>
          <a:lstStyle/>
          <a:p>
            <a:pPr lvl="0" algn="l" defTabSz="321457">
              <a:defRPr sz="1200">
                <a:solidFill>
                  <a:srgbClr val="000000"/>
                </a:solidFill>
                <a:latin typeface="Helvetica"/>
                <a:ea typeface="Helvetica"/>
                <a:cs typeface="Helvetica"/>
                <a:sym typeface="Helvetica"/>
              </a:defRPr>
            </a:pPr>
            <a:endParaRPr sz="1200"/>
          </a:p>
        </p:txBody>
      </p:sp>
      <p:sp>
        <p:nvSpPr>
          <p:cNvPr id="17" name="Shape 8"/>
          <p:cNvSpPr/>
          <p:nvPr/>
        </p:nvSpPr>
        <p:spPr>
          <a:xfrm>
            <a:off x="476252" y="2556825"/>
            <a:ext cx="11250017" cy="0"/>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ln w="12700">
            <a:solidFill>
              <a:srgbClr val="444444">
                <a:alpha val="30000"/>
              </a:srgbClr>
            </a:solidFill>
            <a:miter lim="400000"/>
          </a:ln>
        </p:spPr>
        <p:txBody>
          <a:bodyPr lIns="0" tIns="0" rIns="0" bIns="0" anchor="ctr"/>
          <a:lstStyle/>
          <a:p>
            <a:pPr lvl="0" algn="l" defTabSz="321457">
              <a:defRPr sz="1200">
                <a:solidFill>
                  <a:srgbClr val="000000"/>
                </a:solidFill>
                <a:latin typeface="Helvetica"/>
                <a:ea typeface="Helvetica"/>
                <a:cs typeface="Helvetica"/>
                <a:sym typeface="Helvetica"/>
              </a:defRPr>
            </a:pPr>
            <a:endParaRPr sz="1200"/>
          </a:p>
        </p:txBody>
      </p:sp>
      <p:pic>
        <p:nvPicPr>
          <p:cNvPr id="14" name="ÆS_logo_POS_CMYK.pdf"/>
          <p:cNvPicPr/>
          <p:nvPr userDrawn="1"/>
        </p:nvPicPr>
        <p:blipFill>
          <a:blip r:embed="rId2" cstate="print">
            <a:extLst>
              <a:ext uri="{28A0092B-C50C-407E-A947-70E740481C1C}">
                <a14:useLocalDpi xmlns:a14="http://schemas.microsoft.com/office/drawing/2010/main" val="0"/>
              </a:ext>
            </a:extLst>
          </a:blip>
          <a:stretch>
            <a:fillRect/>
          </a:stretch>
        </p:blipFill>
        <p:spPr>
          <a:xfrm>
            <a:off x="10369775" y="6426141"/>
            <a:ext cx="1356844" cy="233263"/>
          </a:xfrm>
          <a:prstGeom prst="rect">
            <a:avLst/>
          </a:prstGeom>
          <a:ln w="12700">
            <a:miter lim="400000"/>
          </a:ln>
        </p:spPr>
      </p:pic>
    </p:spTree>
    <p:extLst>
      <p:ext uri="{BB962C8B-B14F-4D97-AF65-F5344CB8AC3E}">
        <p14:creationId xmlns:p14="http://schemas.microsoft.com/office/powerpoint/2010/main" val="2917235892"/>
      </p:ext>
    </p:extLst>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el og indholdsobjek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484210" y="225933"/>
            <a:ext cx="11229673" cy="972000"/>
          </a:xfrm>
        </p:spPr>
        <p:txBody>
          <a:bodyPr>
            <a:normAutofit/>
          </a:bodyPr>
          <a:lstStyle>
            <a:lvl1pPr>
              <a:defRPr sz="4900"/>
            </a:lvl1pPr>
          </a:lstStyle>
          <a:p>
            <a:r>
              <a:rPr lang="da-DK" dirty="0"/>
              <a:t>Klik for at tilføje tekst</a:t>
            </a:r>
          </a:p>
        </p:txBody>
      </p:sp>
      <p:sp>
        <p:nvSpPr>
          <p:cNvPr id="4" name="Pladsholder til indhold 3"/>
          <p:cNvSpPr>
            <a:spLocks noGrp="1"/>
          </p:cNvSpPr>
          <p:nvPr>
            <p:ph sz="quarter" idx="10" hasCustomPrompt="1"/>
          </p:nvPr>
        </p:nvSpPr>
        <p:spPr>
          <a:xfrm>
            <a:off x="1016000" y="1516530"/>
            <a:ext cx="10707843" cy="4706471"/>
          </a:xfrm>
        </p:spPr>
        <p:txBody>
          <a:bodyPr vert="horz" anchor="t"/>
          <a:lstStyle>
            <a:lvl1pPr>
              <a:defRPr baseline="0"/>
            </a:lvl1pPr>
          </a:lstStyle>
          <a:p>
            <a:pPr lvl="0"/>
            <a:r>
              <a:rPr lang="da-DK" dirty="0"/>
              <a:t>Klik at tilføje tekst</a:t>
            </a:r>
          </a:p>
          <a:p>
            <a:pPr lvl="1"/>
            <a:r>
              <a:rPr lang="da-DK" dirty="0"/>
              <a:t>Andet niveau</a:t>
            </a:r>
          </a:p>
          <a:p>
            <a:pPr lvl="2"/>
            <a:r>
              <a:rPr lang="da-DK" dirty="0"/>
              <a:t>Tredje niveau</a:t>
            </a:r>
          </a:p>
          <a:p>
            <a:pPr lvl="3"/>
            <a:r>
              <a:rPr lang="da-DK" dirty="0"/>
              <a:t>Fjerde niveau</a:t>
            </a:r>
          </a:p>
          <a:p>
            <a:pPr lvl="4"/>
            <a:r>
              <a:rPr lang="da-DK" dirty="0"/>
              <a:t>Femte niveau</a:t>
            </a:r>
          </a:p>
        </p:txBody>
      </p:sp>
      <p:sp>
        <p:nvSpPr>
          <p:cNvPr id="3" name="Pladsholder til diasnummer 2"/>
          <p:cNvSpPr>
            <a:spLocks noGrp="1"/>
          </p:cNvSpPr>
          <p:nvPr>
            <p:ph type="sldNum" sz="quarter" idx="11"/>
          </p:nvPr>
        </p:nvSpPr>
        <p:spPr/>
        <p:txBody>
          <a:bodyPr/>
          <a:lstStyle/>
          <a:p>
            <a:fld id="{53638CB2-EA0C-44E4-A91A-4D7146E346C5}" type="slidenum">
              <a:rPr lang="da-DK" smtClean="0"/>
              <a:pPr/>
              <a:t>‹nr.›</a:t>
            </a:fld>
            <a:endParaRPr lang="da-DK"/>
          </a:p>
        </p:txBody>
      </p:sp>
    </p:spTree>
    <p:extLst>
      <p:ext uri="{BB962C8B-B14F-4D97-AF65-F5344CB8AC3E}">
        <p14:creationId xmlns:p14="http://schemas.microsoft.com/office/powerpoint/2010/main" val="3960867008"/>
      </p:ext>
    </p:extLst>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el, undertitel og indholdsobjekt">
    <p:spTree>
      <p:nvGrpSpPr>
        <p:cNvPr id="1" name=""/>
        <p:cNvGrpSpPr/>
        <p:nvPr/>
      </p:nvGrpSpPr>
      <p:grpSpPr>
        <a:xfrm>
          <a:off x="0" y="0"/>
          <a:ext cx="0" cy="0"/>
          <a:chOff x="0" y="0"/>
          <a:chExt cx="0" cy="0"/>
        </a:xfrm>
      </p:grpSpPr>
      <p:sp>
        <p:nvSpPr>
          <p:cNvPr id="5" name="Pladsholder til tekst 2"/>
          <p:cNvSpPr>
            <a:spLocks noGrp="1"/>
          </p:cNvSpPr>
          <p:nvPr>
            <p:ph type="body" sz="quarter" idx="10" hasCustomPrompt="1"/>
          </p:nvPr>
        </p:nvSpPr>
        <p:spPr>
          <a:xfrm>
            <a:off x="484212" y="1418668"/>
            <a:ext cx="11223112" cy="233983"/>
          </a:xfrm>
        </p:spPr>
        <p:txBody>
          <a:bodyPr vert="horz" wrap="none">
            <a:noAutofit/>
          </a:bodyPr>
          <a:lstStyle>
            <a:lvl1pPr marL="0" indent="0" algn="ctr">
              <a:lnSpc>
                <a:spcPct val="100000"/>
              </a:lnSpc>
              <a:spcBef>
                <a:spcPts val="0"/>
              </a:spcBef>
              <a:buFontTx/>
              <a:buNone/>
              <a:defRPr sz="1700" b="1" i="0" cap="all">
                <a:solidFill>
                  <a:schemeClr val="bg2"/>
                </a:solidFill>
                <a:latin typeface="Arial"/>
                <a:cs typeface="Arial"/>
              </a:defRPr>
            </a:lvl1pPr>
          </a:lstStyle>
          <a:p>
            <a:pPr lvl="0"/>
            <a:r>
              <a:rPr lang="da-DK" dirty="0"/>
              <a:t>Klik for at tilføje tekst</a:t>
            </a:r>
          </a:p>
        </p:txBody>
      </p:sp>
      <p:sp>
        <p:nvSpPr>
          <p:cNvPr id="3" name="Pladsholder til indhold 2"/>
          <p:cNvSpPr>
            <a:spLocks noGrp="1"/>
          </p:cNvSpPr>
          <p:nvPr>
            <p:ph sz="quarter" idx="12" hasCustomPrompt="1"/>
          </p:nvPr>
        </p:nvSpPr>
        <p:spPr>
          <a:xfrm>
            <a:off x="1016001" y="1875119"/>
            <a:ext cx="10708217" cy="4340411"/>
          </a:xfrm>
        </p:spPr>
        <p:txBody>
          <a:bodyPr vert="horz" anchor="t"/>
          <a:lstStyle/>
          <a:p>
            <a:pPr lvl="0"/>
            <a:r>
              <a:rPr lang="da-DK" dirty="0"/>
              <a:t>Klik for at tilføje tekst</a:t>
            </a:r>
          </a:p>
          <a:p>
            <a:pPr lvl="1"/>
            <a:r>
              <a:rPr lang="da-DK" dirty="0"/>
              <a:t>Andet niveau</a:t>
            </a:r>
          </a:p>
          <a:p>
            <a:pPr lvl="2"/>
            <a:r>
              <a:rPr lang="da-DK" dirty="0"/>
              <a:t>Tredje niveau</a:t>
            </a:r>
          </a:p>
          <a:p>
            <a:pPr lvl="3"/>
            <a:r>
              <a:rPr lang="da-DK" dirty="0"/>
              <a:t>Fjerde niveau</a:t>
            </a:r>
          </a:p>
          <a:p>
            <a:pPr lvl="4"/>
            <a:r>
              <a:rPr lang="da-DK" dirty="0"/>
              <a:t>Femte niveau</a:t>
            </a:r>
          </a:p>
        </p:txBody>
      </p:sp>
      <p:sp>
        <p:nvSpPr>
          <p:cNvPr id="2" name="Titel 1"/>
          <p:cNvSpPr>
            <a:spLocks noGrp="1"/>
          </p:cNvSpPr>
          <p:nvPr>
            <p:ph type="title" hasCustomPrompt="1"/>
          </p:nvPr>
        </p:nvSpPr>
        <p:spPr/>
        <p:txBody>
          <a:bodyPr>
            <a:normAutofit/>
          </a:bodyPr>
          <a:lstStyle>
            <a:lvl1pPr>
              <a:defRPr sz="4900"/>
            </a:lvl1pPr>
          </a:lstStyle>
          <a:p>
            <a:r>
              <a:rPr lang="da-DK" dirty="0"/>
              <a:t>Klik for at tilføje tekst</a:t>
            </a:r>
          </a:p>
        </p:txBody>
      </p:sp>
      <p:sp>
        <p:nvSpPr>
          <p:cNvPr id="4" name="Pladsholder til diasnummer 3"/>
          <p:cNvSpPr>
            <a:spLocks noGrp="1"/>
          </p:cNvSpPr>
          <p:nvPr>
            <p:ph type="sldNum" sz="quarter" idx="13"/>
          </p:nvPr>
        </p:nvSpPr>
        <p:spPr/>
        <p:txBody>
          <a:bodyPr/>
          <a:lstStyle/>
          <a:p>
            <a:fld id="{53638CB2-EA0C-44E4-A91A-4D7146E346C5}" type="slidenum">
              <a:rPr lang="da-DK" smtClean="0"/>
              <a:pPr/>
              <a:t>‹nr.›</a:t>
            </a:fld>
            <a:endParaRPr lang="da-DK"/>
          </a:p>
        </p:txBody>
      </p:sp>
    </p:spTree>
    <p:extLst>
      <p:ext uri="{BB962C8B-B14F-4D97-AF65-F5344CB8AC3E}">
        <p14:creationId xmlns:p14="http://schemas.microsoft.com/office/powerpoint/2010/main" val="3297454374"/>
      </p:ext>
    </p:extLst>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o indholdsobjekter">
    <p:spTree>
      <p:nvGrpSpPr>
        <p:cNvPr id="1" name=""/>
        <p:cNvGrpSpPr/>
        <p:nvPr/>
      </p:nvGrpSpPr>
      <p:grpSpPr>
        <a:xfrm>
          <a:off x="0" y="0"/>
          <a:ext cx="0" cy="0"/>
          <a:chOff x="0" y="0"/>
          <a:chExt cx="0" cy="0"/>
        </a:xfrm>
      </p:grpSpPr>
      <p:sp>
        <p:nvSpPr>
          <p:cNvPr id="6" name="Pladsholder til indhold 5"/>
          <p:cNvSpPr>
            <a:spLocks noGrp="1"/>
          </p:cNvSpPr>
          <p:nvPr>
            <p:ph sz="quarter" idx="13" hasCustomPrompt="1"/>
          </p:nvPr>
        </p:nvSpPr>
        <p:spPr>
          <a:xfrm>
            <a:off x="6106099" y="1919883"/>
            <a:ext cx="5609651" cy="4286250"/>
          </a:xfrm>
        </p:spPr>
        <p:txBody>
          <a:bodyPr vert="horz" anchor="t">
            <a:normAutofit/>
          </a:bodyPr>
          <a:lstStyle>
            <a:lvl1pPr marL="0" marR="0" indent="0" algn="l" defTabSz="410751" eaLnBrk="1" fontAlgn="auto" latinLnBrk="0" hangingPunct="1">
              <a:lnSpc>
                <a:spcPct val="100000"/>
              </a:lnSpc>
              <a:spcBef>
                <a:spcPts val="1000"/>
              </a:spcBef>
              <a:spcAft>
                <a:spcPts val="0"/>
              </a:spcAft>
              <a:buClrTx/>
              <a:buSzPct val="75000"/>
              <a:buFont typeface="Arial"/>
              <a:buNone/>
              <a:tabLst/>
              <a:defRPr lang="da-DK" sz="1800" b="0" i="0">
                <a:solidFill>
                  <a:srgbClr val="000000"/>
                </a:solidFill>
                <a:latin typeface="+mn-lt"/>
                <a:ea typeface="Georgia"/>
                <a:cs typeface="Arial"/>
                <a:sym typeface="Georgia"/>
              </a:defRPr>
            </a:lvl1pPr>
            <a:lvl2pPr marL="482400" indent="-241200">
              <a:spcBef>
                <a:spcPts val="1000"/>
              </a:spcBef>
              <a:defRPr lang="da-DK" sz="2100" b="0" i="0" dirty="0" smtClean="0">
                <a:solidFill>
                  <a:schemeClr val="tx1">
                    <a:lumMod val="75000"/>
                    <a:lumOff val="25000"/>
                  </a:schemeClr>
                </a:solidFill>
                <a:latin typeface="+mn-lt"/>
                <a:ea typeface="Georgia"/>
                <a:cs typeface="Arial"/>
                <a:sym typeface="Georgia"/>
              </a:defRPr>
            </a:lvl2pPr>
            <a:lvl3pPr marL="321457" indent="-321457">
              <a:spcBef>
                <a:spcPts val="1266"/>
              </a:spcBef>
              <a:defRPr lang="da-DK" sz="2100" b="0" i="0" dirty="0" smtClean="0">
                <a:solidFill>
                  <a:schemeClr val="tx1">
                    <a:lumMod val="75000"/>
                    <a:lumOff val="25000"/>
                  </a:schemeClr>
                </a:solidFill>
                <a:latin typeface="+mn-lt"/>
                <a:ea typeface="Georgia"/>
                <a:cs typeface="Arial"/>
                <a:sym typeface="Georgia"/>
              </a:defRPr>
            </a:lvl3pPr>
            <a:lvl4pPr marL="723600" indent="-241200">
              <a:spcBef>
                <a:spcPts val="1000"/>
              </a:spcBef>
              <a:defRPr lang="da-DK" sz="2100" b="0" i="0" dirty="0" smtClean="0">
                <a:solidFill>
                  <a:schemeClr val="tx1">
                    <a:lumMod val="75000"/>
                    <a:lumOff val="25000"/>
                  </a:schemeClr>
                </a:solidFill>
                <a:latin typeface="+mn-lt"/>
                <a:ea typeface="Georgia"/>
                <a:cs typeface="Arial"/>
                <a:sym typeface="Georgia"/>
              </a:defRPr>
            </a:lvl4pPr>
            <a:lvl5pPr>
              <a:defRPr sz="2100"/>
            </a:lvl5pPr>
          </a:lstStyle>
          <a:p>
            <a:pPr marL="241200" marR="0" lvl="0" indent="-241200" algn="l" defTabSz="410751" eaLnBrk="1" fontAlgn="auto" latinLnBrk="0" hangingPunct="1">
              <a:lnSpc>
                <a:spcPct val="100000"/>
              </a:lnSpc>
              <a:spcBef>
                <a:spcPts val="1000"/>
              </a:spcBef>
              <a:spcAft>
                <a:spcPts val="0"/>
              </a:spcAft>
              <a:buClrTx/>
              <a:buSzPct val="75000"/>
              <a:buFont typeface="Arial"/>
              <a:buChar char="•"/>
              <a:tabLst/>
              <a:defRPr sz="1800">
                <a:solidFill>
                  <a:srgbClr val="000000"/>
                </a:solidFill>
              </a:defRPr>
            </a:pPr>
            <a:r>
              <a:rPr lang="da-DK" sz="2400" dirty="0"/>
              <a:t>Klik for at tilføje tekst</a:t>
            </a:r>
            <a:endParaRPr lang="da-DK" sz="2200" dirty="0">
              <a:solidFill>
                <a:srgbClr val="414141"/>
              </a:solidFill>
            </a:endParaRPr>
          </a:p>
          <a:p>
            <a:pPr lvl="1">
              <a:defRPr sz="1800">
                <a:solidFill>
                  <a:srgbClr val="000000"/>
                </a:solidFill>
              </a:defRPr>
            </a:pPr>
            <a:r>
              <a:rPr lang="da-DK" sz="2200" dirty="0">
                <a:solidFill>
                  <a:srgbClr val="414141"/>
                </a:solidFill>
              </a:rPr>
              <a:t>Andet niveau</a:t>
            </a:r>
          </a:p>
          <a:p>
            <a:pPr lvl="3">
              <a:defRPr sz="1800">
                <a:solidFill>
                  <a:srgbClr val="000000"/>
                </a:solidFill>
              </a:defRPr>
            </a:pPr>
            <a:r>
              <a:rPr lang="da-DK" sz="2200" dirty="0">
                <a:solidFill>
                  <a:srgbClr val="414141"/>
                </a:solidFill>
              </a:rPr>
              <a:t>Tredje niveau</a:t>
            </a:r>
          </a:p>
        </p:txBody>
      </p:sp>
      <p:sp>
        <p:nvSpPr>
          <p:cNvPr id="9" name="Pladsholder til indhold 5"/>
          <p:cNvSpPr>
            <a:spLocks noGrp="1"/>
          </p:cNvSpPr>
          <p:nvPr>
            <p:ph sz="quarter" idx="14" hasCustomPrompt="1"/>
          </p:nvPr>
        </p:nvSpPr>
        <p:spPr>
          <a:xfrm>
            <a:off x="476251" y="1919883"/>
            <a:ext cx="5459763" cy="4286250"/>
          </a:xfrm>
        </p:spPr>
        <p:txBody>
          <a:bodyPr vert="horz" anchor="t">
            <a:normAutofit/>
          </a:bodyPr>
          <a:lstStyle>
            <a:lvl1pPr marL="241200" indent="-241200" algn="l" defTabSz="410751" eaLnBrk="1" hangingPunct="1">
              <a:lnSpc>
                <a:spcPct val="100000"/>
              </a:lnSpc>
              <a:spcBef>
                <a:spcPts val="1000"/>
              </a:spcBef>
              <a:buSzPct val="75000"/>
              <a:buFont typeface="Arial"/>
              <a:buChar char="•"/>
              <a:defRPr sz="2200">
                <a:solidFill>
                  <a:schemeClr val="tx1">
                    <a:lumMod val="75000"/>
                    <a:lumOff val="25000"/>
                  </a:schemeClr>
                </a:solidFill>
              </a:defRPr>
            </a:lvl1pPr>
            <a:lvl2pPr marL="482400" indent="-241200">
              <a:lnSpc>
                <a:spcPct val="100000"/>
              </a:lnSpc>
              <a:spcBef>
                <a:spcPts val="1000"/>
              </a:spcBef>
              <a:buFont typeface="Arial"/>
              <a:buChar char="•"/>
              <a:defRPr sz="2200">
                <a:solidFill>
                  <a:schemeClr val="tx1">
                    <a:lumMod val="75000"/>
                    <a:lumOff val="25000"/>
                  </a:schemeClr>
                </a:solidFill>
              </a:defRPr>
            </a:lvl2pPr>
            <a:lvl3pPr marL="241200" indent="-241200">
              <a:lnSpc>
                <a:spcPct val="100000"/>
              </a:lnSpc>
              <a:spcBef>
                <a:spcPts val="1000"/>
              </a:spcBef>
              <a:defRPr sz="2200">
                <a:solidFill>
                  <a:schemeClr val="tx1">
                    <a:lumMod val="75000"/>
                    <a:lumOff val="25000"/>
                  </a:schemeClr>
                </a:solidFill>
              </a:defRPr>
            </a:lvl3pPr>
            <a:lvl4pPr marL="723600" indent="-240460" algn="l">
              <a:spcBef>
                <a:spcPts val="1000"/>
              </a:spcBef>
              <a:defRPr lang="da-DK" sz="2100" b="0" i="0" dirty="0" smtClean="0">
                <a:solidFill>
                  <a:schemeClr val="tx1">
                    <a:lumMod val="75000"/>
                    <a:lumOff val="25000"/>
                  </a:schemeClr>
                </a:solidFill>
                <a:latin typeface="+mn-lt"/>
                <a:ea typeface="Georgia"/>
                <a:cs typeface="Arial"/>
                <a:sym typeface="Georgia"/>
              </a:defRPr>
            </a:lvl4pPr>
            <a:lvl5pPr indent="-240460">
              <a:defRPr sz="2100"/>
            </a:lvl5pPr>
          </a:lstStyle>
          <a:p>
            <a:pPr lvl="0"/>
            <a:r>
              <a:rPr lang="da-DK" dirty="0"/>
              <a:t>Klik for at tilføje tekst</a:t>
            </a:r>
          </a:p>
          <a:p>
            <a:pPr lvl="1">
              <a:defRPr sz="1800">
                <a:solidFill>
                  <a:srgbClr val="000000"/>
                </a:solidFill>
              </a:defRPr>
            </a:pPr>
            <a:r>
              <a:rPr lang="da-DK" sz="2200" dirty="0">
                <a:solidFill>
                  <a:srgbClr val="414141"/>
                </a:solidFill>
              </a:rPr>
              <a:t>Andet niveau</a:t>
            </a:r>
          </a:p>
          <a:p>
            <a:pPr lvl="3">
              <a:defRPr sz="1800">
                <a:solidFill>
                  <a:srgbClr val="000000"/>
                </a:solidFill>
              </a:defRPr>
            </a:pPr>
            <a:r>
              <a:rPr lang="da-DK" sz="2200" dirty="0">
                <a:solidFill>
                  <a:srgbClr val="414141"/>
                </a:solidFill>
              </a:rPr>
              <a:t>Tredje niveau</a:t>
            </a:r>
          </a:p>
        </p:txBody>
      </p:sp>
      <p:sp>
        <p:nvSpPr>
          <p:cNvPr id="2" name="Titel 1"/>
          <p:cNvSpPr>
            <a:spLocks noGrp="1"/>
          </p:cNvSpPr>
          <p:nvPr>
            <p:ph type="title" hasCustomPrompt="1"/>
          </p:nvPr>
        </p:nvSpPr>
        <p:spPr>
          <a:xfrm>
            <a:off x="484210" y="234619"/>
            <a:ext cx="11229673" cy="972000"/>
          </a:xfrm>
        </p:spPr>
        <p:txBody>
          <a:bodyPr>
            <a:normAutofit/>
          </a:bodyPr>
          <a:lstStyle>
            <a:lvl1pPr>
              <a:defRPr sz="4900"/>
            </a:lvl1pPr>
          </a:lstStyle>
          <a:p>
            <a:pPr lvl="0"/>
            <a:r>
              <a:rPr lang="da-DK" dirty="0"/>
              <a:t>Klik for at tilføje tekst</a:t>
            </a:r>
          </a:p>
        </p:txBody>
      </p:sp>
      <p:sp>
        <p:nvSpPr>
          <p:cNvPr id="3" name="Pladsholder til diasnummer 2"/>
          <p:cNvSpPr>
            <a:spLocks noGrp="1"/>
          </p:cNvSpPr>
          <p:nvPr>
            <p:ph type="sldNum" sz="quarter" idx="15"/>
          </p:nvPr>
        </p:nvSpPr>
        <p:spPr/>
        <p:txBody>
          <a:bodyPr/>
          <a:lstStyle/>
          <a:p>
            <a:fld id="{53638CB2-EA0C-44E4-A91A-4D7146E346C5}" type="slidenum">
              <a:rPr lang="da-DK" smtClean="0"/>
              <a:pPr/>
              <a:t>‹nr.›</a:t>
            </a:fld>
            <a:endParaRPr lang="da-DK"/>
          </a:p>
        </p:txBody>
      </p:sp>
    </p:spTree>
    <p:extLst>
      <p:ext uri="{BB962C8B-B14F-4D97-AF65-F5344CB8AC3E}">
        <p14:creationId xmlns:p14="http://schemas.microsoft.com/office/powerpoint/2010/main" val="612849346"/>
      </p:ext>
    </p:extLst>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el, undertitel og 2 indholdsobjekter">
    <p:spTree>
      <p:nvGrpSpPr>
        <p:cNvPr id="1" name=""/>
        <p:cNvGrpSpPr/>
        <p:nvPr/>
      </p:nvGrpSpPr>
      <p:grpSpPr>
        <a:xfrm>
          <a:off x="0" y="0"/>
          <a:ext cx="0" cy="0"/>
          <a:chOff x="0" y="0"/>
          <a:chExt cx="0" cy="0"/>
        </a:xfrm>
      </p:grpSpPr>
      <p:sp>
        <p:nvSpPr>
          <p:cNvPr id="6" name="Pladsholder til indhold 5"/>
          <p:cNvSpPr>
            <a:spLocks noGrp="1"/>
          </p:cNvSpPr>
          <p:nvPr>
            <p:ph sz="quarter" idx="13" hasCustomPrompt="1"/>
          </p:nvPr>
        </p:nvSpPr>
        <p:spPr>
          <a:xfrm>
            <a:off x="6106099" y="1919883"/>
            <a:ext cx="5609651" cy="4286250"/>
          </a:xfrm>
        </p:spPr>
        <p:txBody>
          <a:bodyPr vert="horz" anchor="t">
            <a:normAutofit/>
          </a:bodyPr>
          <a:lstStyle>
            <a:lvl1pPr marL="241200" indent="-241200">
              <a:lnSpc>
                <a:spcPct val="100000"/>
              </a:lnSpc>
              <a:spcBef>
                <a:spcPts val="1000"/>
              </a:spcBef>
              <a:buFont typeface="Arial"/>
              <a:buChar char="•"/>
              <a:defRPr lang="da-DK" sz="2200" b="0" i="0" baseline="0" dirty="0" smtClean="0">
                <a:solidFill>
                  <a:schemeClr val="tx1">
                    <a:lumMod val="75000"/>
                    <a:lumOff val="25000"/>
                  </a:schemeClr>
                </a:solidFill>
                <a:latin typeface="+mn-lt"/>
                <a:ea typeface="Georgia"/>
                <a:cs typeface="Arial"/>
                <a:sym typeface="Georgia"/>
              </a:defRPr>
            </a:lvl1pPr>
            <a:lvl2pPr marL="482400" indent="-241200">
              <a:lnSpc>
                <a:spcPct val="100000"/>
              </a:lnSpc>
              <a:spcBef>
                <a:spcPts val="1000"/>
              </a:spcBef>
              <a:defRPr lang="da-DK" sz="2200" b="0" i="0" baseline="0" dirty="0" smtClean="0">
                <a:solidFill>
                  <a:schemeClr val="tx1">
                    <a:lumMod val="75000"/>
                    <a:lumOff val="25000"/>
                  </a:schemeClr>
                </a:solidFill>
                <a:latin typeface="+mn-lt"/>
                <a:ea typeface="Georgia"/>
                <a:cs typeface="Arial"/>
                <a:sym typeface="Georgia"/>
              </a:defRPr>
            </a:lvl2pPr>
            <a:lvl3pPr marL="321457" indent="-321457">
              <a:lnSpc>
                <a:spcPct val="100000"/>
              </a:lnSpc>
              <a:spcBef>
                <a:spcPts val="1000"/>
              </a:spcBef>
              <a:defRPr lang="da-DK" sz="2200" b="0" i="0" baseline="0" dirty="0" smtClean="0">
                <a:solidFill>
                  <a:schemeClr val="tx1">
                    <a:lumMod val="75000"/>
                    <a:lumOff val="25000"/>
                  </a:schemeClr>
                </a:solidFill>
                <a:latin typeface="+mn-lt"/>
                <a:ea typeface="Georgia"/>
                <a:cs typeface="Arial"/>
                <a:sym typeface="Georgia"/>
              </a:defRPr>
            </a:lvl3pPr>
            <a:lvl4pPr marL="723600" indent="-241200">
              <a:spcBef>
                <a:spcPts val="1000"/>
              </a:spcBef>
              <a:defRPr lang="da-DK" sz="2100" b="0" i="0" dirty="0" smtClean="0">
                <a:solidFill>
                  <a:schemeClr val="tx1">
                    <a:lumMod val="75000"/>
                    <a:lumOff val="25000"/>
                  </a:schemeClr>
                </a:solidFill>
                <a:latin typeface="+mn-lt"/>
                <a:ea typeface="Georgia"/>
                <a:cs typeface="Arial"/>
                <a:sym typeface="Georgia"/>
              </a:defRPr>
            </a:lvl4pPr>
            <a:lvl5pPr>
              <a:defRPr sz="2100"/>
            </a:lvl5pPr>
          </a:lstStyle>
          <a:p>
            <a:pPr lvl="0"/>
            <a:r>
              <a:rPr lang="da-DK" dirty="0"/>
              <a:t>Klik for at tilføje tekst</a:t>
            </a:r>
          </a:p>
          <a:p>
            <a:pPr lvl="1">
              <a:defRPr sz="1800">
                <a:solidFill>
                  <a:srgbClr val="000000"/>
                </a:solidFill>
              </a:defRPr>
            </a:pPr>
            <a:r>
              <a:rPr lang="da-DK" sz="2200" dirty="0">
                <a:solidFill>
                  <a:srgbClr val="414141"/>
                </a:solidFill>
              </a:rPr>
              <a:t>Andet niveau</a:t>
            </a:r>
          </a:p>
          <a:p>
            <a:pPr lvl="3">
              <a:defRPr sz="1800">
                <a:solidFill>
                  <a:srgbClr val="000000"/>
                </a:solidFill>
              </a:defRPr>
            </a:pPr>
            <a:r>
              <a:rPr lang="da-DK" sz="2200" dirty="0">
                <a:solidFill>
                  <a:srgbClr val="414141"/>
                </a:solidFill>
              </a:rPr>
              <a:t>Tredje niveau</a:t>
            </a:r>
          </a:p>
        </p:txBody>
      </p:sp>
      <p:sp>
        <p:nvSpPr>
          <p:cNvPr id="8" name="Pladsholder til indhold 5"/>
          <p:cNvSpPr>
            <a:spLocks noGrp="1"/>
          </p:cNvSpPr>
          <p:nvPr>
            <p:ph sz="quarter" idx="14" hasCustomPrompt="1"/>
          </p:nvPr>
        </p:nvSpPr>
        <p:spPr>
          <a:xfrm>
            <a:off x="476251" y="1919883"/>
            <a:ext cx="5459763" cy="4286250"/>
          </a:xfrm>
        </p:spPr>
        <p:txBody>
          <a:bodyPr vert="horz" anchor="t">
            <a:normAutofit/>
          </a:bodyPr>
          <a:lstStyle>
            <a:lvl1pPr marL="240460" indent="-241200" algn="l" defTabSz="410751" eaLnBrk="1" hangingPunct="1">
              <a:lnSpc>
                <a:spcPct val="100000"/>
              </a:lnSpc>
              <a:spcBef>
                <a:spcPts val="1000"/>
              </a:spcBef>
              <a:buSzPct val="75000"/>
              <a:buFont typeface="Arial"/>
              <a:buChar char="•"/>
              <a:defRPr sz="2200">
                <a:solidFill>
                  <a:schemeClr val="tx1">
                    <a:lumMod val="75000"/>
                    <a:lumOff val="25000"/>
                  </a:schemeClr>
                </a:solidFill>
              </a:defRPr>
            </a:lvl1pPr>
            <a:lvl2pPr marL="480920" indent="-241200" algn="l">
              <a:lnSpc>
                <a:spcPct val="100000"/>
              </a:lnSpc>
              <a:spcBef>
                <a:spcPts val="1000"/>
              </a:spcBef>
              <a:buFont typeface="Arial"/>
              <a:buChar char="•"/>
              <a:defRPr sz="2200">
                <a:solidFill>
                  <a:schemeClr val="tx1">
                    <a:lumMod val="75000"/>
                    <a:lumOff val="25000"/>
                  </a:schemeClr>
                </a:solidFill>
              </a:defRPr>
            </a:lvl2pPr>
            <a:lvl3pPr marL="80257" indent="0" algn="l">
              <a:lnSpc>
                <a:spcPct val="100000"/>
              </a:lnSpc>
              <a:spcBef>
                <a:spcPts val="1000"/>
              </a:spcBef>
              <a:buNone/>
              <a:defRPr sz="2200">
                <a:solidFill>
                  <a:schemeClr val="tx1">
                    <a:lumMod val="75000"/>
                    <a:lumOff val="25000"/>
                  </a:schemeClr>
                </a:solidFill>
              </a:defRPr>
            </a:lvl3pPr>
            <a:lvl4pPr marL="721381" indent="-241200" algn="l">
              <a:spcBef>
                <a:spcPts val="1000"/>
              </a:spcBef>
              <a:defRPr lang="da-DK" sz="2100" b="0" i="0" dirty="0" smtClean="0">
                <a:solidFill>
                  <a:schemeClr val="tx1">
                    <a:lumMod val="75000"/>
                    <a:lumOff val="25000"/>
                  </a:schemeClr>
                </a:solidFill>
                <a:latin typeface="+mn-lt"/>
                <a:ea typeface="Georgia"/>
                <a:cs typeface="Arial"/>
                <a:sym typeface="Georgia"/>
              </a:defRPr>
            </a:lvl4pPr>
            <a:lvl5pPr indent="-241200" algn="l">
              <a:spcBef>
                <a:spcPts val="1000"/>
              </a:spcBef>
              <a:defRPr sz="2100"/>
            </a:lvl5pPr>
          </a:lstStyle>
          <a:p>
            <a:pPr lvl="0"/>
            <a:r>
              <a:rPr lang="da-DK" dirty="0"/>
              <a:t>Klik for at tilføje tekst</a:t>
            </a:r>
          </a:p>
          <a:p>
            <a:pPr lvl="1">
              <a:defRPr sz="1800">
                <a:solidFill>
                  <a:srgbClr val="000000"/>
                </a:solidFill>
              </a:defRPr>
            </a:pPr>
            <a:r>
              <a:rPr lang="da-DK" sz="2200" dirty="0">
                <a:solidFill>
                  <a:srgbClr val="414141"/>
                </a:solidFill>
              </a:rPr>
              <a:t>Andet niveau</a:t>
            </a:r>
          </a:p>
          <a:p>
            <a:pPr lvl="3">
              <a:defRPr sz="1800">
                <a:solidFill>
                  <a:srgbClr val="000000"/>
                </a:solidFill>
              </a:defRPr>
            </a:pPr>
            <a:r>
              <a:rPr lang="da-DK" sz="2200" dirty="0">
                <a:solidFill>
                  <a:srgbClr val="414141"/>
                </a:solidFill>
              </a:rPr>
              <a:t>Tredje niveau</a:t>
            </a:r>
          </a:p>
        </p:txBody>
      </p:sp>
      <p:sp>
        <p:nvSpPr>
          <p:cNvPr id="5" name="Pladsholder til tekst 2"/>
          <p:cNvSpPr>
            <a:spLocks noGrp="1"/>
          </p:cNvSpPr>
          <p:nvPr>
            <p:ph type="body" sz="quarter" idx="10" hasCustomPrompt="1"/>
          </p:nvPr>
        </p:nvSpPr>
        <p:spPr>
          <a:xfrm>
            <a:off x="484212" y="1418668"/>
            <a:ext cx="11223112" cy="233983"/>
          </a:xfrm>
        </p:spPr>
        <p:txBody>
          <a:bodyPr vert="horz" wrap="none">
            <a:noAutofit/>
          </a:bodyPr>
          <a:lstStyle>
            <a:lvl1pPr marL="0" indent="0" algn="ctr">
              <a:lnSpc>
                <a:spcPct val="100000"/>
              </a:lnSpc>
              <a:spcBef>
                <a:spcPts val="0"/>
              </a:spcBef>
              <a:buFontTx/>
              <a:buNone/>
              <a:defRPr sz="1700" b="1" i="0" cap="all">
                <a:solidFill>
                  <a:schemeClr val="bg2"/>
                </a:solidFill>
                <a:latin typeface="Arial"/>
                <a:cs typeface="Arial"/>
              </a:defRPr>
            </a:lvl1pPr>
          </a:lstStyle>
          <a:p>
            <a:pPr lvl="0"/>
            <a:r>
              <a:rPr lang="da-DK" dirty="0"/>
              <a:t>Rediger typografien i masteren</a:t>
            </a:r>
          </a:p>
        </p:txBody>
      </p:sp>
      <p:sp>
        <p:nvSpPr>
          <p:cNvPr id="2" name="Titel 1"/>
          <p:cNvSpPr>
            <a:spLocks noGrp="1"/>
          </p:cNvSpPr>
          <p:nvPr>
            <p:ph type="title"/>
          </p:nvPr>
        </p:nvSpPr>
        <p:spPr/>
        <p:txBody>
          <a:bodyPr>
            <a:normAutofit/>
          </a:bodyPr>
          <a:lstStyle>
            <a:lvl1pPr>
              <a:defRPr sz="4900"/>
            </a:lvl1pPr>
          </a:lstStyle>
          <a:p>
            <a:r>
              <a:rPr lang="da-DK"/>
              <a:t>Klik for at redigere titeltypografien i masteren</a:t>
            </a:r>
            <a:endParaRPr lang="da-DK" dirty="0"/>
          </a:p>
        </p:txBody>
      </p:sp>
      <p:sp>
        <p:nvSpPr>
          <p:cNvPr id="3" name="Pladsholder til diasnummer 2"/>
          <p:cNvSpPr>
            <a:spLocks noGrp="1"/>
          </p:cNvSpPr>
          <p:nvPr>
            <p:ph type="sldNum" sz="quarter" idx="15"/>
          </p:nvPr>
        </p:nvSpPr>
        <p:spPr/>
        <p:txBody>
          <a:bodyPr/>
          <a:lstStyle/>
          <a:p>
            <a:fld id="{53638CB2-EA0C-44E4-A91A-4D7146E346C5}" type="slidenum">
              <a:rPr lang="da-DK" smtClean="0"/>
              <a:pPr/>
              <a:t>‹nr.›</a:t>
            </a:fld>
            <a:endParaRPr lang="da-DK"/>
          </a:p>
        </p:txBody>
      </p:sp>
    </p:spTree>
    <p:extLst>
      <p:ext uri="{BB962C8B-B14F-4D97-AF65-F5344CB8AC3E}">
        <p14:creationId xmlns:p14="http://schemas.microsoft.com/office/powerpoint/2010/main" val="1286734107"/>
      </p:ext>
    </p:extLst>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ekst og indholdselement - lodret">
    <p:spTree>
      <p:nvGrpSpPr>
        <p:cNvPr id="1" name=""/>
        <p:cNvGrpSpPr/>
        <p:nvPr/>
      </p:nvGrpSpPr>
      <p:grpSpPr>
        <a:xfrm>
          <a:off x="0" y="0"/>
          <a:ext cx="0" cy="0"/>
          <a:chOff x="0" y="0"/>
          <a:chExt cx="0" cy="0"/>
        </a:xfrm>
      </p:grpSpPr>
      <p:sp>
        <p:nvSpPr>
          <p:cNvPr id="23" name="Shape 23"/>
          <p:cNvSpPr/>
          <p:nvPr/>
        </p:nvSpPr>
        <p:spPr>
          <a:xfrm>
            <a:off x="476251" y="3429000"/>
            <a:ext cx="5321600" cy="0"/>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ln w="12700">
            <a:solidFill>
              <a:srgbClr val="444444">
                <a:alpha val="30000"/>
              </a:srgbClr>
            </a:solidFill>
            <a:miter lim="400000"/>
          </a:ln>
        </p:spPr>
        <p:txBody>
          <a:bodyPr lIns="0" tIns="0" rIns="0" bIns="0" anchor="ctr"/>
          <a:lstStyle/>
          <a:p>
            <a:pPr lvl="0" algn="l" defTabSz="321457">
              <a:defRPr sz="1200">
                <a:solidFill>
                  <a:srgbClr val="000000"/>
                </a:solidFill>
                <a:latin typeface="Helvetica"/>
                <a:ea typeface="Helvetica"/>
                <a:cs typeface="Helvetica"/>
                <a:sym typeface="Helvetica"/>
              </a:defRPr>
            </a:pPr>
            <a:endParaRPr sz="1200"/>
          </a:p>
        </p:txBody>
      </p:sp>
      <p:sp>
        <p:nvSpPr>
          <p:cNvPr id="24" name="Shape 24"/>
          <p:cNvSpPr/>
          <p:nvPr/>
        </p:nvSpPr>
        <p:spPr>
          <a:xfrm>
            <a:off x="476249" y="1946672"/>
            <a:ext cx="5321547" cy="0"/>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ln w="12700">
            <a:solidFill>
              <a:srgbClr val="444444">
                <a:alpha val="30000"/>
              </a:srgbClr>
            </a:solidFill>
            <a:miter lim="400000"/>
          </a:ln>
        </p:spPr>
        <p:txBody>
          <a:bodyPr lIns="0" tIns="0" rIns="0" bIns="0" anchor="ctr"/>
          <a:lstStyle/>
          <a:p>
            <a:pPr lvl="0" algn="l" defTabSz="321457">
              <a:defRPr sz="1200">
                <a:solidFill>
                  <a:srgbClr val="000000"/>
                </a:solidFill>
                <a:latin typeface="Helvetica"/>
                <a:ea typeface="Helvetica"/>
                <a:cs typeface="Helvetica"/>
                <a:sym typeface="Helvetica"/>
              </a:defRPr>
            </a:pPr>
            <a:endParaRPr sz="1200"/>
          </a:p>
        </p:txBody>
      </p:sp>
      <p:sp>
        <p:nvSpPr>
          <p:cNvPr id="25" name="Shape 25"/>
          <p:cNvSpPr>
            <a:spLocks noGrp="1"/>
          </p:cNvSpPr>
          <p:nvPr>
            <p:ph type="title" hasCustomPrompt="1"/>
          </p:nvPr>
        </p:nvSpPr>
        <p:spPr>
          <a:xfrm>
            <a:off x="476251" y="1949623"/>
            <a:ext cx="5322093" cy="1427892"/>
          </a:xfrm>
          <a:prstGeom prst="rect">
            <a:avLst/>
          </a:prstGeom>
        </p:spPr>
        <p:txBody>
          <a:bodyPr>
            <a:noAutofit/>
          </a:bodyPr>
          <a:lstStyle>
            <a:lvl1pPr algn="l">
              <a:spcBef>
                <a:spcPts val="0"/>
              </a:spcBef>
              <a:defRPr sz="4200"/>
            </a:lvl1pPr>
          </a:lstStyle>
          <a:p>
            <a:pPr lvl="0"/>
            <a:r>
              <a:rPr lang="da-DK" sz="4000" dirty="0"/>
              <a:t>Klik for at tilføje tekst</a:t>
            </a:r>
          </a:p>
        </p:txBody>
      </p:sp>
      <p:sp>
        <p:nvSpPr>
          <p:cNvPr id="26" name="Shape 26"/>
          <p:cNvSpPr>
            <a:spLocks noGrp="1"/>
          </p:cNvSpPr>
          <p:nvPr>
            <p:ph type="body" idx="1" hasCustomPrompt="1"/>
          </p:nvPr>
        </p:nvSpPr>
        <p:spPr>
          <a:xfrm>
            <a:off x="476251" y="3536156"/>
            <a:ext cx="5322093" cy="2669688"/>
          </a:xfrm>
          <a:prstGeom prst="rect">
            <a:avLst/>
          </a:prstGeom>
        </p:spPr>
        <p:txBody>
          <a:bodyPr anchor="t"/>
          <a:lstStyle>
            <a:lvl1pPr marL="241200" indent="-241200">
              <a:lnSpc>
                <a:spcPct val="100000"/>
              </a:lnSpc>
              <a:spcBef>
                <a:spcPts val="1000"/>
              </a:spcBef>
              <a:buSzTx/>
              <a:buFont typeface="Arial"/>
              <a:buChar char="•"/>
              <a:defRPr sz="1700">
                <a:solidFill>
                  <a:schemeClr val="tx1"/>
                </a:solidFill>
              </a:defRPr>
            </a:lvl1pPr>
            <a:lvl2pPr marL="480920" indent="-241093">
              <a:lnSpc>
                <a:spcPct val="100000"/>
              </a:lnSpc>
              <a:spcBef>
                <a:spcPts val="1000"/>
              </a:spcBef>
              <a:buSzTx/>
              <a:buFont typeface="Arial"/>
              <a:buChar char="•"/>
              <a:defRPr sz="1700">
                <a:solidFill>
                  <a:schemeClr val="tx2">
                    <a:lumMod val="50000"/>
                  </a:schemeClr>
                </a:solidFill>
              </a:defRPr>
            </a:lvl2pPr>
            <a:lvl3pPr marL="721381" indent="-241093">
              <a:lnSpc>
                <a:spcPct val="100000"/>
              </a:lnSpc>
              <a:spcBef>
                <a:spcPts val="1000"/>
              </a:spcBef>
              <a:buSzTx/>
              <a:buFont typeface="Arial"/>
              <a:buChar char="•"/>
              <a:defRPr sz="1700">
                <a:solidFill>
                  <a:schemeClr val="tx2">
                    <a:lumMod val="50000"/>
                  </a:schemeClr>
                </a:solidFill>
              </a:defRPr>
            </a:lvl3pPr>
            <a:lvl4pPr marL="480920" indent="-241093" algn="l">
              <a:lnSpc>
                <a:spcPct val="120000"/>
              </a:lnSpc>
              <a:spcBef>
                <a:spcPts val="0"/>
              </a:spcBef>
              <a:buSzTx/>
              <a:buFont typeface="Arial"/>
              <a:buChar char="•"/>
              <a:defRPr sz="1700">
                <a:solidFill>
                  <a:schemeClr val="tx2">
                    <a:lumMod val="50000"/>
                  </a:schemeClr>
                </a:solidFill>
              </a:defRPr>
            </a:lvl4pPr>
            <a:lvl5pPr marL="0" indent="642915">
              <a:lnSpc>
                <a:spcPct val="120000"/>
              </a:lnSpc>
              <a:spcBef>
                <a:spcPts val="0"/>
              </a:spcBef>
              <a:buSzTx/>
              <a:buNone/>
              <a:defRPr sz="1700">
                <a:solidFill>
                  <a:schemeClr val="tx2">
                    <a:lumMod val="50000"/>
                  </a:schemeClr>
                </a:solidFill>
              </a:defRPr>
            </a:lvl5pPr>
          </a:lstStyle>
          <a:p>
            <a:pPr lvl="0"/>
            <a:r>
              <a:rPr lang="da-DK" dirty="0"/>
              <a:t>Klik for at tilføje tekst</a:t>
            </a:r>
          </a:p>
          <a:p>
            <a:pPr lvl="1">
              <a:defRPr sz="1800">
                <a:solidFill>
                  <a:srgbClr val="000000"/>
                </a:solidFill>
              </a:defRPr>
            </a:pPr>
            <a:r>
              <a:rPr lang="da-DK" sz="1700" dirty="0">
                <a:solidFill>
                  <a:srgbClr val="414141"/>
                </a:solidFill>
              </a:rPr>
              <a:t>Andet niveau</a:t>
            </a:r>
          </a:p>
          <a:p>
            <a:pPr lvl="2">
              <a:defRPr sz="1800">
                <a:solidFill>
                  <a:srgbClr val="000000"/>
                </a:solidFill>
              </a:defRPr>
            </a:pPr>
            <a:r>
              <a:rPr lang="da-DK" sz="1700" dirty="0">
                <a:solidFill>
                  <a:srgbClr val="414141"/>
                </a:solidFill>
              </a:rPr>
              <a:t>Tredje niveau</a:t>
            </a:r>
          </a:p>
        </p:txBody>
      </p:sp>
      <p:sp>
        <p:nvSpPr>
          <p:cNvPr id="9" name="Pladsholder til tekst 2"/>
          <p:cNvSpPr>
            <a:spLocks noGrp="1"/>
          </p:cNvSpPr>
          <p:nvPr>
            <p:ph type="body" sz="quarter" idx="12" hasCustomPrompt="1"/>
          </p:nvPr>
        </p:nvSpPr>
        <p:spPr>
          <a:xfrm>
            <a:off x="507861" y="1646702"/>
            <a:ext cx="5289936" cy="200055"/>
          </a:xfrm>
        </p:spPr>
        <p:txBody>
          <a:bodyPr vert="horz" wrap="square" anchor="b">
            <a:spAutoFit/>
          </a:bodyPr>
          <a:lstStyle>
            <a:lvl1pPr marL="0" indent="0" algn="l">
              <a:lnSpc>
                <a:spcPct val="100000"/>
              </a:lnSpc>
              <a:spcBef>
                <a:spcPts val="0"/>
              </a:spcBef>
              <a:buFontTx/>
              <a:buNone/>
              <a:defRPr sz="1300" b="1" i="0" cap="all">
                <a:solidFill>
                  <a:srgbClr val="908979"/>
                </a:solidFill>
                <a:latin typeface="Arial"/>
                <a:cs typeface="Arial"/>
              </a:defRPr>
            </a:lvl1pPr>
          </a:lstStyle>
          <a:p>
            <a:pPr lvl="0"/>
            <a:r>
              <a:rPr lang="da-DK" dirty="0"/>
              <a:t>Klik for at tilføje tekst</a:t>
            </a:r>
          </a:p>
        </p:txBody>
      </p:sp>
      <p:sp>
        <p:nvSpPr>
          <p:cNvPr id="3" name="Pladsholder til indhold 2"/>
          <p:cNvSpPr>
            <a:spLocks noGrp="1"/>
          </p:cNvSpPr>
          <p:nvPr>
            <p:ph sz="quarter" idx="13" hasCustomPrompt="1"/>
          </p:nvPr>
        </p:nvSpPr>
        <p:spPr>
          <a:xfrm>
            <a:off x="6096001" y="333375"/>
            <a:ext cx="5617633" cy="5881688"/>
          </a:xfrm>
        </p:spPr>
        <p:txBody>
          <a:bodyPr anchor="t"/>
          <a:lstStyle>
            <a:lvl1pPr algn="l">
              <a:defRPr/>
            </a:lvl1pPr>
            <a:lvl2pPr algn="l">
              <a:defRPr/>
            </a:lvl2pPr>
            <a:lvl3pPr algn="l">
              <a:defRPr/>
            </a:lvl3pPr>
            <a:lvl4pPr algn="l">
              <a:defRPr/>
            </a:lvl4pPr>
            <a:lvl5pPr algn="l">
              <a:defRPr/>
            </a:lvl5pPr>
          </a:lstStyle>
          <a:p>
            <a:pPr lvl="0"/>
            <a:r>
              <a:rPr lang="da-DK" dirty="0"/>
              <a:t>Klik for at tilføje tekst</a:t>
            </a:r>
          </a:p>
          <a:p>
            <a:pPr lvl="1"/>
            <a:r>
              <a:rPr lang="da-DK" dirty="0"/>
              <a:t>Andet niveau</a:t>
            </a:r>
          </a:p>
          <a:p>
            <a:pPr lvl="2"/>
            <a:r>
              <a:rPr lang="da-DK" dirty="0"/>
              <a:t>Tredje niveau</a:t>
            </a:r>
          </a:p>
          <a:p>
            <a:pPr lvl="3"/>
            <a:r>
              <a:rPr lang="da-DK" dirty="0"/>
              <a:t>Fjerde niveau</a:t>
            </a:r>
          </a:p>
          <a:p>
            <a:pPr lvl="4"/>
            <a:r>
              <a:rPr lang="da-DK" dirty="0"/>
              <a:t>Femte niveau</a:t>
            </a:r>
          </a:p>
        </p:txBody>
      </p:sp>
      <p:pic>
        <p:nvPicPr>
          <p:cNvPr id="10" name="ÆS_logo_POS_CMYK.pdf"/>
          <p:cNvPicPr/>
          <p:nvPr userDrawn="1"/>
        </p:nvPicPr>
        <p:blipFill>
          <a:blip r:embed="rId2" cstate="print">
            <a:extLst>
              <a:ext uri="{28A0092B-C50C-407E-A947-70E740481C1C}">
                <a14:useLocalDpi xmlns:a14="http://schemas.microsoft.com/office/drawing/2010/main" val="0"/>
              </a:ext>
            </a:extLst>
          </a:blip>
          <a:stretch>
            <a:fillRect/>
          </a:stretch>
        </p:blipFill>
        <p:spPr>
          <a:xfrm>
            <a:off x="10369775" y="6426141"/>
            <a:ext cx="1356844" cy="233263"/>
          </a:xfrm>
          <a:prstGeom prst="rect">
            <a:avLst/>
          </a:prstGeom>
          <a:ln w="12700">
            <a:miter lim="400000"/>
          </a:ln>
        </p:spPr>
      </p:pic>
      <p:sp>
        <p:nvSpPr>
          <p:cNvPr id="2" name="Pladsholder til diasnummer 1"/>
          <p:cNvSpPr>
            <a:spLocks noGrp="1"/>
          </p:cNvSpPr>
          <p:nvPr>
            <p:ph type="sldNum" sz="quarter" idx="14"/>
          </p:nvPr>
        </p:nvSpPr>
        <p:spPr/>
        <p:txBody>
          <a:bodyPr/>
          <a:lstStyle/>
          <a:p>
            <a:fld id="{53638CB2-EA0C-44E4-A91A-4D7146E346C5}" type="slidenum">
              <a:rPr lang="da-DK" smtClean="0"/>
              <a:pPr/>
              <a:t>‹nr.›</a:t>
            </a:fld>
            <a:endParaRPr lang="da-DK"/>
          </a:p>
        </p:txBody>
      </p:sp>
    </p:spTree>
    <p:extLst>
      <p:ext uri="{BB962C8B-B14F-4D97-AF65-F5344CB8AC3E}">
        <p14:creationId xmlns:p14="http://schemas.microsoft.com/office/powerpoint/2010/main" val="2361730566"/>
      </p:ext>
    </p:extLst>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el og indholdsobjekt - bred">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484211" y="226542"/>
            <a:ext cx="11239500" cy="972021"/>
          </a:xfrm>
        </p:spPr>
        <p:txBody>
          <a:bodyPr vert="horz">
            <a:normAutofit/>
          </a:bodyPr>
          <a:lstStyle>
            <a:lvl1pPr>
              <a:defRPr sz="4900">
                <a:solidFill>
                  <a:schemeClr val="tx2"/>
                </a:solidFill>
              </a:defRPr>
            </a:lvl1pPr>
          </a:lstStyle>
          <a:p>
            <a:pPr lvl="0"/>
            <a:r>
              <a:rPr lang="da-DK" dirty="0"/>
              <a:t>Klik for at tilføje tekst</a:t>
            </a:r>
          </a:p>
        </p:txBody>
      </p:sp>
      <p:sp>
        <p:nvSpPr>
          <p:cNvPr id="3" name="Pladsholder til indhold 3"/>
          <p:cNvSpPr>
            <a:spLocks noGrp="1"/>
          </p:cNvSpPr>
          <p:nvPr>
            <p:ph sz="quarter" idx="14" hasCustomPrompt="1"/>
          </p:nvPr>
        </p:nvSpPr>
        <p:spPr>
          <a:xfrm>
            <a:off x="476250" y="1919883"/>
            <a:ext cx="11247460" cy="4286250"/>
          </a:xfrm>
        </p:spPr>
        <p:txBody>
          <a:bodyPr anchor="t"/>
          <a:lstStyle/>
          <a:p>
            <a:pPr lvl="0">
              <a:defRPr sz="1800">
                <a:solidFill>
                  <a:srgbClr val="000000"/>
                </a:solidFill>
              </a:defRPr>
            </a:pPr>
            <a:r>
              <a:rPr lang="da-DK" sz="2200" dirty="0">
                <a:solidFill>
                  <a:srgbClr val="414141"/>
                </a:solidFill>
              </a:rPr>
              <a:t>Brødtekst, niveau et</a:t>
            </a:r>
          </a:p>
          <a:p>
            <a:pPr lvl="1">
              <a:defRPr sz="1800">
                <a:solidFill>
                  <a:srgbClr val="000000"/>
                </a:solidFill>
              </a:defRPr>
            </a:pPr>
            <a:r>
              <a:rPr lang="da-DK" sz="2200" dirty="0">
                <a:solidFill>
                  <a:srgbClr val="414141"/>
                </a:solidFill>
              </a:rPr>
              <a:t>Brødtekst, niveau to</a:t>
            </a:r>
          </a:p>
          <a:p>
            <a:pPr lvl="2">
              <a:defRPr sz="1800">
                <a:solidFill>
                  <a:srgbClr val="000000"/>
                </a:solidFill>
              </a:defRPr>
            </a:pPr>
            <a:r>
              <a:rPr lang="da-DK" sz="2200" dirty="0">
                <a:solidFill>
                  <a:srgbClr val="414141"/>
                </a:solidFill>
              </a:rPr>
              <a:t>Brødtekst, niveau tre</a:t>
            </a:r>
          </a:p>
          <a:p>
            <a:pPr lvl="3">
              <a:defRPr sz="1800">
                <a:solidFill>
                  <a:srgbClr val="000000"/>
                </a:solidFill>
              </a:defRPr>
            </a:pPr>
            <a:r>
              <a:rPr lang="da-DK" sz="2200" dirty="0">
                <a:solidFill>
                  <a:srgbClr val="414141"/>
                </a:solidFill>
              </a:rPr>
              <a:t>Brødtekst, niveau fire</a:t>
            </a:r>
          </a:p>
          <a:p>
            <a:pPr lvl="4">
              <a:defRPr sz="1800">
                <a:solidFill>
                  <a:srgbClr val="000000"/>
                </a:solidFill>
              </a:defRPr>
            </a:pPr>
            <a:r>
              <a:rPr lang="da-DK" sz="2200" dirty="0">
                <a:solidFill>
                  <a:srgbClr val="414141"/>
                </a:solidFill>
              </a:rPr>
              <a:t>Brødtekst, niveau fem</a:t>
            </a:r>
          </a:p>
        </p:txBody>
      </p:sp>
      <p:sp>
        <p:nvSpPr>
          <p:cNvPr id="4" name="Pladsholder til diasnummer 3"/>
          <p:cNvSpPr>
            <a:spLocks noGrp="1"/>
          </p:cNvSpPr>
          <p:nvPr>
            <p:ph type="sldNum" sz="quarter" idx="15"/>
          </p:nvPr>
        </p:nvSpPr>
        <p:spPr/>
        <p:txBody>
          <a:bodyPr/>
          <a:lstStyle/>
          <a:p>
            <a:fld id="{53638CB2-EA0C-44E4-A91A-4D7146E346C5}" type="slidenum">
              <a:rPr lang="da-DK" smtClean="0"/>
              <a:pPr/>
              <a:t>‹nr.›</a:t>
            </a:fld>
            <a:endParaRPr lang="da-DK"/>
          </a:p>
        </p:txBody>
      </p:sp>
    </p:spTree>
    <p:extLst>
      <p:ext uri="{BB962C8B-B14F-4D97-AF65-F5344CB8AC3E}">
        <p14:creationId xmlns:p14="http://schemas.microsoft.com/office/powerpoint/2010/main" val="683933915"/>
      </p:ext>
    </p:extLst>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el, undertitel og indholdsobjekt - bred">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484211" y="226542"/>
            <a:ext cx="11239500" cy="972021"/>
          </a:xfrm>
        </p:spPr>
        <p:txBody>
          <a:bodyPr vert="horz">
            <a:normAutofit/>
          </a:bodyPr>
          <a:lstStyle>
            <a:lvl1pPr>
              <a:defRPr sz="4900">
                <a:solidFill>
                  <a:schemeClr val="tx2"/>
                </a:solidFill>
              </a:defRPr>
            </a:lvl1pPr>
          </a:lstStyle>
          <a:p>
            <a:pPr lvl="0"/>
            <a:r>
              <a:rPr lang="da-DK" dirty="0"/>
              <a:t>Klik for at tilføje tekst</a:t>
            </a:r>
          </a:p>
        </p:txBody>
      </p:sp>
      <p:sp>
        <p:nvSpPr>
          <p:cNvPr id="3" name="Pladsholder til indhold 3"/>
          <p:cNvSpPr>
            <a:spLocks noGrp="1"/>
          </p:cNvSpPr>
          <p:nvPr>
            <p:ph sz="quarter" idx="14" hasCustomPrompt="1"/>
          </p:nvPr>
        </p:nvSpPr>
        <p:spPr>
          <a:xfrm>
            <a:off x="476250" y="1919883"/>
            <a:ext cx="11247460" cy="4286250"/>
          </a:xfrm>
        </p:spPr>
        <p:txBody>
          <a:bodyPr anchor="t"/>
          <a:lstStyle/>
          <a:p>
            <a:pPr lvl="0">
              <a:defRPr sz="1800">
                <a:solidFill>
                  <a:srgbClr val="000000"/>
                </a:solidFill>
              </a:defRPr>
            </a:pPr>
            <a:r>
              <a:rPr lang="da-DK" sz="2200" dirty="0">
                <a:solidFill>
                  <a:srgbClr val="414141"/>
                </a:solidFill>
              </a:rPr>
              <a:t>Brødtekst, niveau et</a:t>
            </a:r>
          </a:p>
          <a:p>
            <a:pPr lvl="1">
              <a:defRPr sz="1800">
                <a:solidFill>
                  <a:srgbClr val="000000"/>
                </a:solidFill>
              </a:defRPr>
            </a:pPr>
            <a:r>
              <a:rPr lang="da-DK" sz="2200" dirty="0">
                <a:solidFill>
                  <a:srgbClr val="414141"/>
                </a:solidFill>
              </a:rPr>
              <a:t>Brødtekst, niveau to</a:t>
            </a:r>
          </a:p>
          <a:p>
            <a:pPr lvl="2">
              <a:defRPr sz="1800">
                <a:solidFill>
                  <a:srgbClr val="000000"/>
                </a:solidFill>
              </a:defRPr>
            </a:pPr>
            <a:r>
              <a:rPr lang="da-DK" sz="2200" dirty="0">
                <a:solidFill>
                  <a:srgbClr val="414141"/>
                </a:solidFill>
              </a:rPr>
              <a:t>Brødtekst, niveau tre</a:t>
            </a:r>
          </a:p>
          <a:p>
            <a:pPr lvl="3">
              <a:defRPr sz="1800">
                <a:solidFill>
                  <a:srgbClr val="000000"/>
                </a:solidFill>
              </a:defRPr>
            </a:pPr>
            <a:r>
              <a:rPr lang="da-DK" sz="2200" dirty="0">
                <a:solidFill>
                  <a:srgbClr val="414141"/>
                </a:solidFill>
              </a:rPr>
              <a:t>Brødtekst, niveau fire</a:t>
            </a:r>
          </a:p>
          <a:p>
            <a:pPr lvl="4">
              <a:defRPr sz="1800">
                <a:solidFill>
                  <a:srgbClr val="000000"/>
                </a:solidFill>
              </a:defRPr>
            </a:pPr>
            <a:r>
              <a:rPr lang="da-DK" sz="2200" dirty="0">
                <a:solidFill>
                  <a:srgbClr val="414141"/>
                </a:solidFill>
              </a:rPr>
              <a:t>Brødtekst, niveau fem</a:t>
            </a:r>
          </a:p>
        </p:txBody>
      </p:sp>
      <p:sp>
        <p:nvSpPr>
          <p:cNvPr id="4" name="Pladsholder til tekst 2"/>
          <p:cNvSpPr>
            <a:spLocks noGrp="1"/>
          </p:cNvSpPr>
          <p:nvPr>
            <p:ph type="body" sz="quarter" idx="10" hasCustomPrompt="1"/>
          </p:nvPr>
        </p:nvSpPr>
        <p:spPr>
          <a:xfrm>
            <a:off x="484212" y="1418668"/>
            <a:ext cx="11223112" cy="233983"/>
          </a:xfrm>
        </p:spPr>
        <p:txBody>
          <a:bodyPr vert="horz" wrap="none">
            <a:noAutofit/>
          </a:bodyPr>
          <a:lstStyle>
            <a:lvl1pPr marL="0" indent="0" algn="ctr">
              <a:lnSpc>
                <a:spcPct val="100000"/>
              </a:lnSpc>
              <a:spcBef>
                <a:spcPts val="0"/>
              </a:spcBef>
              <a:buFontTx/>
              <a:buNone/>
              <a:defRPr sz="1700" b="1" i="0" cap="all">
                <a:solidFill>
                  <a:schemeClr val="bg2"/>
                </a:solidFill>
                <a:latin typeface="Arial"/>
                <a:cs typeface="Arial"/>
              </a:defRPr>
            </a:lvl1pPr>
          </a:lstStyle>
          <a:p>
            <a:pPr lvl="0"/>
            <a:r>
              <a:rPr lang="da-DK" dirty="0"/>
              <a:t>Rediger typografien i masteren</a:t>
            </a:r>
          </a:p>
        </p:txBody>
      </p:sp>
      <p:sp>
        <p:nvSpPr>
          <p:cNvPr id="5" name="Pladsholder til diasnummer 4"/>
          <p:cNvSpPr>
            <a:spLocks noGrp="1"/>
          </p:cNvSpPr>
          <p:nvPr>
            <p:ph type="sldNum" sz="quarter" idx="15"/>
          </p:nvPr>
        </p:nvSpPr>
        <p:spPr/>
        <p:txBody>
          <a:bodyPr/>
          <a:lstStyle/>
          <a:p>
            <a:fld id="{53638CB2-EA0C-44E4-A91A-4D7146E346C5}" type="slidenum">
              <a:rPr lang="da-DK" smtClean="0"/>
              <a:pPr/>
              <a:t>‹nr.›</a:t>
            </a:fld>
            <a:endParaRPr lang="da-DK"/>
          </a:p>
        </p:txBody>
      </p:sp>
    </p:spTree>
    <p:extLst>
      <p:ext uri="{BB962C8B-B14F-4D97-AF65-F5344CB8AC3E}">
        <p14:creationId xmlns:p14="http://schemas.microsoft.com/office/powerpoint/2010/main" val="382711768"/>
      </p:ext>
    </p:extLst>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Indhold med billedtekst">
    <p:spTree>
      <p:nvGrpSpPr>
        <p:cNvPr id="1" name=""/>
        <p:cNvGrpSpPr/>
        <p:nvPr/>
      </p:nvGrpSpPr>
      <p:grpSpPr>
        <a:xfrm>
          <a:off x="0" y="0"/>
          <a:ext cx="0" cy="0"/>
          <a:chOff x="0" y="0"/>
          <a:chExt cx="0" cy="0"/>
        </a:xfrm>
      </p:grpSpPr>
      <p:sp>
        <p:nvSpPr>
          <p:cNvPr id="24" name="Shape 24"/>
          <p:cNvSpPr/>
          <p:nvPr/>
        </p:nvSpPr>
        <p:spPr>
          <a:xfrm>
            <a:off x="476249" y="1946672"/>
            <a:ext cx="5321547" cy="0"/>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ln w="12700">
            <a:solidFill>
              <a:srgbClr val="444444">
                <a:alpha val="30000"/>
              </a:srgbClr>
            </a:solidFill>
            <a:miter lim="400000"/>
          </a:ln>
        </p:spPr>
        <p:txBody>
          <a:bodyPr lIns="0" tIns="0" rIns="0" bIns="0" anchor="ctr"/>
          <a:lstStyle/>
          <a:p>
            <a:pPr lvl="0" algn="l" defTabSz="321457">
              <a:defRPr sz="1200">
                <a:solidFill>
                  <a:srgbClr val="000000"/>
                </a:solidFill>
                <a:latin typeface="Helvetica"/>
                <a:ea typeface="Helvetica"/>
                <a:cs typeface="Helvetica"/>
                <a:sym typeface="Helvetica"/>
              </a:defRPr>
            </a:pPr>
            <a:endParaRPr sz="1200"/>
          </a:p>
        </p:txBody>
      </p:sp>
      <p:sp>
        <p:nvSpPr>
          <p:cNvPr id="26" name="Shape 26"/>
          <p:cNvSpPr>
            <a:spLocks noGrp="1"/>
          </p:cNvSpPr>
          <p:nvPr>
            <p:ph type="body" idx="1" hasCustomPrompt="1"/>
          </p:nvPr>
        </p:nvSpPr>
        <p:spPr>
          <a:xfrm>
            <a:off x="476251" y="1988840"/>
            <a:ext cx="5322093" cy="4217004"/>
          </a:xfrm>
          <a:prstGeom prst="rect">
            <a:avLst/>
          </a:prstGeom>
        </p:spPr>
        <p:txBody>
          <a:bodyPr anchor="t">
            <a:normAutofit/>
          </a:bodyPr>
          <a:lstStyle>
            <a:lvl1pPr marL="0" indent="0">
              <a:lnSpc>
                <a:spcPct val="100000"/>
              </a:lnSpc>
              <a:spcBef>
                <a:spcPts val="1000"/>
              </a:spcBef>
              <a:buSzTx/>
              <a:buNone/>
              <a:defRPr sz="2200" b="0" baseline="0">
                <a:solidFill>
                  <a:schemeClr val="tx1">
                    <a:lumMod val="75000"/>
                    <a:lumOff val="25000"/>
                  </a:schemeClr>
                </a:solidFill>
              </a:defRPr>
            </a:lvl1pPr>
            <a:lvl2pPr marL="239827" indent="0">
              <a:lnSpc>
                <a:spcPct val="120000"/>
              </a:lnSpc>
              <a:spcBef>
                <a:spcPts val="0"/>
              </a:spcBef>
              <a:buSzTx/>
              <a:buFontTx/>
              <a:buNone/>
              <a:defRPr sz="1700">
                <a:solidFill>
                  <a:schemeClr val="tx2">
                    <a:lumMod val="50000"/>
                  </a:schemeClr>
                </a:solidFill>
              </a:defRPr>
            </a:lvl2pPr>
            <a:lvl3pPr marL="480288" indent="0">
              <a:lnSpc>
                <a:spcPct val="120000"/>
              </a:lnSpc>
              <a:spcBef>
                <a:spcPts val="0"/>
              </a:spcBef>
              <a:buSzTx/>
              <a:buFontTx/>
              <a:buNone/>
              <a:defRPr sz="1700">
                <a:solidFill>
                  <a:schemeClr val="tx2">
                    <a:lumMod val="50000"/>
                  </a:schemeClr>
                </a:solidFill>
              </a:defRPr>
            </a:lvl3pPr>
            <a:lvl4pPr marL="480920" indent="-241093" algn="l">
              <a:lnSpc>
                <a:spcPct val="120000"/>
              </a:lnSpc>
              <a:spcBef>
                <a:spcPts val="0"/>
              </a:spcBef>
              <a:buSzTx/>
              <a:buFont typeface="Arial"/>
              <a:buChar char="•"/>
              <a:defRPr sz="1700">
                <a:solidFill>
                  <a:schemeClr val="tx2">
                    <a:lumMod val="50000"/>
                  </a:schemeClr>
                </a:solidFill>
              </a:defRPr>
            </a:lvl4pPr>
            <a:lvl5pPr marL="0" indent="642915">
              <a:lnSpc>
                <a:spcPct val="120000"/>
              </a:lnSpc>
              <a:spcBef>
                <a:spcPts val="0"/>
              </a:spcBef>
              <a:buSzTx/>
              <a:buNone/>
              <a:defRPr sz="1700">
                <a:solidFill>
                  <a:schemeClr val="tx2">
                    <a:lumMod val="50000"/>
                  </a:schemeClr>
                </a:solidFill>
              </a:defRPr>
            </a:lvl5pPr>
          </a:lstStyle>
          <a:p>
            <a:pPr lvl="0"/>
            <a:r>
              <a:rPr lang="da-DK" dirty="0"/>
              <a:t>Klik for at tilføje tekst</a:t>
            </a:r>
          </a:p>
        </p:txBody>
      </p:sp>
      <p:sp>
        <p:nvSpPr>
          <p:cNvPr id="7" name="Pladsholder til indhold 6"/>
          <p:cNvSpPr>
            <a:spLocks noGrp="1"/>
          </p:cNvSpPr>
          <p:nvPr>
            <p:ph sz="quarter" idx="15" hasCustomPrompt="1"/>
          </p:nvPr>
        </p:nvSpPr>
        <p:spPr>
          <a:xfrm>
            <a:off x="6040968" y="327026"/>
            <a:ext cx="5719233" cy="5910263"/>
          </a:xfrm>
        </p:spPr>
        <p:txBody>
          <a:bodyPr anchor="t"/>
          <a:lstStyle/>
          <a:p>
            <a:pPr lvl="0"/>
            <a:r>
              <a:rPr lang="da-DK" dirty="0"/>
              <a:t>Klik for at tilføje tekst</a:t>
            </a:r>
          </a:p>
          <a:p>
            <a:pPr lvl="1"/>
            <a:r>
              <a:rPr lang="da-DK" dirty="0"/>
              <a:t>Andet niveau</a:t>
            </a:r>
          </a:p>
          <a:p>
            <a:pPr lvl="2"/>
            <a:r>
              <a:rPr lang="da-DK" dirty="0"/>
              <a:t>Tredje niveau</a:t>
            </a:r>
          </a:p>
          <a:p>
            <a:pPr lvl="3"/>
            <a:r>
              <a:rPr lang="da-DK" dirty="0"/>
              <a:t>Fjerde niveau</a:t>
            </a:r>
          </a:p>
          <a:p>
            <a:pPr lvl="4"/>
            <a:r>
              <a:rPr lang="da-DK" dirty="0"/>
              <a:t>Femte niveau</a:t>
            </a:r>
          </a:p>
        </p:txBody>
      </p:sp>
      <p:sp>
        <p:nvSpPr>
          <p:cNvPr id="2" name="Titel 1"/>
          <p:cNvSpPr>
            <a:spLocks noGrp="1"/>
          </p:cNvSpPr>
          <p:nvPr>
            <p:ph type="title" hasCustomPrompt="1"/>
          </p:nvPr>
        </p:nvSpPr>
        <p:spPr>
          <a:xfrm>
            <a:off x="484212" y="329514"/>
            <a:ext cx="5442456" cy="1321486"/>
          </a:xfrm>
        </p:spPr>
        <p:txBody>
          <a:bodyPr/>
          <a:lstStyle>
            <a:lvl1pPr algn="l">
              <a:spcBef>
                <a:spcPts val="0"/>
              </a:spcBef>
              <a:defRPr/>
            </a:lvl1pPr>
          </a:lstStyle>
          <a:p>
            <a:pPr lvl="0"/>
            <a:r>
              <a:rPr lang="da-DK" dirty="0"/>
              <a:t>Klik for at tilføje tekst</a:t>
            </a:r>
          </a:p>
        </p:txBody>
      </p:sp>
      <p:pic>
        <p:nvPicPr>
          <p:cNvPr id="8" name="ÆS_logo_POS_CMYK.pdf"/>
          <p:cNvPicPr/>
          <p:nvPr userDrawn="1"/>
        </p:nvPicPr>
        <p:blipFill>
          <a:blip r:embed="rId2" cstate="print">
            <a:extLst>
              <a:ext uri="{28A0092B-C50C-407E-A947-70E740481C1C}">
                <a14:useLocalDpi xmlns:a14="http://schemas.microsoft.com/office/drawing/2010/main" val="0"/>
              </a:ext>
            </a:extLst>
          </a:blip>
          <a:stretch>
            <a:fillRect/>
          </a:stretch>
        </p:blipFill>
        <p:spPr>
          <a:xfrm>
            <a:off x="10369775" y="6426141"/>
            <a:ext cx="1356844" cy="233263"/>
          </a:xfrm>
          <a:prstGeom prst="rect">
            <a:avLst/>
          </a:prstGeom>
          <a:ln w="12700">
            <a:miter lim="400000"/>
          </a:ln>
        </p:spPr>
      </p:pic>
      <p:sp>
        <p:nvSpPr>
          <p:cNvPr id="3" name="Pladsholder til diasnummer 2"/>
          <p:cNvSpPr>
            <a:spLocks noGrp="1"/>
          </p:cNvSpPr>
          <p:nvPr>
            <p:ph type="sldNum" sz="quarter" idx="16"/>
          </p:nvPr>
        </p:nvSpPr>
        <p:spPr/>
        <p:txBody>
          <a:bodyPr/>
          <a:lstStyle/>
          <a:p>
            <a:fld id="{53638CB2-EA0C-44E4-A91A-4D7146E346C5}" type="slidenum">
              <a:rPr lang="da-DK" smtClean="0"/>
              <a:pPr/>
              <a:t>‹nr.›</a:t>
            </a:fld>
            <a:endParaRPr lang="da-DK"/>
          </a:p>
        </p:txBody>
      </p:sp>
    </p:spTree>
    <p:extLst>
      <p:ext uri="{BB962C8B-B14F-4D97-AF65-F5344CB8AC3E}">
        <p14:creationId xmlns:p14="http://schemas.microsoft.com/office/powerpoint/2010/main" val="3998903355"/>
      </p:ext>
    </p:extLst>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Billede med billedtekst">
    <p:spTree>
      <p:nvGrpSpPr>
        <p:cNvPr id="1" name=""/>
        <p:cNvGrpSpPr/>
        <p:nvPr/>
      </p:nvGrpSpPr>
      <p:grpSpPr>
        <a:xfrm>
          <a:off x="0" y="0"/>
          <a:ext cx="0" cy="0"/>
          <a:chOff x="0" y="0"/>
          <a:chExt cx="0" cy="0"/>
        </a:xfrm>
      </p:grpSpPr>
      <p:sp>
        <p:nvSpPr>
          <p:cNvPr id="5" name="Pladsholder til tekst 2"/>
          <p:cNvSpPr>
            <a:spLocks noGrp="1"/>
          </p:cNvSpPr>
          <p:nvPr>
            <p:ph type="body" sz="quarter" idx="10" hasCustomPrompt="1"/>
          </p:nvPr>
        </p:nvSpPr>
        <p:spPr>
          <a:xfrm>
            <a:off x="509613" y="5784273"/>
            <a:ext cx="11223112" cy="407870"/>
          </a:xfrm>
        </p:spPr>
        <p:txBody>
          <a:bodyPr vert="horz" wrap="none">
            <a:noAutofit/>
          </a:bodyPr>
          <a:lstStyle>
            <a:lvl1pPr marL="0" indent="0" algn="ctr">
              <a:lnSpc>
                <a:spcPct val="100000"/>
              </a:lnSpc>
              <a:spcBef>
                <a:spcPts val="0"/>
              </a:spcBef>
              <a:buFontTx/>
              <a:buNone/>
              <a:defRPr sz="1700" b="1" i="0" cap="all">
                <a:solidFill>
                  <a:schemeClr val="bg2"/>
                </a:solidFill>
                <a:latin typeface="Arial"/>
                <a:cs typeface="Arial"/>
              </a:defRPr>
            </a:lvl1pPr>
          </a:lstStyle>
          <a:p>
            <a:pPr lvl="0"/>
            <a:r>
              <a:rPr lang="da-DK" dirty="0"/>
              <a:t>Klik for at tilføje tekst</a:t>
            </a:r>
          </a:p>
        </p:txBody>
      </p:sp>
      <p:sp>
        <p:nvSpPr>
          <p:cNvPr id="3" name="Pladsholder til billede 2"/>
          <p:cNvSpPr>
            <a:spLocks noGrp="1"/>
          </p:cNvSpPr>
          <p:nvPr>
            <p:ph type="pic" sz="quarter" idx="11"/>
          </p:nvPr>
        </p:nvSpPr>
        <p:spPr>
          <a:xfrm>
            <a:off x="503767" y="349251"/>
            <a:ext cx="11228917" cy="4211205"/>
          </a:xfrm>
        </p:spPr>
        <p:txBody>
          <a:bodyPr/>
          <a:lstStyle/>
          <a:p>
            <a:r>
              <a:rPr lang="da-DK"/>
              <a:t>Klik på ikonet for at tilføje et billede</a:t>
            </a:r>
          </a:p>
        </p:txBody>
      </p:sp>
      <p:sp>
        <p:nvSpPr>
          <p:cNvPr id="2" name="Titel 1"/>
          <p:cNvSpPr>
            <a:spLocks noGrp="1"/>
          </p:cNvSpPr>
          <p:nvPr>
            <p:ph type="title" hasCustomPrompt="1"/>
          </p:nvPr>
        </p:nvSpPr>
        <p:spPr>
          <a:xfrm>
            <a:off x="508001" y="4647515"/>
            <a:ext cx="11215711" cy="972000"/>
          </a:xfrm>
        </p:spPr>
        <p:txBody>
          <a:bodyPr>
            <a:normAutofit/>
          </a:bodyPr>
          <a:lstStyle>
            <a:lvl1pPr>
              <a:defRPr sz="4900"/>
            </a:lvl1pPr>
          </a:lstStyle>
          <a:p>
            <a:pPr lvl="0"/>
            <a:r>
              <a:rPr lang="da-DK" dirty="0"/>
              <a:t>Klik for at tilføje tekst</a:t>
            </a:r>
          </a:p>
        </p:txBody>
      </p:sp>
      <p:sp>
        <p:nvSpPr>
          <p:cNvPr id="6" name="Shape 2"/>
          <p:cNvSpPr/>
          <p:nvPr userDrawn="1"/>
        </p:nvSpPr>
        <p:spPr>
          <a:xfrm>
            <a:off x="476250" y="5692993"/>
            <a:ext cx="11247461" cy="0"/>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ln w="12700">
            <a:solidFill>
              <a:srgbClr val="444444">
                <a:alpha val="30000"/>
              </a:srgbClr>
            </a:solidFill>
            <a:miter lim="400000"/>
          </a:ln>
        </p:spPr>
        <p:txBody>
          <a:bodyPr lIns="0" tIns="0" rIns="0" bIns="0" anchor="ctr"/>
          <a:lstStyle/>
          <a:p>
            <a:pPr lvl="0" algn="l" defTabSz="321457">
              <a:defRPr sz="1200">
                <a:solidFill>
                  <a:srgbClr val="000000"/>
                </a:solidFill>
                <a:latin typeface="Helvetica"/>
                <a:ea typeface="Helvetica"/>
                <a:cs typeface="Helvetica"/>
                <a:sym typeface="Helvetica"/>
              </a:defRPr>
            </a:pPr>
            <a:endParaRPr sz="1200"/>
          </a:p>
        </p:txBody>
      </p:sp>
      <p:sp>
        <p:nvSpPr>
          <p:cNvPr id="8" name="Shape 3"/>
          <p:cNvSpPr/>
          <p:nvPr userDrawn="1"/>
        </p:nvSpPr>
        <p:spPr>
          <a:xfrm>
            <a:off x="476250" y="4647135"/>
            <a:ext cx="11247461" cy="0"/>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ln w="12700">
            <a:solidFill>
              <a:srgbClr val="444444">
                <a:alpha val="30000"/>
              </a:srgbClr>
            </a:solidFill>
            <a:miter lim="400000"/>
          </a:ln>
        </p:spPr>
        <p:txBody>
          <a:bodyPr lIns="0" tIns="0" rIns="0" bIns="0" anchor="ctr"/>
          <a:lstStyle/>
          <a:p>
            <a:pPr lvl="0" algn="l" defTabSz="321457">
              <a:defRPr sz="1200">
                <a:solidFill>
                  <a:srgbClr val="000000"/>
                </a:solidFill>
                <a:latin typeface="Helvetica"/>
                <a:ea typeface="Helvetica"/>
                <a:cs typeface="Helvetica"/>
                <a:sym typeface="Helvetica"/>
              </a:defRPr>
            </a:pPr>
            <a:endParaRPr sz="1200"/>
          </a:p>
        </p:txBody>
      </p:sp>
      <p:pic>
        <p:nvPicPr>
          <p:cNvPr id="9" name="ÆS_logo_POS_CMYK.pdf"/>
          <p:cNvPicPr/>
          <p:nvPr userDrawn="1"/>
        </p:nvPicPr>
        <p:blipFill>
          <a:blip r:embed="rId2" cstate="print">
            <a:extLst>
              <a:ext uri="{28A0092B-C50C-407E-A947-70E740481C1C}">
                <a14:useLocalDpi xmlns:a14="http://schemas.microsoft.com/office/drawing/2010/main" val="0"/>
              </a:ext>
            </a:extLst>
          </a:blip>
          <a:stretch>
            <a:fillRect/>
          </a:stretch>
        </p:blipFill>
        <p:spPr>
          <a:xfrm>
            <a:off x="10369775" y="6426141"/>
            <a:ext cx="1356844" cy="233263"/>
          </a:xfrm>
          <a:prstGeom prst="rect">
            <a:avLst/>
          </a:prstGeom>
          <a:ln w="12700">
            <a:miter lim="400000"/>
          </a:ln>
        </p:spPr>
      </p:pic>
      <p:sp>
        <p:nvSpPr>
          <p:cNvPr id="4" name="Pladsholder til diasnummer 3"/>
          <p:cNvSpPr>
            <a:spLocks noGrp="1"/>
          </p:cNvSpPr>
          <p:nvPr>
            <p:ph type="sldNum" sz="quarter" idx="12"/>
          </p:nvPr>
        </p:nvSpPr>
        <p:spPr/>
        <p:txBody>
          <a:bodyPr/>
          <a:lstStyle/>
          <a:p>
            <a:fld id="{53638CB2-EA0C-44E4-A91A-4D7146E346C5}" type="slidenum">
              <a:rPr lang="da-DK" smtClean="0"/>
              <a:pPr/>
              <a:t>‹nr.›</a:t>
            </a:fld>
            <a:endParaRPr lang="da-DK"/>
          </a:p>
        </p:txBody>
      </p:sp>
    </p:spTree>
    <p:extLst>
      <p:ext uri="{BB962C8B-B14F-4D97-AF65-F5344CB8AC3E}">
        <p14:creationId xmlns:p14="http://schemas.microsoft.com/office/powerpoint/2010/main" val="2702630973"/>
      </p:ext>
    </p:extLst>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484210" y="219070"/>
            <a:ext cx="11229673" cy="972000"/>
          </a:xfrm>
        </p:spPr>
        <p:txBody>
          <a:bodyPr>
            <a:normAutofit/>
          </a:bodyPr>
          <a:lstStyle>
            <a:lvl1pPr>
              <a:spcBef>
                <a:spcPts val="0"/>
              </a:spcBef>
              <a:defRPr sz="4900"/>
            </a:lvl1pPr>
          </a:lstStyle>
          <a:p>
            <a:pPr lvl="0"/>
            <a:r>
              <a:rPr lang="da-DK" dirty="0"/>
              <a:t>Klik for at tilføje tekst</a:t>
            </a:r>
          </a:p>
        </p:txBody>
      </p:sp>
      <p:sp>
        <p:nvSpPr>
          <p:cNvPr id="3" name="Pladsholder til diasnummer 2"/>
          <p:cNvSpPr>
            <a:spLocks noGrp="1"/>
          </p:cNvSpPr>
          <p:nvPr>
            <p:ph type="sldNum" sz="quarter" idx="10"/>
          </p:nvPr>
        </p:nvSpPr>
        <p:spPr/>
        <p:txBody>
          <a:bodyPr/>
          <a:lstStyle/>
          <a:p>
            <a:fld id="{53638CB2-EA0C-44E4-A91A-4D7146E346C5}" type="slidenum">
              <a:rPr lang="da-DK" smtClean="0"/>
              <a:pPr/>
              <a:t>‹nr.›</a:t>
            </a:fld>
            <a:endParaRPr lang="da-DK"/>
          </a:p>
        </p:txBody>
      </p:sp>
    </p:spTree>
    <p:extLst>
      <p:ext uri="{BB962C8B-B14F-4D97-AF65-F5344CB8AC3E}">
        <p14:creationId xmlns:p14="http://schemas.microsoft.com/office/powerpoint/2010/main" val="1981512815"/>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blank" preserve="1">
  <p:cSld name="Tomt">
    <p:spTree>
      <p:nvGrpSpPr>
        <p:cNvPr id="1" name=""/>
        <p:cNvGrpSpPr/>
        <p:nvPr/>
      </p:nvGrpSpPr>
      <p:grpSpPr>
        <a:xfrm>
          <a:off x="0" y="0"/>
          <a:ext cx="0" cy="0"/>
          <a:chOff x="0" y="0"/>
          <a:chExt cx="0" cy="0"/>
        </a:xfrm>
      </p:grpSpPr>
      <p:sp>
        <p:nvSpPr>
          <p:cNvPr id="2" name="Pladsholder til diasnummer 1"/>
          <p:cNvSpPr>
            <a:spLocks noGrp="1"/>
          </p:cNvSpPr>
          <p:nvPr>
            <p:ph type="sldNum" sz="quarter" idx="10"/>
          </p:nvPr>
        </p:nvSpPr>
        <p:spPr/>
        <p:txBody>
          <a:bodyPr/>
          <a:lstStyle/>
          <a:p>
            <a:fld id="{53638CB2-EA0C-44E4-A91A-4D7146E346C5}" type="slidenum">
              <a:rPr lang="da-DK" smtClean="0"/>
              <a:pPr/>
              <a:t>‹nr.›</a:t>
            </a:fld>
            <a:endParaRPr lang="da-DK"/>
          </a:p>
        </p:txBody>
      </p:sp>
    </p:spTree>
    <p:extLst>
      <p:ext uri="{BB962C8B-B14F-4D97-AF65-F5344CB8AC3E}">
        <p14:creationId xmlns:p14="http://schemas.microsoft.com/office/powerpoint/2010/main" val="253716831"/>
      </p:ext>
    </p:extLst>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Brugerdefineret layout">
    <p:spTree>
      <p:nvGrpSpPr>
        <p:cNvPr id="1" name=""/>
        <p:cNvGrpSpPr/>
        <p:nvPr/>
      </p:nvGrpSpPr>
      <p:grpSpPr>
        <a:xfrm>
          <a:off x="0" y="0"/>
          <a:ext cx="0" cy="0"/>
          <a:chOff x="0" y="0"/>
          <a:chExt cx="0" cy="0"/>
        </a:xfrm>
      </p:grpSpPr>
      <p:sp>
        <p:nvSpPr>
          <p:cNvPr id="2" name="Pladsholder til diasnummer 1"/>
          <p:cNvSpPr>
            <a:spLocks noGrp="1"/>
          </p:cNvSpPr>
          <p:nvPr>
            <p:ph type="sldNum" sz="quarter" idx="10"/>
          </p:nvPr>
        </p:nvSpPr>
        <p:spPr/>
        <p:txBody>
          <a:bodyPr/>
          <a:lstStyle/>
          <a:p>
            <a:fld id="{53638CB2-EA0C-44E4-A91A-4D7146E346C5}" type="slidenum">
              <a:rPr lang="da-DK" smtClean="0"/>
              <a:pPr/>
              <a:t>‹nr.›</a:t>
            </a:fld>
            <a:endParaRPr lang="da-DK"/>
          </a:p>
        </p:txBody>
      </p:sp>
    </p:spTree>
    <p:extLst>
      <p:ext uri="{BB962C8B-B14F-4D97-AF65-F5344CB8AC3E}">
        <p14:creationId xmlns:p14="http://schemas.microsoft.com/office/powerpoint/2010/main" val="2105149215"/>
      </p:ext>
    </p:extLst>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A347E12-2986-3E2C-CB0C-B7F165669F03}"/>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endParaRPr lang="en-GB"/>
          </a:p>
        </p:txBody>
      </p:sp>
      <p:sp>
        <p:nvSpPr>
          <p:cNvPr id="3" name="Undertitel 2">
            <a:extLst>
              <a:ext uri="{FF2B5EF4-FFF2-40B4-BE49-F238E27FC236}">
                <a16:creationId xmlns:a16="http://schemas.microsoft.com/office/drawing/2014/main" id="{AD42EE0B-C894-2B6C-0798-E1BD66F8BAE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endParaRPr lang="en-GB"/>
          </a:p>
        </p:txBody>
      </p:sp>
      <p:sp>
        <p:nvSpPr>
          <p:cNvPr id="4" name="Pladsholder til dato 3">
            <a:extLst>
              <a:ext uri="{FF2B5EF4-FFF2-40B4-BE49-F238E27FC236}">
                <a16:creationId xmlns:a16="http://schemas.microsoft.com/office/drawing/2014/main" id="{369959DF-C979-741D-E257-3DAC81EF621C}"/>
              </a:ext>
            </a:extLst>
          </p:cNvPr>
          <p:cNvSpPr>
            <a:spLocks noGrp="1"/>
          </p:cNvSpPr>
          <p:nvPr>
            <p:ph type="dt" sz="half" idx="10"/>
          </p:nvPr>
        </p:nvSpPr>
        <p:spPr/>
        <p:txBody>
          <a:bodyPr/>
          <a:lstStyle/>
          <a:p>
            <a:fld id="{E5D8CF6A-C731-754C-B22C-BE114DFB1AA5}" type="datetimeFigureOut">
              <a:rPr lang="en-GB" smtClean="0"/>
              <a:t>19/05/2025</a:t>
            </a:fld>
            <a:endParaRPr lang="en-GB"/>
          </a:p>
        </p:txBody>
      </p:sp>
      <p:sp>
        <p:nvSpPr>
          <p:cNvPr id="5" name="Pladsholder til sidefod 4">
            <a:extLst>
              <a:ext uri="{FF2B5EF4-FFF2-40B4-BE49-F238E27FC236}">
                <a16:creationId xmlns:a16="http://schemas.microsoft.com/office/drawing/2014/main" id="{B46817E6-CE04-AD44-CE06-533EA5F294FF}"/>
              </a:ext>
            </a:extLst>
          </p:cNvPr>
          <p:cNvSpPr>
            <a:spLocks noGrp="1"/>
          </p:cNvSpPr>
          <p:nvPr>
            <p:ph type="ftr" sz="quarter" idx="11"/>
          </p:nvPr>
        </p:nvSpPr>
        <p:spPr/>
        <p:txBody>
          <a:bodyPr/>
          <a:lstStyle/>
          <a:p>
            <a:endParaRPr lang="en-GB"/>
          </a:p>
        </p:txBody>
      </p:sp>
      <p:sp>
        <p:nvSpPr>
          <p:cNvPr id="6" name="Pladsholder til slidenummer 5">
            <a:extLst>
              <a:ext uri="{FF2B5EF4-FFF2-40B4-BE49-F238E27FC236}">
                <a16:creationId xmlns:a16="http://schemas.microsoft.com/office/drawing/2014/main" id="{3794FFAC-70E5-7193-B7B4-A0DE220A9765}"/>
              </a:ext>
            </a:extLst>
          </p:cNvPr>
          <p:cNvSpPr>
            <a:spLocks noGrp="1"/>
          </p:cNvSpPr>
          <p:nvPr>
            <p:ph type="sldNum" sz="quarter" idx="12"/>
          </p:nvPr>
        </p:nvSpPr>
        <p:spPr/>
        <p:txBody>
          <a:bodyPr/>
          <a:lstStyle/>
          <a:p>
            <a:fld id="{10C5156E-9795-5D40-9B45-A81405F59A51}" type="slidenum">
              <a:rPr lang="en-GB" smtClean="0"/>
              <a:t>‹nr.›</a:t>
            </a:fld>
            <a:endParaRPr lang="en-GB"/>
          </a:p>
        </p:txBody>
      </p:sp>
    </p:spTree>
    <p:extLst>
      <p:ext uri="{BB962C8B-B14F-4D97-AF65-F5344CB8AC3E}">
        <p14:creationId xmlns:p14="http://schemas.microsoft.com/office/powerpoint/2010/main" val="36303152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userDrawn="1">
  <p:cSld name="Title Slide 2">
    <p:bg>
      <p:bgPr>
        <a:solidFill>
          <a:srgbClr val="192B37"/>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F2C6E8-63BD-9AF0-C249-1557AAB880AF}"/>
              </a:ext>
            </a:extLst>
          </p:cNvPr>
          <p:cNvSpPr>
            <a:spLocks noGrp="1"/>
          </p:cNvSpPr>
          <p:nvPr>
            <p:ph type="ctrTitle" hasCustomPrompt="1"/>
          </p:nvPr>
        </p:nvSpPr>
        <p:spPr>
          <a:xfrm>
            <a:off x="830263" y="2091640"/>
            <a:ext cx="4433887" cy="2519363"/>
          </a:xfrm>
        </p:spPr>
        <p:txBody>
          <a:bodyPr anchor="b"/>
          <a:lstStyle>
            <a:lvl1pPr algn="l">
              <a:defRPr sz="4200">
                <a:solidFill>
                  <a:schemeClr val="bg1"/>
                </a:solidFill>
              </a:defRPr>
            </a:lvl1pPr>
          </a:lstStyle>
          <a:p>
            <a:r>
              <a:rPr lang="da-DK"/>
              <a:t>Klik for at redigere titeltypografien i masteren</a:t>
            </a:r>
          </a:p>
        </p:txBody>
      </p:sp>
      <p:sp>
        <p:nvSpPr>
          <p:cNvPr id="3" name="Subtitle 2">
            <a:extLst>
              <a:ext uri="{FF2B5EF4-FFF2-40B4-BE49-F238E27FC236}">
                <a16:creationId xmlns:a16="http://schemas.microsoft.com/office/drawing/2014/main" id="{07105BED-AEC6-7489-627D-C4BD36A60476}"/>
              </a:ext>
            </a:extLst>
          </p:cNvPr>
          <p:cNvSpPr>
            <a:spLocks noGrp="1"/>
          </p:cNvSpPr>
          <p:nvPr>
            <p:ph type="subTitle" idx="1" hasCustomPrompt="1"/>
          </p:nvPr>
        </p:nvSpPr>
        <p:spPr>
          <a:xfrm>
            <a:off x="830263" y="4891991"/>
            <a:ext cx="4433887" cy="558799"/>
          </a:xfrm>
          <a:prstGeom prst="rect">
            <a:avLst/>
          </a:prstGeom>
        </p:spPr>
        <p:txBody>
          <a:bodyPr/>
          <a:lstStyle>
            <a:lvl1pPr marL="0" indent="0" algn="l">
              <a:buNone/>
              <a:defRPr sz="2200">
                <a:solidFill>
                  <a:schemeClr val="bg1"/>
                </a:solidFill>
                <a:latin typeface="IBM Plex Sans Medium" panose="020B060305020300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grpSp>
        <p:nvGrpSpPr>
          <p:cNvPr id="5" name="Gruppe 4">
            <a:extLst>
              <a:ext uri="{FF2B5EF4-FFF2-40B4-BE49-F238E27FC236}">
                <a16:creationId xmlns:a16="http://schemas.microsoft.com/office/drawing/2014/main" id="{3563AE1B-5A4D-8310-6D2B-405290F3DBBC}"/>
              </a:ext>
            </a:extLst>
          </p:cNvPr>
          <p:cNvGrpSpPr/>
          <p:nvPr/>
        </p:nvGrpSpPr>
        <p:grpSpPr>
          <a:xfrm>
            <a:off x="830263" y="777875"/>
            <a:ext cx="1665288" cy="287338"/>
            <a:chOff x="830263" y="777875"/>
            <a:chExt cx="1665288" cy="287338"/>
          </a:xfrm>
        </p:grpSpPr>
        <p:sp>
          <p:nvSpPr>
            <p:cNvPr id="6" name="Freeform 5">
              <a:extLst>
                <a:ext uri="{FF2B5EF4-FFF2-40B4-BE49-F238E27FC236}">
                  <a16:creationId xmlns:a16="http://schemas.microsoft.com/office/drawing/2014/main" id="{4E4F3316-82CE-15A7-BD9A-2C61232B6CC7}"/>
                </a:ext>
              </a:extLst>
            </p:cNvPr>
            <p:cNvSpPr>
              <a:spLocks/>
            </p:cNvSpPr>
            <p:nvPr/>
          </p:nvSpPr>
          <p:spPr bwMode="auto">
            <a:xfrm>
              <a:off x="1820863" y="809625"/>
              <a:ext cx="119063" cy="188913"/>
            </a:xfrm>
            <a:custGeom>
              <a:avLst/>
              <a:gdLst>
                <a:gd name="T0" fmla="*/ 195 w 724"/>
                <a:gd name="T1" fmla="*/ 316 h 1151"/>
                <a:gd name="T2" fmla="*/ 195 w 724"/>
                <a:gd name="T3" fmla="*/ 316 h 1151"/>
                <a:gd name="T4" fmla="*/ 420 w 724"/>
                <a:gd name="T5" fmla="*/ 149 h 1151"/>
                <a:gd name="T6" fmla="*/ 622 w 724"/>
                <a:gd name="T7" fmla="*/ 180 h 1151"/>
                <a:gd name="T8" fmla="*/ 632 w 724"/>
                <a:gd name="T9" fmla="*/ 20 h 1151"/>
                <a:gd name="T10" fmla="*/ 430 w 724"/>
                <a:gd name="T11" fmla="*/ 0 h 1151"/>
                <a:gd name="T12" fmla="*/ 9 w 724"/>
                <a:gd name="T13" fmla="*/ 332 h 1151"/>
                <a:gd name="T14" fmla="*/ 522 w 724"/>
                <a:gd name="T15" fmla="*/ 787 h 1151"/>
                <a:gd name="T16" fmla="*/ 286 w 724"/>
                <a:gd name="T17" fmla="*/ 995 h 1151"/>
                <a:gd name="T18" fmla="*/ 47 w 724"/>
                <a:gd name="T19" fmla="*/ 947 h 1151"/>
                <a:gd name="T20" fmla="*/ 44 w 724"/>
                <a:gd name="T21" fmla="*/ 1112 h 1151"/>
                <a:gd name="T22" fmla="*/ 269 w 724"/>
                <a:gd name="T23" fmla="*/ 1151 h 1151"/>
                <a:gd name="T24" fmla="*/ 715 w 724"/>
                <a:gd name="T25" fmla="*/ 767 h 1151"/>
                <a:gd name="T26" fmla="*/ 195 w 724"/>
                <a:gd name="T27" fmla="*/ 316 h 1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24" h="1151">
                  <a:moveTo>
                    <a:pt x="195" y="316"/>
                  </a:moveTo>
                  <a:lnTo>
                    <a:pt x="195" y="316"/>
                  </a:lnTo>
                  <a:cubicBezTo>
                    <a:pt x="195" y="212"/>
                    <a:pt x="281" y="149"/>
                    <a:pt x="420" y="149"/>
                  </a:cubicBezTo>
                  <a:cubicBezTo>
                    <a:pt x="486" y="149"/>
                    <a:pt x="557" y="160"/>
                    <a:pt x="622" y="180"/>
                  </a:cubicBezTo>
                  <a:lnTo>
                    <a:pt x="632" y="20"/>
                  </a:lnTo>
                  <a:cubicBezTo>
                    <a:pt x="564" y="8"/>
                    <a:pt x="496" y="0"/>
                    <a:pt x="430" y="0"/>
                  </a:cubicBezTo>
                  <a:cubicBezTo>
                    <a:pt x="170" y="0"/>
                    <a:pt x="0" y="140"/>
                    <a:pt x="9" y="332"/>
                  </a:cubicBezTo>
                  <a:cubicBezTo>
                    <a:pt x="25" y="692"/>
                    <a:pt x="494" y="537"/>
                    <a:pt x="522" y="787"/>
                  </a:cubicBezTo>
                  <a:cubicBezTo>
                    <a:pt x="536" y="917"/>
                    <a:pt x="408" y="995"/>
                    <a:pt x="286" y="995"/>
                  </a:cubicBezTo>
                  <a:cubicBezTo>
                    <a:pt x="205" y="995"/>
                    <a:pt x="110" y="970"/>
                    <a:pt x="47" y="947"/>
                  </a:cubicBezTo>
                  <a:lnTo>
                    <a:pt x="44" y="1112"/>
                  </a:lnTo>
                  <a:cubicBezTo>
                    <a:pt x="109" y="1129"/>
                    <a:pt x="188" y="1151"/>
                    <a:pt x="269" y="1151"/>
                  </a:cubicBezTo>
                  <a:cubicBezTo>
                    <a:pt x="536" y="1151"/>
                    <a:pt x="724" y="972"/>
                    <a:pt x="715" y="767"/>
                  </a:cubicBezTo>
                  <a:cubicBezTo>
                    <a:pt x="699" y="418"/>
                    <a:pt x="195" y="539"/>
                    <a:pt x="195" y="316"/>
                  </a:cubicBez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7" name="Freeform 6">
              <a:extLst>
                <a:ext uri="{FF2B5EF4-FFF2-40B4-BE49-F238E27FC236}">
                  <a16:creationId xmlns:a16="http://schemas.microsoft.com/office/drawing/2014/main" id="{0B33BE0E-FD6D-6A63-2CC9-C01565808676}"/>
                </a:ext>
              </a:extLst>
            </p:cNvPr>
            <p:cNvSpPr>
              <a:spLocks noEditPoints="1"/>
            </p:cNvSpPr>
            <p:nvPr/>
          </p:nvSpPr>
          <p:spPr bwMode="auto">
            <a:xfrm>
              <a:off x="2246313" y="852488"/>
              <a:ext cx="112713" cy="144463"/>
            </a:xfrm>
            <a:custGeom>
              <a:avLst/>
              <a:gdLst>
                <a:gd name="T0" fmla="*/ 154 w 686"/>
                <a:gd name="T1" fmla="*/ 387 h 881"/>
                <a:gd name="T2" fmla="*/ 154 w 686"/>
                <a:gd name="T3" fmla="*/ 387 h 881"/>
                <a:gd name="T4" fmla="*/ 154 w 686"/>
                <a:gd name="T5" fmla="*/ 303 h 881"/>
                <a:gd name="T6" fmla="*/ 354 w 686"/>
                <a:gd name="T7" fmla="*/ 145 h 881"/>
                <a:gd name="T8" fmla="*/ 525 w 686"/>
                <a:gd name="T9" fmla="*/ 218 h 881"/>
                <a:gd name="T10" fmla="*/ 531 w 686"/>
                <a:gd name="T11" fmla="*/ 263 h 881"/>
                <a:gd name="T12" fmla="*/ 365 w 686"/>
                <a:gd name="T13" fmla="*/ 387 h 881"/>
                <a:gd name="T14" fmla="*/ 154 w 686"/>
                <a:gd name="T15" fmla="*/ 387 h 881"/>
                <a:gd name="T16" fmla="*/ 154 w 686"/>
                <a:gd name="T17" fmla="*/ 387 h 881"/>
                <a:gd name="T18" fmla="*/ 546 w 686"/>
                <a:gd name="T19" fmla="*/ 664 h 881"/>
                <a:gd name="T20" fmla="*/ 546 w 686"/>
                <a:gd name="T21" fmla="*/ 664 h 881"/>
                <a:gd name="T22" fmla="*/ 342 w 686"/>
                <a:gd name="T23" fmla="*/ 737 h 881"/>
                <a:gd name="T24" fmla="*/ 154 w 686"/>
                <a:gd name="T25" fmla="*/ 578 h 881"/>
                <a:gd name="T26" fmla="*/ 154 w 686"/>
                <a:gd name="T27" fmla="*/ 525 h 881"/>
                <a:gd name="T28" fmla="*/ 375 w 686"/>
                <a:gd name="T29" fmla="*/ 525 h 881"/>
                <a:gd name="T30" fmla="*/ 686 w 686"/>
                <a:gd name="T31" fmla="*/ 262 h 881"/>
                <a:gd name="T32" fmla="*/ 618 w 686"/>
                <a:gd name="T33" fmla="*/ 83 h 881"/>
                <a:gd name="T34" fmla="*/ 351 w 686"/>
                <a:gd name="T35" fmla="*/ 0 h 881"/>
                <a:gd name="T36" fmla="*/ 254 w 686"/>
                <a:gd name="T37" fmla="*/ 6 h 881"/>
                <a:gd name="T38" fmla="*/ 120 w 686"/>
                <a:gd name="T39" fmla="*/ 52 h 881"/>
                <a:gd name="T40" fmla="*/ 19 w 686"/>
                <a:gd name="T41" fmla="*/ 175 h 881"/>
                <a:gd name="T42" fmla="*/ 0 w 686"/>
                <a:gd name="T43" fmla="*/ 295 h 881"/>
                <a:gd name="T44" fmla="*/ 0 w 686"/>
                <a:gd name="T45" fmla="*/ 587 h 881"/>
                <a:gd name="T46" fmla="*/ 342 w 686"/>
                <a:gd name="T47" fmla="*/ 881 h 881"/>
                <a:gd name="T48" fmla="*/ 656 w 686"/>
                <a:gd name="T49" fmla="*/ 753 h 881"/>
                <a:gd name="T50" fmla="*/ 546 w 686"/>
                <a:gd name="T51" fmla="*/ 664 h 8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86" h="881">
                  <a:moveTo>
                    <a:pt x="154" y="387"/>
                  </a:moveTo>
                  <a:lnTo>
                    <a:pt x="154" y="387"/>
                  </a:lnTo>
                  <a:lnTo>
                    <a:pt x="154" y="303"/>
                  </a:lnTo>
                  <a:cubicBezTo>
                    <a:pt x="154" y="189"/>
                    <a:pt x="202" y="145"/>
                    <a:pt x="354" y="145"/>
                  </a:cubicBezTo>
                  <a:cubicBezTo>
                    <a:pt x="506" y="145"/>
                    <a:pt x="519" y="198"/>
                    <a:pt x="525" y="218"/>
                  </a:cubicBezTo>
                  <a:cubicBezTo>
                    <a:pt x="529" y="231"/>
                    <a:pt x="531" y="247"/>
                    <a:pt x="531" y="263"/>
                  </a:cubicBezTo>
                  <a:cubicBezTo>
                    <a:pt x="531" y="372"/>
                    <a:pt x="447" y="387"/>
                    <a:pt x="365" y="387"/>
                  </a:cubicBezTo>
                  <a:lnTo>
                    <a:pt x="154" y="387"/>
                  </a:lnTo>
                  <a:lnTo>
                    <a:pt x="154" y="387"/>
                  </a:lnTo>
                  <a:close/>
                  <a:moveTo>
                    <a:pt x="546" y="664"/>
                  </a:moveTo>
                  <a:lnTo>
                    <a:pt x="546" y="664"/>
                  </a:lnTo>
                  <a:cubicBezTo>
                    <a:pt x="493" y="720"/>
                    <a:pt x="440" y="737"/>
                    <a:pt x="342" y="737"/>
                  </a:cubicBezTo>
                  <a:cubicBezTo>
                    <a:pt x="207" y="737"/>
                    <a:pt x="154" y="692"/>
                    <a:pt x="154" y="578"/>
                  </a:cubicBezTo>
                  <a:lnTo>
                    <a:pt x="154" y="525"/>
                  </a:lnTo>
                  <a:lnTo>
                    <a:pt x="375" y="525"/>
                  </a:lnTo>
                  <a:cubicBezTo>
                    <a:pt x="569" y="525"/>
                    <a:pt x="686" y="427"/>
                    <a:pt x="686" y="262"/>
                  </a:cubicBezTo>
                  <a:cubicBezTo>
                    <a:pt x="686" y="191"/>
                    <a:pt x="661" y="126"/>
                    <a:pt x="618" y="83"/>
                  </a:cubicBezTo>
                  <a:cubicBezTo>
                    <a:pt x="561" y="23"/>
                    <a:pt x="493" y="0"/>
                    <a:pt x="351" y="0"/>
                  </a:cubicBezTo>
                  <a:cubicBezTo>
                    <a:pt x="308" y="0"/>
                    <a:pt x="282" y="2"/>
                    <a:pt x="254" y="6"/>
                  </a:cubicBezTo>
                  <a:cubicBezTo>
                    <a:pt x="196" y="14"/>
                    <a:pt x="152" y="29"/>
                    <a:pt x="120" y="52"/>
                  </a:cubicBezTo>
                  <a:cubicBezTo>
                    <a:pt x="72" y="81"/>
                    <a:pt x="38" y="123"/>
                    <a:pt x="19" y="175"/>
                  </a:cubicBezTo>
                  <a:cubicBezTo>
                    <a:pt x="6" y="210"/>
                    <a:pt x="0" y="250"/>
                    <a:pt x="0" y="295"/>
                  </a:cubicBezTo>
                  <a:lnTo>
                    <a:pt x="0" y="587"/>
                  </a:lnTo>
                  <a:cubicBezTo>
                    <a:pt x="0" y="843"/>
                    <a:pt x="214" y="881"/>
                    <a:pt x="342" y="881"/>
                  </a:cubicBezTo>
                  <a:cubicBezTo>
                    <a:pt x="468" y="881"/>
                    <a:pt x="558" y="865"/>
                    <a:pt x="656" y="753"/>
                  </a:cubicBezTo>
                  <a:lnTo>
                    <a:pt x="546" y="664"/>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8" name="Freeform 7">
              <a:extLst>
                <a:ext uri="{FF2B5EF4-FFF2-40B4-BE49-F238E27FC236}">
                  <a16:creationId xmlns:a16="http://schemas.microsoft.com/office/drawing/2014/main" id="{9E4D8D36-92F3-5383-34AF-2B95BC3C9625}"/>
                </a:ext>
              </a:extLst>
            </p:cNvPr>
            <p:cNvSpPr>
              <a:spLocks noEditPoints="1"/>
            </p:cNvSpPr>
            <p:nvPr/>
          </p:nvSpPr>
          <p:spPr bwMode="auto">
            <a:xfrm>
              <a:off x="1387476" y="852488"/>
              <a:ext cx="111125" cy="144463"/>
            </a:xfrm>
            <a:custGeom>
              <a:avLst/>
              <a:gdLst>
                <a:gd name="T0" fmla="*/ 154 w 686"/>
                <a:gd name="T1" fmla="*/ 387 h 881"/>
                <a:gd name="T2" fmla="*/ 154 w 686"/>
                <a:gd name="T3" fmla="*/ 387 h 881"/>
                <a:gd name="T4" fmla="*/ 154 w 686"/>
                <a:gd name="T5" fmla="*/ 303 h 881"/>
                <a:gd name="T6" fmla="*/ 354 w 686"/>
                <a:gd name="T7" fmla="*/ 145 h 881"/>
                <a:gd name="T8" fmla="*/ 525 w 686"/>
                <a:gd name="T9" fmla="*/ 218 h 881"/>
                <a:gd name="T10" fmla="*/ 531 w 686"/>
                <a:gd name="T11" fmla="*/ 263 h 881"/>
                <a:gd name="T12" fmla="*/ 365 w 686"/>
                <a:gd name="T13" fmla="*/ 387 h 881"/>
                <a:gd name="T14" fmla="*/ 154 w 686"/>
                <a:gd name="T15" fmla="*/ 387 h 881"/>
                <a:gd name="T16" fmla="*/ 154 w 686"/>
                <a:gd name="T17" fmla="*/ 387 h 881"/>
                <a:gd name="T18" fmla="*/ 546 w 686"/>
                <a:gd name="T19" fmla="*/ 664 h 881"/>
                <a:gd name="T20" fmla="*/ 546 w 686"/>
                <a:gd name="T21" fmla="*/ 664 h 881"/>
                <a:gd name="T22" fmla="*/ 342 w 686"/>
                <a:gd name="T23" fmla="*/ 737 h 881"/>
                <a:gd name="T24" fmla="*/ 154 w 686"/>
                <a:gd name="T25" fmla="*/ 578 h 881"/>
                <a:gd name="T26" fmla="*/ 154 w 686"/>
                <a:gd name="T27" fmla="*/ 525 h 881"/>
                <a:gd name="T28" fmla="*/ 375 w 686"/>
                <a:gd name="T29" fmla="*/ 525 h 881"/>
                <a:gd name="T30" fmla="*/ 686 w 686"/>
                <a:gd name="T31" fmla="*/ 262 h 881"/>
                <a:gd name="T32" fmla="*/ 618 w 686"/>
                <a:gd name="T33" fmla="*/ 83 h 881"/>
                <a:gd name="T34" fmla="*/ 351 w 686"/>
                <a:gd name="T35" fmla="*/ 0 h 881"/>
                <a:gd name="T36" fmla="*/ 254 w 686"/>
                <a:gd name="T37" fmla="*/ 6 h 881"/>
                <a:gd name="T38" fmla="*/ 120 w 686"/>
                <a:gd name="T39" fmla="*/ 52 h 881"/>
                <a:gd name="T40" fmla="*/ 19 w 686"/>
                <a:gd name="T41" fmla="*/ 175 h 881"/>
                <a:gd name="T42" fmla="*/ 0 w 686"/>
                <a:gd name="T43" fmla="*/ 295 h 881"/>
                <a:gd name="T44" fmla="*/ 0 w 686"/>
                <a:gd name="T45" fmla="*/ 587 h 881"/>
                <a:gd name="T46" fmla="*/ 342 w 686"/>
                <a:gd name="T47" fmla="*/ 881 h 881"/>
                <a:gd name="T48" fmla="*/ 656 w 686"/>
                <a:gd name="T49" fmla="*/ 753 h 881"/>
                <a:gd name="T50" fmla="*/ 546 w 686"/>
                <a:gd name="T51" fmla="*/ 664 h 8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86" h="881">
                  <a:moveTo>
                    <a:pt x="154" y="387"/>
                  </a:moveTo>
                  <a:lnTo>
                    <a:pt x="154" y="387"/>
                  </a:lnTo>
                  <a:lnTo>
                    <a:pt x="154" y="303"/>
                  </a:lnTo>
                  <a:cubicBezTo>
                    <a:pt x="154" y="189"/>
                    <a:pt x="202" y="145"/>
                    <a:pt x="354" y="145"/>
                  </a:cubicBezTo>
                  <a:cubicBezTo>
                    <a:pt x="506" y="145"/>
                    <a:pt x="519" y="198"/>
                    <a:pt x="525" y="218"/>
                  </a:cubicBezTo>
                  <a:cubicBezTo>
                    <a:pt x="529" y="231"/>
                    <a:pt x="531" y="247"/>
                    <a:pt x="531" y="263"/>
                  </a:cubicBezTo>
                  <a:cubicBezTo>
                    <a:pt x="531" y="372"/>
                    <a:pt x="447" y="387"/>
                    <a:pt x="365" y="387"/>
                  </a:cubicBezTo>
                  <a:lnTo>
                    <a:pt x="154" y="387"/>
                  </a:lnTo>
                  <a:lnTo>
                    <a:pt x="154" y="387"/>
                  </a:lnTo>
                  <a:close/>
                  <a:moveTo>
                    <a:pt x="546" y="664"/>
                  </a:moveTo>
                  <a:lnTo>
                    <a:pt x="546" y="664"/>
                  </a:lnTo>
                  <a:cubicBezTo>
                    <a:pt x="493" y="720"/>
                    <a:pt x="440" y="737"/>
                    <a:pt x="342" y="737"/>
                  </a:cubicBezTo>
                  <a:cubicBezTo>
                    <a:pt x="207" y="737"/>
                    <a:pt x="154" y="692"/>
                    <a:pt x="154" y="578"/>
                  </a:cubicBezTo>
                  <a:lnTo>
                    <a:pt x="154" y="525"/>
                  </a:lnTo>
                  <a:lnTo>
                    <a:pt x="375" y="525"/>
                  </a:lnTo>
                  <a:cubicBezTo>
                    <a:pt x="569" y="525"/>
                    <a:pt x="686" y="427"/>
                    <a:pt x="686" y="262"/>
                  </a:cubicBezTo>
                  <a:cubicBezTo>
                    <a:pt x="686" y="191"/>
                    <a:pt x="661" y="126"/>
                    <a:pt x="618" y="83"/>
                  </a:cubicBezTo>
                  <a:cubicBezTo>
                    <a:pt x="561" y="23"/>
                    <a:pt x="493" y="0"/>
                    <a:pt x="351" y="0"/>
                  </a:cubicBezTo>
                  <a:cubicBezTo>
                    <a:pt x="308" y="0"/>
                    <a:pt x="282" y="2"/>
                    <a:pt x="254" y="6"/>
                  </a:cubicBezTo>
                  <a:cubicBezTo>
                    <a:pt x="196" y="14"/>
                    <a:pt x="151" y="29"/>
                    <a:pt x="120" y="52"/>
                  </a:cubicBezTo>
                  <a:cubicBezTo>
                    <a:pt x="72" y="81"/>
                    <a:pt x="38" y="123"/>
                    <a:pt x="19" y="175"/>
                  </a:cubicBezTo>
                  <a:cubicBezTo>
                    <a:pt x="6" y="210"/>
                    <a:pt x="0" y="250"/>
                    <a:pt x="0" y="295"/>
                  </a:cubicBezTo>
                  <a:lnTo>
                    <a:pt x="0" y="587"/>
                  </a:lnTo>
                  <a:cubicBezTo>
                    <a:pt x="0" y="843"/>
                    <a:pt x="214" y="881"/>
                    <a:pt x="342" y="881"/>
                  </a:cubicBezTo>
                  <a:cubicBezTo>
                    <a:pt x="468" y="881"/>
                    <a:pt x="558" y="865"/>
                    <a:pt x="656" y="753"/>
                  </a:cubicBezTo>
                  <a:lnTo>
                    <a:pt x="546" y="664"/>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9" name="Freeform 8">
              <a:extLst>
                <a:ext uri="{FF2B5EF4-FFF2-40B4-BE49-F238E27FC236}">
                  <a16:creationId xmlns:a16="http://schemas.microsoft.com/office/drawing/2014/main" id="{8757374E-019C-5CF3-7D72-76E307430810}"/>
                </a:ext>
              </a:extLst>
            </p:cNvPr>
            <p:cNvSpPr>
              <a:spLocks noEditPoints="1"/>
            </p:cNvSpPr>
            <p:nvPr/>
          </p:nvSpPr>
          <p:spPr bwMode="auto">
            <a:xfrm>
              <a:off x="1955801" y="852488"/>
              <a:ext cx="112713" cy="144463"/>
            </a:xfrm>
            <a:custGeom>
              <a:avLst/>
              <a:gdLst>
                <a:gd name="T0" fmla="*/ 532 w 687"/>
                <a:gd name="T1" fmla="*/ 494 h 881"/>
                <a:gd name="T2" fmla="*/ 532 w 687"/>
                <a:gd name="T3" fmla="*/ 494 h 881"/>
                <a:gd name="T4" fmla="*/ 532 w 687"/>
                <a:gd name="T5" fmla="*/ 578 h 881"/>
                <a:gd name="T6" fmla="*/ 332 w 687"/>
                <a:gd name="T7" fmla="*/ 737 h 881"/>
                <a:gd name="T8" fmla="*/ 161 w 687"/>
                <a:gd name="T9" fmla="*/ 663 h 881"/>
                <a:gd name="T10" fmla="*/ 155 w 687"/>
                <a:gd name="T11" fmla="*/ 618 h 881"/>
                <a:gd name="T12" fmla="*/ 321 w 687"/>
                <a:gd name="T13" fmla="*/ 494 h 881"/>
                <a:gd name="T14" fmla="*/ 532 w 687"/>
                <a:gd name="T15" fmla="*/ 494 h 881"/>
                <a:gd name="T16" fmla="*/ 532 w 687"/>
                <a:gd name="T17" fmla="*/ 494 h 881"/>
                <a:gd name="T18" fmla="*/ 140 w 687"/>
                <a:gd name="T19" fmla="*/ 218 h 881"/>
                <a:gd name="T20" fmla="*/ 140 w 687"/>
                <a:gd name="T21" fmla="*/ 218 h 881"/>
                <a:gd name="T22" fmla="*/ 344 w 687"/>
                <a:gd name="T23" fmla="*/ 145 h 881"/>
                <a:gd name="T24" fmla="*/ 532 w 687"/>
                <a:gd name="T25" fmla="*/ 303 h 881"/>
                <a:gd name="T26" fmla="*/ 532 w 687"/>
                <a:gd name="T27" fmla="*/ 356 h 881"/>
                <a:gd name="T28" fmla="*/ 312 w 687"/>
                <a:gd name="T29" fmla="*/ 356 h 881"/>
                <a:gd name="T30" fmla="*/ 0 w 687"/>
                <a:gd name="T31" fmla="*/ 620 h 881"/>
                <a:gd name="T32" fmla="*/ 68 w 687"/>
                <a:gd name="T33" fmla="*/ 798 h 881"/>
                <a:gd name="T34" fmla="*/ 336 w 687"/>
                <a:gd name="T35" fmla="*/ 881 h 881"/>
                <a:gd name="T36" fmla="*/ 433 w 687"/>
                <a:gd name="T37" fmla="*/ 875 h 881"/>
                <a:gd name="T38" fmla="*/ 566 w 687"/>
                <a:gd name="T39" fmla="*/ 829 h 881"/>
                <a:gd name="T40" fmla="*/ 667 w 687"/>
                <a:gd name="T41" fmla="*/ 706 h 881"/>
                <a:gd name="T42" fmla="*/ 687 w 687"/>
                <a:gd name="T43" fmla="*/ 587 h 881"/>
                <a:gd name="T44" fmla="*/ 687 w 687"/>
                <a:gd name="T45" fmla="*/ 295 h 881"/>
                <a:gd name="T46" fmla="*/ 344 w 687"/>
                <a:gd name="T47" fmla="*/ 0 h 881"/>
                <a:gd name="T48" fmla="*/ 31 w 687"/>
                <a:gd name="T49" fmla="*/ 129 h 881"/>
                <a:gd name="T50" fmla="*/ 140 w 687"/>
                <a:gd name="T51" fmla="*/ 218 h 8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87" h="881">
                  <a:moveTo>
                    <a:pt x="532" y="494"/>
                  </a:moveTo>
                  <a:lnTo>
                    <a:pt x="532" y="494"/>
                  </a:lnTo>
                  <a:lnTo>
                    <a:pt x="532" y="578"/>
                  </a:lnTo>
                  <a:cubicBezTo>
                    <a:pt x="532" y="692"/>
                    <a:pt x="484" y="737"/>
                    <a:pt x="332" y="737"/>
                  </a:cubicBezTo>
                  <a:cubicBezTo>
                    <a:pt x="181" y="737"/>
                    <a:pt x="167" y="683"/>
                    <a:pt x="161" y="663"/>
                  </a:cubicBezTo>
                  <a:cubicBezTo>
                    <a:pt x="157" y="650"/>
                    <a:pt x="155" y="635"/>
                    <a:pt x="155" y="618"/>
                  </a:cubicBezTo>
                  <a:cubicBezTo>
                    <a:pt x="155" y="509"/>
                    <a:pt x="239" y="494"/>
                    <a:pt x="321" y="494"/>
                  </a:cubicBezTo>
                  <a:lnTo>
                    <a:pt x="532" y="494"/>
                  </a:lnTo>
                  <a:lnTo>
                    <a:pt x="532" y="494"/>
                  </a:lnTo>
                  <a:close/>
                  <a:moveTo>
                    <a:pt x="140" y="218"/>
                  </a:moveTo>
                  <a:lnTo>
                    <a:pt x="140" y="218"/>
                  </a:lnTo>
                  <a:cubicBezTo>
                    <a:pt x="193" y="161"/>
                    <a:pt x="247" y="145"/>
                    <a:pt x="344" y="145"/>
                  </a:cubicBezTo>
                  <a:cubicBezTo>
                    <a:pt x="479" y="145"/>
                    <a:pt x="532" y="189"/>
                    <a:pt x="532" y="303"/>
                  </a:cubicBezTo>
                  <a:lnTo>
                    <a:pt x="532" y="356"/>
                  </a:lnTo>
                  <a:lnTo>
                    <a:pt x="312" y="356"/>
                  </a:lnTo>
                  <a:cubicBezTo>
                    <a:pt x="117" y="356"/>
                    <a:pt x="0" y="454"/>
                    <a:pt x="0" y="620"/>
                  </a:cubicBezTo>
                  <a:cubicBezTo>
                    <a:pt x="0" y="690"/>
                    <a:pt x="25" y="756"/>
                    <a:pt x="68" y="798"/>
                  </a:cubicBezTo>
                  <a:cubicBezTo>
                    <a:pt x="126" y="858"/>
                    <a:pt x="193" y="881"/>
                    <a:pt x="336" y="881"/>
                  </a:cubicBezTo>
                  <a:cubicBezTo>
                    <a:pt x="378" y="881"/>
                    <a:pt x="404" y="879"/>
                    <a:pt x="433" y="875"/>
                  </a:cubicBezTo>
                  <a:cubicBezTo>
                    <a:pt x="491" y="867"/>
                    <a:pt x="535" y="852"/>
                    <a:pt x="566" y="829"/>
                  </a:cubicBezTo>
                  <a:cubicBezTo>
                    <a:pt x="614" y="800"/>
                    <a:pt x="648" y="758"/>
                    <a:pt x="667" y="706"/>
                  </a:cubicBezTo>
                  <a:cubicBezTo>
                    <a:pt x="680" y="671"/>
                    <a:pt x="687" y="631"/>
                    <a:pt x="687" y="587"/>
                  </a:cubicBezTo>
                  <a:lnTo>
                    <a:pt x="687" y="295"/>
                  </a:lnTo>
                  <a:cubicBezTo>
                    <a:pt x="687" y="38"/>
                    <a:pt x="472" y="0"/>
                    <a:pt x="344" y="0"/>
                  </a:cubicBezTo>
                  <a:cubicBezTo>
                    <a:pt x="219" y="0"/>
                    <a:pt x="129" y="17"/>
                    <a:pt x="31" y="129"/>
                  </a:cubicBezTo>
                  <a:lnTo>
                    <a:pt x="140" y="218"/>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10" name="Freeform 9">
              <a:extLst>
                <a:ext uri="{FF2B5EF4-FFF2-40B4-BE49-F238E27FC236}">
                  <a16:creationId xmlns:a16="http://schemas.microsoft.com/office/drawing/2014/main" id="{F5C95B4E-A8EF-E6AC-7278-5C6C31677C3A}"/>
                </a:ext>
              </a:extLst>
            </p:cNvPr>
            <p:cNvSpPr>
              <a:spLocks/>
            </p:cNvSpPr>
            <p:nvPr/>
          </p:nvSpPr>
          <p:spPr bwMode="auto">
            <a:xfrm>
              <a:off x="1098551" y="811213"/>
              <a:ext cx="28575" cy="184150"/>
            </a:xfrm>
            <a:custGeom>
              <a:avLst/>
              <a:gdLst>
                <a:gd name="T0" fmla="*/ 0 w 177"/>
                <a:gd name="T1" fmla="*/ 0 h 1118"/>
                <a:gd name="T2" fmla="*/ 0 w 177"/>
                <a:gd name="T3" fmla="*/ 0 h 1118"/>
                <a:gd name="T4" fmla="*/ 177 w 177"/>
                <a:gd name="T5" fmla="*/ 0 h 1118"/>
                <a:gd name="T6" fmla="*/ 177 w 177"/>
                <a:gd name="T7" fmla="*/ 1118 h 1118"/>
                <a:gd name="T8" fmla="*/ 0 w 177"/>
                <a:gd name="T9" fmla="*/ 1118 h 1118"/>
                <a:gd name="T10" fmla="*/ 0 w 177"/>
                <a:gd name="T11" fmla="*/ 0 h 1118"/>
              </a:gdLst>
              <a:ahLst/>
              <a:cxnLst>
                <a:cxn ang="0">
                  <a:pos x="T0" y="T1"/>
                </a:cxn>
                <a:cxn ang="0">
                  <a:pos x="T2" y="T3"/>
                </a:cxn>
                <a:cxn ang="0">
                  <a:pos x="T4" y="T5"/>
                </a:cxn>
                <a:cxn ang="0">
                  <a:pos x="T6" y="T7"/>
                </a:cxn>
                <a:cxn ang="0">
                  <a:pos x="T8" y="T9"/>
                </a:cxn>
                <a:cxn ang="0">
                  <a:pos x="T10" y="T11"/>
                </a:cxn>
              </a:cxnLst>
              <a:rect l="0" t="0" r="r" b="b"/>
              <a:pathLst>
                <a:path w="177" h="1118">
                  <a:moveTo>
                    <a:pt x="0" y="0"/>
                  </a:moveTo>
                  <a:lnTo>
                    <a:pt x="0" y="0"/>
                  </a:lnTo>
                  <a:lnTo>
                    <a:pt x="177" y="0"/>
                  </a:lnTo>
                  <a:lnTo>
                    <a:pt x="177" y="1118"/>
                  </a:lnTo>
                  <a:lnTo>
                    <a:pt x="0" y="1118"/>
                  </a:lnTo>
                  <a:lnTo>
                    <a:pt x="0"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11" name="Freeform 10">
              <a:extLst>
                <a:ext uri="{FF2B5EF4-FFF2-40B4-BE49-F238E27FC236}">
                  <a16:creationId xmlns:a16="http://schemas.microsoft.com/office/drawing/2014/main" id="{75E6AA3D-0B57-42D4-878A-A803D0F2C1DA}"/>
                </a:ext>
              </a:extLst>
            </p:cNvPr>
            <p:cNvSpPr>
              <a:spLocks noEditPoints="1"/>
            </p:cNvSpPr>
            <p:nvPr/>
          </p:nvSpPr>
          <p:spPr bwMode="auto">
            <a:xfrm>
              <a:off x="2093913" y="852488"/>
              <a:ext cx="133350" cy="212725"/>
            </a:xfrm>
            <a:custGeom>
              <a:avLst/>
              <a:gdLst>
                <a:gd name="T0" fmla="*/ 367 w 816"/>
                <a:gd name="T1" fmla="*/ 133 h 1290"/>
                <a:gd name="T2" fmla="*/ 367 w 816"/>
                <a:gd name="T3" fmla="*/ 133 h 1290"/>
                <a:gd name="T4" fmla="*/ 552 w 816"/>
                <a:gd name="T5" fmla="*/ 310 h 1290"/>
                <a:gd name="T6" fmla="*/ 365 w 816"/>
                <a:gd name="T7" fmla="*/ 483 h 1290"/>
                <a:gd name="T8" fmla="*/ 176 w 816"/>
                <a:gd name="T9" fmla="*/ 309 h 1290"/>
                <a:gd name="T10" fmla="*/ 367 w 816"/>
                <a:gd name="T11" fmla="*/ 133 h 1290"/>
                <a:gd name="T12" fmla="*/ 367 w 816"/>
                <a:gd name="T13" fmla="*/ 133 h 1290"/>
                <a:gd name="T14" fmla="*/ 501 w 816"/>
                <a:gd name="T15" fmla="*/ 714 h 1290"/>
                <a:gd name="T16" fmla="*/ 501 w 816"/>
                <a:gd name="T17" fmla="*/ 714 h 1290"/>
                <a:gd name="T18" fmla="*/ 358 w 816"/>
                <a:gd name="T19" fmla="*/ 725 h 1290"/>
                <a:gd name="T20" fmla="*/ 218 w 816"/>
                <a:gd name="T21" fmla="*/ 663 h 1290"/>
                <a:gd name="T22" fmla="*/ 267 w 816"/>
                <a:gd name="T23" fmla="*/ 601 h 1290"/>
                <a:gd name="T24" fmla="*/ 363 w 816"/>
                <a:gd name="T25" fmla="*/ 609 h 1290"/>
                <a:gd name="T26" fmla="*/ 726 w 816"/>
                <a:gd name="T27" fmla="*/ 299 h 1290"/>
                <a:gd name="T28" fmla="*/ 683 w 816"/>
                <a:gd name="T29" fmla="*/ 148 h 1290"/>
                <a:gd name="T30" fmla="*/ 805 w 816"/>
                <a:gd name="T31" fmla="*/ 147 h 1290"/>
                <a:gd name="T32" fmla="*/ 805 w 816"/>
                <a:gd name="T33" fmla="*/ 1 h 1290"/>
                <a:gd name="T34" fmla="*/ 754 w 816"/>
                <a:gd name="T35" fmla="*/ 0 h 1290"/>
                <a:gd name="T36" fmla="*/ 748 w 816"/>
                <a:gd name="T37" fmla="*/ 0 h 1290"/>
                <a:gd name="T38" fmla="*/ 736 w 816"/>
                <a:gd name="T39" fmla="*/ 0 h 1290"/>
                <a:gd name="T40" fmla="*/ 648 w 816"/>
                <a:gd name="T41" fmla="*/ 6 h 1290"/>
                <a:gd name="T42" fmla="*/ 568 w 816"/>
                <a:gd name="T43" fmla="*/ 39 h 1290"/>
                <a:gd name="T44" fmla="*/ 519 w 816"/>
                <a:gd name="T45" fmla="*/ 20 h 1290"/>
                <a:gd name="T46" fmla="*/ 375 w 816"/>
                <a:gd name="T47" fmla="*/ 0 h 1290"/>
                <a:gd name="T48" fmla="*/ 0 w 816"/>
                <a:gd name="T49" fmla="*/ 326 h 1290"/>
                <a:gd name="T50" fmla="*/ 125 w 816"/>
                <a:gd name="T51" fmla="*/ 562 h 1290"/>
                <a:gd name="T52" fmla="*/ 24 w 816"/>
                <a:gd name="T53" fmla="*/ 707 h 1290"/>
                <a:gd name="T54" fmla="*/ 115 w 816"/>
                <a:gd name="T55" fmla="*/ 860 h 1290"/>
                <a:gd name="T56" fmla="*/ 315 w 816"/>
                <a:gd name="T57" fmla="*/ 874 h 1290"/>
                <a:gd name="T58" fmla="*/ 459 w 816"/>
                <a:gd name="T59" fmla="*/ 856 h 1290"/>
                <a:gd name="T60" fmla="*/ 633 w 816"/>
                <a:gd name="T61" fmla="*/ 976 h 1290"/>
                <a:gd name="T62" fmla="*/ 381 w 816"/>
                <a:gd name="T63" fmla="*/ 1152 h 1290"/>
                <a:gd name="T64" fmla="*/ 150 w 816"/>
                <a:gd name="T65" fmla="*/ 1021 h 1290"/>
                <a:gd name="T66" fmla="*/ 149 w 816"/>
                <a:gd name="T67" fmla="*/ 999 h 1290"/>
                <a:gd name="T68" fmla="*/ 13 w 816"/>
                <a:gd name="T69" fmla="*/ 999 h 1290"/>
                <a:gd name="T70" fmla="*/ 15 w 816"/>
                <a:gd name="T71" fmla="*/ 1048 h 1290"/>
                <a:gd name="T72" fmla="*/ 369 w 816"/>
                <a:gd name="T73" fmla="*/ 1283 h 1290"/>
                <a:gd name="T74" fmla="*/ 811 w 816"/>
                <a:gd name="T75" fmla="*/ 947 h 1290"/>
                <a:gd name="T76" fmla="*/ 501 w 816"/>
                <a:gd name="T77" fmla="*/ 714 h 1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16" h="1290">
                  <a:moveTo>
                    <a:pt x="367" y="133"/>
                  </a:moveTo>
                  <a:lnTo>
                    <a:pt x="367" y="133"/>
                  </a:lnTo>
                  <a:cubicBezTo>
                    <a:pt x="483" y="133"/>
                    <a:pt x="552" y="175"/>
                    <a:pt x="552" y="310"/>
                  </a:cubicBezTo>
                  <a:cubicBezTo>
                    <a:pt x="552" y="437"/>
                    <a:pt x="478" y="483"/>
                    <a:pt x="365" y="483"/>
                  </a:cubicBezTo>
                  <a:cubicBezTo>
                    <a:pt x="227" y="483"/>
                    <a:pt x="176" y="437"/>
                    <a:pt x="176" y="309"/>
                  </a:cubicBezTo>
                  <a:cubicBezTo>
                    <a:pt x="176" y="193"/>
                    <a:pt x="231" y="133"/>
                    <a:pt x="367" y="133"/>
                  </a:cubicBezTo>
                  <a:lnTo>
                    <a:pt x="367" y="133"/>
                  </a:lnTo>
                  <a:close/>
                  <a:moveTo>
                    <a:pt x="501" y="714"/>
                  </a:moveTo>
                  <a:lnTo>
                    <a:pt x="501" y="714"/>
                  </a:lnTo>
                  <a:lnTo>
                    <a:pt x="358" y="725"/>
                  </a:lnTo>
                  <a:cubicBezTo>
                    <a:pt x="252" y="741"/>
                    <a:pt x="216" y="730"/>
                    <a:pt x="218" y="663"/>
                  </a:cubicBezTo>
                  <a:cubicBezTo>
                    <a:pt x="219" y="639"/>
                    <a:pt x="233" y="614"/>
                    <a:pt x="267" y="601"/>
                  </a:cubicBezTo>
                  <a:cubicBezTo>
                    <a:pt x="292" y="606"/>
                    <a:pt x="331" y="609"/>
                    <a:pt x="363" y="609"/>
                  </a:cubicBezTo>
                  <a:cubicBezTo>
                    <a:pt x="599" y="609"/>
                    <a:pt x="726" y="481"/>
                    <a:pt x="726" y="299"/>
                  </a:cubicBezTo>
                  <a:cubicBezTo>
                    <a:pt x="726" y="250"/>
                    <a:pt x="711" y="196"/>
                    <a:pt x="683" y="148"/>
                  </a:cubicBezTo>
                  <a:cubicBezTo>
                    <a:pt x="712" y="143"/>
                    <a:pt x="755" y="141"/>
                    <a:pt x="805" y="147"/>
                  </a:cubicBezTo>
                  <a:lnTo>
                    <a:pt x="805" y="1"/>
                  </a:lnTo>
                  <a:cubicBezTo>
                    <a:pt x="789" y="0"/>
                    <a:pt x="772" y="0"/>
                    <a:pt x="754" y="0"/>
                  </a:cubicBezTo>
                  <a:lnTo>
                    <a:pt x="748" y="0"/>
                  </a:lnTo>
                  <a:lnTo>
                    <a:pt x="736" y="0"/>
                  </a:lnTo>
                  <a:cubicBezTo>
                    <a:pt x="706" y="0"/>
                    <a:pt x="677" y="2"/>
                    <a:pt x="648" y="6"/>
                  </a:cubicBezTo>
                  <a:cubicBezTo>
                    <a:pt x="610" y="11"/>
                    <a:pt x="588" y="21"/>
                    <a:pt x="568" y="39"/>
                  </a:cubicBezTo>
                  <a:cubicBezTo>
                    <a:pt x="557" y="33"/>
                    <a:pt x="531" y="23"/>
                    <a:pt x="519" y="20"/>
                  </a:cubicBezTo>
                  <a:cubicBezTo>
                    <a:pt x="491" y="15"/>
                    <a:pt x="426" y="0"/>
                    <a:pt x="375" y="0"/>
                  </a:cubicBezTo>
                  <a:cubicBezTo>
                    <a:pt x="135" y="0"/>
                    <a:pt x="0" y="148"/>
                    <a:pt x="0" y="326"/>
                  </a:cubicBezTo>
                  <a:cubicBezTo>
                    <a:pt x="0" y="430"/>
                    <a:pt x="43" y="516"/>
                    <a:pt x="125" y="562"/>
                  </a:cubicBezTo>
                  <a:cubicBezTo>
                    <a:pt x="66" y="587"/>
                    <a:pt x="24" y="646"/>
                    <a:pt x="24" y="707"/>
                  </a:cubicBezTo>
                  <a:cubicBezTo>
                    <a:pt x="24" y="778"/>
                    <a:pt x="63" y="836"/>
                    <a:pt x="115" y="860"/>
                  </a:cubicBezTo>
                  <a:cubicBezTo>
                    <a:pt x="192" y="895"/>
                    <a:pt x="315" y="874"/>
                    <a:pt x="315" y="874"/>
                  </a:cubicBezTo>
                  <a:lnTo>
                    <a:pt x="459" y="856"/>
                  </a:lnTo>
                  <a:cubicBezTo>
                    <a:pt x="554" y="844"/>
                    <a:pt x="631" y="904"/>
                    <a:pt x="633" y="976"/>
                  </a:cubicBezTo>
                  <a:cubicBezTo>
                    <a:pt x="636" y="1067"/>
                    <a:pt x="538" y="1152"/>
                    <a:pt x="381" y="1152"/>
                  </a:cubicBezTo>
                  <a:cubicBezTo>
                    <a:pt x="176" y="1152"/>
                    <a:pt x="152" y="1110"/>
                    <a:pt x="150" y="1021"/>
                  </a:cubicBezTo>
                  <a:cubicBezTo>
                    <a:pt x="149" y="1016"/>
                    <a:pt x="149" y="1004"/>
                    <a:pt x="149" y="999"/>
                  </a:cubicBezTo>
                  <a:lnTo>
                    <a:pt x="13" y="999"/>
                  </a:lnTo>
                  <a:cubicBezTo>
                    <a:pt x="13" y="999"/>
                    <a:pt x="14" y="1031"/>
                    <a:pt x="15" y="1048"/>
                  </a:cubicBezTo>
                  <a:cubicBezTo>
                    <a:pt x="20" y="1210"/>
                    <a:pt x="149" y="1290"/>
                    <a:pt x="369" y="1283"/>
                  </a:cubicBezTo>
                  <a:cubicBezTo>
                    <a:pt x="638" y="1275"/>
                    <a:pt x="816" y="1126"/>
                    <a:pt x="811" y="947"/>
                  </a:cubicBezTo>
                  <a:cubicBezTo>
                    <a:pt x="806" y="790"/>
                    <a:pt x="684" y="708"/>
                    <a:pt x="501" y="714"/>
                  </a:cubicBez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12" name="Freeform 11">
              <a:extLst>
                <a:ext uri="{FF2B5EF4-FFF2-40B4-BE49-F238E27FC236}">
                  <a16:creationId xmlns:a16="http://schemas.microsoft.com/office/drawing/2014/main" id="{737F632B-732C-FF91-16E2-E0EE64EBF18A}"/>
                </a:ext>
              </a:extLst>
            </p:cNvPr>
            <p:cNvSpPr>
              <a:spLocks/>
            </p:cNvSpPr>
            <p:nvPr/>
          </p:nvSpPr>
          <p:spPr bwMode="auto">
            <a:xfrm>
              <a:off x="1298576" y="852488"/>
              <a:ext cx="69850" cy="142875"/>
            </a:xfrm>
            <a:custGeom>
              <a:avLst/>
              <a:gdLst>
                <a:gd name="T0" fmla="*/ 355 w 426"/>
                <a:gd name="T1" fmla="*/ 1 h 870"/>
                <a:gd name="T2" fmla="*/ 355 w 426"/>
                <a:gd name="T3" fmla="*/ 1 h 870"/>
                <a:gd name="T4" fmla="*/ 263 w 426"/>
                <a:gd name="T5" fmla="*/ 7 h 870"/>
                <a:gd name="T6" fmla="*/ 125 w 426"/>
                <a:gd name="T7" fmla="*/ 54 h 870"/>
                <a:gd name="T8" fmla="*/ 21 w 426"/>
                <a:gd name="T9" fmla="*/ 182 h 870"/>
                <a:gd name="T10" fmla="*/ 0 w 426"/>
                <a:gd name="T11" fmla="*/ 306 h 870"/>
                <a:gd name="T12" fmla="*/ 0 w 426"/>
                <a:gd name="T13" fmla="*/ 870 h 870"/>
                <a:gd name="T14" fmla="*/ 160 w 426"/>
                <a:gd name="T15" fmla="*/ 870 h 870"/>
                <a:gd name="T16" fmla="*/ 160 w 426"/>
                <a:gd name="T17" fmla="*/ 314 h 870"/>
                <a:gd name="T18" fmla="*/ 354 w 426"/>
                <a:gd name="T19" fmla="*/ 151 h 870"/>
                <a:gd name="T20" fmla="*/ 426 w 426"/>
                <a:gd name="T21" fmla="*/ 153 h 870"/>
                <a:gd name="T22" fmla="*/ 426 w 426"/>
                <a:gd name="T23" fmla="*/ 2 h 870"/>
                <a:gd name="T24" fmla="*/ 355 w 426"/>
                <a:gd name="T25" fmla="*/ 1 h 8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6" h="870">
                  <a:moveTo>
                    <a:pt x="355" y="1"/>
                  </a:moveTo>
                  <a:lnTo>
                    <a:pt x="355" y="1"/>
                  </a:lnTo>
                  <a:cubicBezTo>
                    <a:pt x="323" y="1"/>
                    <a:pt x="293" y="3"/>
                    <a:pt x="263" y="7"/>
                  </a:cubicBezTo>
                  <a:cubicBezTo>
                    <a:pt x="203" y="15"/>
                    <a:pt x="158" y="31"/>
                    <a:pt x="125" y="54"/>
                  </a:cubicBezTo>
                  <a:cubicBezTo>
                    <a:pt x="76" y="85"/>
                    <a:pt x="40" y="128"/>
                    <a:pt x="21" y="182"/>
                  </a:cubicBezTo>
                  <a:cubicBezTo>
                    <a:pt x="7" y="218"/>
                    <a:pt x="0" y="260"/>
                    <a:pt x="0" y="306"/>
                  </a:cubicBezTo>
                  <a:lnTo>
                    <a:pt x="0" y="870"/>
                  </a:lnTo>
                  <a:lnTo>
                    <a:pt x="160" y="870"/>
                  </a:lnTo>
                  <a:lnTo>
                    <a:pt x="160" y="314"/>
                  </a:lnTo>
                  <a:cubicBezTo>
                    <a:pt x="160" y="196"/>
                    <a:pt x="215" y="151"/>
                    <a:pt x="354" y="151"/>
                  </a:cubicBezTo>
                  <a:cubicBezTo>
                    <a:pt x="354" y="151"/>
                    <a:pt x="393" y="149"/>
                    <a:pt x="426" y="153"/>
                  </a:cubicBezTo>
                  <a:lnTo>
                    <a:pt x="426" y="2"/>
                  </a:lnTo>
                  <a:cubicBezTo>
                    <a:pt x="401" y="0"/>
                    <a:pt x="355" y="1"/>
                    <a:pt x="355" y="1"/>
                  </a:cubicBez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13" name="Freeform 12">
              <a:extLst>
                <a:ext uri="{FF2B5EF4-FFF2-40B4-BE49-F238E27FC236}">
                  <a16:creationId xmlns:a16="http://schemas.microsoft.com/office/drawing/2014/main" id="{2417F9BA-9727-043C-D9E6-169DC3D8F639}"/>
                </a:ext>
              </a:extLst>
            </p:cNvPr>
            <p:cNvSpPr>
              <a:spLocks noEditPoints="1"/>
            </p:cNvSpPr>
            <p:nvPr/>
          </p:nvSpPr>
          <p:spPr bwMode="auto">
            <a:xfrm>
              <a:off x="1157288" y="811213"/>
              <a:ext cx="112713" cy="185738"/>
            </a:xfrm>
            <a:custGeom>
              <a:avLst/>
              <a:gdLst>
                <a:gd name="T0" fmla="*/ 499 w 686"/>
                <a:gd name="T1" fmla="*/ 440 h 1129"/>
                <a:gd name="T2" fmla="*/ 499 w 686"/>
                <a:gd name="T3" fmla="*/ 440 h 1129"/>
                <a:gd name="T4" fmla="*/ 514 w 686"/>
                <a:gd name="T5" fmla="*/ 462 h 1129"/>
                <a:gd name="T6" fmla="*/ 532 w 686"/>
                <a:gd name="T7" fmla="*/ 551 h 1129"/>
                <a:gd name="T8" fmla="*/ 532 w 686"/>
                <a:gd name="T9" fmla="*/ 826 h 1129"/>
                <a:gd name="T10" fmla="*/ 343 w 686"/>
                <a:gd name="T11" fmla="*/ 984 h 1129"/>
                <a:gd name="T12" fmla="*/ 155 w 686"/>
                <a:gd name="T13" fmla="*/ 826 h 1129"/>
                <a:gd name="T14" fmla="*/ 155 w 686"/>
                <a:gd name="T15" fmla="*/ 551 h 1129"/>
                <a:gd name="T16" fmla="*/ 186 w 686"/>
                <a:gd name="T17" fmla="*/ 440 h 1129"/>
                <a:gd name="T18" fmla="*/ 499 w 686"/>
                <a:gd name="T19" fmla="*/ 440 h 1129"/>
                <a:gd name="T20" fmla="*/ 499 w 686"/>
                <a:gd name="T21" fmla="*/ 440 h 1129"/>
                <a:gd name="T22" fmla="*/ 514 w 686"/>
                <a:gd name="T23" fmla="*/ 0 h 1129"/>
                <a:gd name="T24" fmla="*/ 514 w 686"/>
                <a:gd name="T25" fmla="*/ 0 h 1129"/>
                <a:gd name="T26" fmla="*/ 514 w 686"/>
                <a:gd name="T27" fmla="*/ 274 h 1129"/>
                <a:gd name="T28" fmla="*/ 342 w 686"/>
                <a:gd name="T29" fmla="*/ 248 h 1129"/>
                <a:gd name="T30" fmla="*/ 0 w 686"/>
                <a:gd name="T31" fmla="*/ 543 h 1129"/>
                <a:gd name="T32" fmla="*/ 0 w 686"/>
                <a:gd name="T33" fmla="*/ 855 h 1129"/>
                <a:gd name="T34" fmla="*/ 74 w 686"/>
                <a:gd name="T35" fmla="*/ 1040 h 1129"/>
                <a:gd name="T36" fmla="*/ 353 w 686"/>
                <a:gd name="T37" fmla="*/ 1129 h 1129"/>
                <a:gd name="T38" fmla="*/ 686 w 686"/>
                <a:gd name="T39" fmla="*/ 835 h 1129"/>
                <a:gd name="T40" fmla="*/ 686 w 686"/>
                <a:gd name="T41" fmla="*/ 0 h 1129"/>
                <a:gd name="T42" fmla="*/ 514 w 686"/>
                <a:gd name="T43" fmla="*/ 0 h 1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86" h="1129">
                  <a:moveTo>
                    <a:pt x="499" y="440"/>
                  </a:moveTo>
                  <a:lnTo>
                    <a:pt x="499" y="440"/>
                  </a:lnTo>
                  <a:cubicBezTo>
                    <a:pt x="505" y="447"/>
                    <a:pt x="510" y="454"/>
                    <a:pt x="514" y="462"/>
                  </a:cubicBezTo>
                  <a:cubicBezTo>
                    <a:pt x="526" y="485"/>
                    <a:pt x="532" y="514"/>
                    <a:pt x="532" y="551"/>
                  </a:cubicBezTo>
                  <a:lnTo>
                    <a:pt x="532" y="826"/>
                  </a:lnTo>
                  <a:cubicBezTo>
                    <a:pt x="532" y="939"/>
                    <a:pt x="480" y="984"/>
                    <a:pt x="343" y="984"/>
                  </a:cubicBezTo>
                  <a:cubicBezTo>
                    <a:pt x="206" y="984"/>
                    <a:pt x="159" y="937"/>
                    <a:pt x="155" y="826"/>
                  </a:cubicBezTo>
                  <a:cubicBezTo>
                    <a:pt x="150" y="704"/>
                    <a:pt x="152" y="605"/>
                    <a:pt x="155" y="551"/>
                  </a:cubicBezTo>
                  <a:cubicBezTo>
                    <a:pt x="157" y="502"/>
                    <a:pt x="164" y="466"/>
                    <a:pt x="186" y="440"/>
                  </a:cubicBezTo>
                  <a:cubicBezTo>
                    <a:pt x="236" y="381"/>
                    <a:pt x="430" y="371"/>
                    <a:pt x="499" y="440"/>
                  </a:cubicBezTo>
                  <a:lnTo>
                    <a:pt x="499" y="440"/>
                  </a:lnTo>
                  <a:close/>
                  <a:moveTo>
                    <a:pt x="514" y="0"/>
                  </a:moveTo>
                  <a:lnTo>
                    <a:pt x="514" y="0"/>
                  </a:lnTo>
                  <a:lnTo>
                    <a:pt x="514" y="274"/>
                  </a:lnTo>
                  <a:cubicBezTo>
                    <a:pt x="463" y="254"/>
                    <a:pt x="406" y="248"/>
                    <a:pt x="342" y="248"/>
                  </a:cubicBezTo>
                  <a:cubicBezTo>
                    <a:pt x="214" y="248"/>
                    <a:pt x="0" y="286"/>
                    <a:pt x="0" y="543"/>
                  </a:cubicBezTo>
                  <a:cubicBezTo>
                    <a:pt x="0" y="543"/>
                    <a:pt x="0" y="852"/>
                    <a:pt x="0" y="855"/>
                  </a:cubicBezTo>
                  <a:cubicBezTo>
                    <a:pt x="0" y="926"/>
                    <a:pt x="31" y="997"/>
                    <a:pt x="74" y="1040"/>
                  </a:cubicBezTo>
                  <a:cubicBezTo>
                    <a:pt x="122" y="1088"/>
                    <a:pt x="192" y="1129"/>
                    <a:pt x="353" y="1129"/>
                  </a:cubicBezTo>
                  <a:cubicBezTo>
                    <a:pt x="515" y="1129"/>
                    <a:pt x="686" y="1060"/>
                    <a:pt x="686" y="835"/>
                  </a:cubicBezTo>
                  <a:cubicBezTo>
                    <a:pt x="686" y="829"/>
                    <a:pt x="686" y="0"/>
                    <a:pt x="686" y="0"/>
                  </a:cubicBezTo>
                  <a:lnTo>
                    <a:pt x="514"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14" name="Freeform 13">
              <a:extLst>
                <a:ext uri="{FF2B5EF4-FFF2-40B4-BE49-F238E27FC236}">
                  <a16:creationId xmlns:a16="http://schemas.microsoft.com/office/drawing/2014/main" id="{08732C3D-2FC5-036F-AECF-D45075139FF4}"/>
                </a:ext>
              </a:extLst>
            </p:cNvPr>
            <p:cNvSpPr>
              <a:spLocks noEditPoints="1"/>
            </p:cNvSpPr>
            <p:nvPr/>
          </p:nvSpPr>
          <p:spPr bwMode="auto">
            <a:xfrm>
              <a:off x="830263" y="811213"/>
              <a:ext cx="234950" cy="184150"/>
            </a:xfrm>
            <a:custGeom>
              <a:avLst/>
              <a:gdLst>
                <a:gd name="T0" fmla="*/ 512 w 1431"/>
                <a:gd name="T1" fmla="*/ 483 h 1118"/>
                <a:gd name="T2" fmla="*/ 512 w 1431"/>
                <a:gd name="T3" fmla="*/ 483 h 1118"/>
                <a:gd name="T4" fmla="*/ 594 w 1431"/>
                <a:gd name="T5" fmla="*/ 321 h 1118"/>
                <a:gd name="T6" fmla="*/ 796 w 1431"/>
                <a:gd name="T7" fmla="*/ 152 h 1118"/>
                <a:gd name="T8" fmla="*/ 842 w 1431"/>
                <a:gd name="T9" fmla="*/ 152 h 1118"/>
                <a:gd name="T10" fmla="*/ 842 w 1431"/>
                <a:gd name="T11" fmla="*/ 483 h 1118"/>
                <a:gd name="T12" fmla="*/ 512 w 1431"/>
                <a:gd name="T13" fmla="*/ 483 h 1118"/>
                <a:gd name="T14" fmla="*/ 512 w 1431"/>
                <a:gd name="T15" fmla="*/ 483 h 1118"/>
                <a:gd name="T16" fmla="*/ 1189 w 1431"/>
                <a:gd name="T17" fmla="*/ 964 h 1118"/>
                <a:gd name="T18" fmla="*/ 1189 w 1431"/>
                <a:gd name="T19" fmla="*/ 964 h 1118"/>
                <a:gd name="T20" fmla="*/ 1017 w 1431"/>
                <a:gd name="T21" fmla="*/ 829 h 1118"/>
                <a:gd name="T22" fmla="*/ 1017 w 1431"/>
                <a:gd name="T23" fmla="*/ 631 h 1118"/>
                <a:gd name="T24" fmla="*/ 1403 w 1431"/>
                <a:gd name="T25" fmla="*/ 631 h 1118"/>
                <a:gd name="T26" fmla="*/ 1403 w 1431"/>
                <a:gd name="T27" fmla="*/ 483 h 1118"/>
                <a:gd name="T28" fmla="*/ 1017 w 1431"/>
                <a:gd name="T29" fmla="*/ 483 h 1118"/>
                <a:gd name="T30" fmla="*/ 1017 w 1431"/>
                <a:gd name="T31" fmla="*/ 151 h 1118"/>
                <a:gd name="T32" fmla="*/ 1403 w 1431"/>
                <a:gd name="T33" fmla="*/ 151 h 1118"/>
                <a:gd name="T34" fmla="*/ 1403 w 1431"/>
                <a:gd name="T35" fmla="*/ 0 h 1118"/>
                <a:gd name="T36" fmla="*/ 803 w 1431"/>
                <a:gd name="T37" fmla="*/ 0 h 1118"/>
                <a:gd name="T38" fmla="*/ 443 w 1431"/>
                <a:gd name="T39" fmla="*/ 263 h 1118"/>
                <a:gd name="T40" fmla="*/ 0 w 1431"/>
                <a:gd name="T41" fmla="*/ 1118 h 1118"/>
                <a:gd name="T42" fmla="*/ 192 w 1431"/>
                <a:gd name="T43" fmla="*/ 1118 h 1118"/>
                <a:gd name="T44" fmla="*/ 440 w 1431"/>
                <a:gd name="T45" fmla="*/ 625 h 1118"/>
                <a:gd name="T46" fmla="*/ 842 w 1431"/>
                <a:gd name="T47" fmla="*/ 625 h 1118"/>
                <a:gd name="T48" fmla="*/ 842 w 1431"/>
                <a:gd name="T49" fmla="*/ 856 h 1118"/>
                <a:gd name="T50" fmla="*/ 909 w 1431"/>
                <a:gd name="T51" fmla="*/ 1035 h 1118"/>
                <a:gd name="T52" fmla="*/ 1107 w 1431"/>
                <a:gd name="T53" fmla="*/ 1118 h 1118"/>
                <a:gd name="T54" fmla="*/ 1431 w 1431"/>
                <a:gd name="T55" fmla="*/ 1118 h 1118"/>
                <a:gd name="T56" fmla="*/ 1431 w 1431"/>
                <a:gd name="T57" fmla="*/ 964 h 1118"/>
                <a:gd name="T58" fmla="*/ 1189 w 1431"/>
                <a:gd name="T59" fmla="*/ 964 h 1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31" h="1118">
                  <a:moveTo>
                    <a:pt x="512" y="483"/>
                  </a:moveTo>
                  <a:lnTo>
                    <a:pt x="512" y="483"/>
                  </a:lnTo>
                  <a:lnTo>
                    <a:pt x="594" y="321"/>
                  </a:lnTo>
                  <a:cubicBezTo>
                    <a:pt x="654" y="201"/>
                    <a:pt x="722" y="152"/>
                    <a:pt x="796" y="152"/>
                  </a:cubicBezTo>
                  <a:lnTo>
                    <a:pt x="842" y="152"/>
                  </a:lnTo>
                  <a:lnTo>
                    <a:pt x="842" y="483"/>
                  </a:lnTo>
                  <a:lnTo>
                    <a:pt x="512" y="483"/>
                  </a:lnTo>
                  <a:lnTo>
                    <a:pt x="512" y="483"/>
                  </a:lnTo>
                  <a:close/>
                  <a:moveTo>
                    <a:pt x="1189" y="964"/>
                  </a:moveTo>
                  <a:lnTo>
                    <a:pt x="1189" y="964"/>
                  </a:lnTo>
                  <a:cubicBezTo>
                    <a:pt x="1065" y="960"/>
                    <a:pt x="1022" y="922"/>
                    <a:pt x="1017" y="829"/>
                  </a:cubicBezTo>
                  <a:lnTo>
                    <a:pt x="1017" y="631"/>
                  </a:lnTo>
                  <a:lnTo>
                    <a:pt x="1403" y="631"/>
                  </a:lnTo>
                  <a:lnTo>
                    <a:pt x="1403" y="483"/>
                  </a:lnTo>
                  <a:lnTo>
                    <a:pt x="1017" y="483"/>
                  </a:lnTo>
                  <a:lnTo>
                    <a:pt x="1017" y="151"/>
                  </a:lnTo>
                  <a:lnTo>
                    <a:pt x="1403" y="151"/>
                  </a:lnTo>
                  <a:lnTo>
                    <a:pt x="1403" y="0"/>
                  </a:lnTo>
                  <a:lnTo>
                    <a:pt x="803" y="0"/>
                  </a:lnTo>
                  <a:cubicBezTo>
                    <a:pt x="628" y="3"/>
                    <a:pt x="544" y="68"/>
                    <a:pt x="443" y="263"/>
                  </a:cubicBezTo>
                  <a:lnTo>
                    <a:pt x="0" y="1118"/>
                  </a:lnTo>
                  <a:lnTo>
                    <a:pt x="192" y="1118"/>
                  </a:lnTo>
                  <a:lnTo>
                    <a:pt x="440" y="625"/>
                  </a:lnTo>
                  <a:lnTo>
                    <a:pt x="842" y="625"/>
                  </a:lnTo>
                  <a:lnTo>
                    <a:pt x="842" y="856"/>
                  </a:lnTo>
                  <a:cubicBezTo>
                    <a:pt x="842" y="927"/>
                    <a:pt x="866" y="992"/>
                    <a:pt x="909" y="1035"/>
                  </a:cubicBezTo>
                  <a:cubicBezTo>
                    <a:pt x="957" y="1084"/>
                    <a:pt x="1036" y="1118"/>
                    <a:pt x="1107" y="1118"/>
                  </a:cubicBezTo>
                  <a:lnTo>
                    <a:pt x="1431" y="1118"/>
                  </a:lnTo>
                  <a:lnTo>
                    <a:pt x="1431" y="964"/>
                  </a:lnTo>
                  <a:lnTo>
                    <a:pt x="1189" y="964"/>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4" name="Kombinationstegning: figur 3">
              <a:extLst>
                <a:ext uri="{FF2B5EF4-FFF2-40B4-BE49-F238E27FC236}">
                  <a16:creationId xmlns:a16="http://schemas.microsoft.com/office/drawing/2014/main" id="{EDA21FB8-B8DA-D785-B529-17EF036F3C69}"/>
                </a:ext>
              </a:extLst>
            </p:cNvPr>
            <p:cNvSpPr>
              <a:spLocks/>
            </p:cNvSpPr>
            <p:nvPr/>
          </p:nvSpPr>
          <p:spPr bwMode="auto">
            <a:xfrm>
              <a:off x="1536701" y="777875"/>
              <a:ext cx="252413" cy="252413"/>
            </a:xfrm>
            <a:custGeom>
              <a:avLst/>
              <a:gdLst>
                <a:gd name="connsiteX0" fmla="*/ 129802 w 252413"/>
                <a:gd name="connsiteY0" fmla="*/ 32470 h 252413"/>
                <a:gd name="connsiteX1" fmla="*/ 127677 w 252413"/>
                <a:gd name="connsiteY1" fmla="*/ 32800 h 252413"/>
                <a:gd name="connsiteX2" fmla="*/ 125389 w 252413"/>
                <a:gd name="connsiteY2" fmla="*/ 32965 h 252413"/>
                <a:gd name="connsiteX3" fmla="*/ 124409 w 252413"/>
                <a:gd name="connsiteY3" fmla="*/ 33129 h 252413"/>
                <a:gd name="connsiteX4" fmla="*/ 121467 w 252413"/>
                <a:gd name="connsiteY4" fmla="*/ 33624 h 252413"/>
                <a:gd name="connsiteX5" fmla="*/ 117055 w 252413"/>
                <a:gd name="connsiteY5" fmla="*/ 34777 h 252413"/>
                <a:gd name="connsiteX6" fmla="*/ 115421 w 252413"/>
                <a:gd name="connsiteY6" fmla="*/ 35272 h 252413"/>
                <a:gd name="connsiteX7" fmla="*/ 114440 w 252413"/>
                <a:gd name="connsiteY7" fmla="*/ 36590 h 252413"/>
                <a:gd name="connsiteX8" fmla="*/ 116075 w 252413"/>
                <a:gd name="connsiteY8" fmla="*/ 38238 h 252413"/>
                <a:gd name="connsiteX9" fmla="*/ 117382 w 252413"/>
                <a:gd name="connsiteY9" fmla="*/ 38403 h 252413"/>
                <a:gd name="connsiteX10" fmla="*/ 125389 w 252413"/>
                <a:gd name="connsiteY10" fmla="*/ 40051 h 252413"/>
                <a:gd name="connsiteX11" fmla="*/ 127677 w 252413"/>
                <a:gd name="connsiteY11" fmla="*/ 40545 h 252413"/>
                <a:gd name="connsiteX12" fmla="*/ 154315 w 252413"/>
                <a:gd name="connsiteY12" fmla="*/ 52080 h 252413"/>
                <a:gd name="connsiteX13" fmla="*/ 180625 w 252413"/>
                <a:gd name="connsiteY13" fmla="*/ 122447 h 252413"/>
                <a:gd name="connsiteX14" fmla="*/ 148268 w 252413"/>
                <a:gd name="connsiteY14" fmla="*/ 154087 h 252413"/>
                <a:gd name="connsiteX15" fmla="*/ 120814 w 252413"/>
                <a:gd name="connsiteY15" fmla="*/ 134147 h 252413"/>
                <a:gd name="connsiteX16" fmla="*/ 121141 w 252413"/>
                <a:gd name="connsiteY16" fmla="*/ 133323 h 252413"/>
                <a:gd name="connsiteX17" fmla="*/ 121304 w 252413"/>
                <a:gd name="connsiteY17" fmla="*/ 133158 h 252413"/>
                <a:gd name="connsiteX18" fmla="*/ 121467 w 252413"/>
                <a:gd name="connsiteY18" fmla="*/ 132993 h 252413"/>
                <a:gd name="connsiteX19" fmla="*/ 122121 w 252413"/>
                <a:gd name="connsiteY19" fmla="*/ 133488 h 252413"/>
                <a:gd name="connsiteX20" fmla="*/ 123102 w 252413"/>
                <a:gd name="connsiteY20" fmla="*/ 136784 h 252413"/>
                <a:gd name="connsiteX21" fmla="*/ 136992 w 252413"/>
                <a:gd name="connsiteY21" fmla="*/ 144364 h 252413"/>
                <a:gd name="connsiteX22" fmla="*/ 139280 w 252413"/>
                <a:gd name="connsiteY22" fmla="*/ 144035 h 252413"/>
                <a:gd name="connsiteX23" fmla="*/ 152517 w 252413"/>
                <a:gd name="connsiteY23" fmla="*/ 71691 h 252413"/>
                <a:gd name="connsiteX24" fmla="*/ 37306 w 252413"/>
                <a:gd name="connsiteY24" fmla="*/ 107945 h 252413"/>
                <a:gd name="connsiteX25" fmla="*/ 42863 w 252413"/>
                <a:gd name="connsiteY25" fmla="*/ 170731 h 252413"/>
                <a:gd name="connsiteX26" fmla="*/ 121631 w 252413"/>
                <a:gd name="connsiteY26" fmla="*/ 218356 h 252413"/>
                <a:gd name="connsiteX27" fmla="*/ 124736 w 252413"/>
                <a:gd name="connsiteY27" fmla="*/ 218191 h 252413"/>
                <a:gd name="connsiteX28" fmla="*/ 127024 w 252413"/>
                <a:gd name="connsiteY28" fmla="*/ 217862 h 252413"/>
                <a:gd name="connsiteX29" fmla="*/ 131109 w 252413"/>
                <a:gd name="connsiteY29" fmla="*/ 217202 h 252413"/>
                <a:gd name="connsiteX30" fmla="*/ 135521 w 252413"/>
                <a:gd name="connsiteY30" fmla="*/ 216049 h 252413"/>
                <a:gd name="connsiteX31" fmla="*/ 136992 w 252413"/>
                <a:gd name="connsiteY31" fmla="*/ 215554 h 252413"/>
                <a:gd name="connsiteX32" fmla="*/ 137973 w 252413"/>
                <a:gd name="connsiteY32" fmla="*/ 214236 h 252413"/>
                <a:gd name="connsiteX33" fmla="*/ 136339 w 252413"/>
                <a:gd name="connsiteY33" fmla="*/ 212753 h 252413"/>
                <a:gd name="connsiteX34" fmla="*/ 135031 w 252413"/>
                <a:gd name="connsiteY34" fmla="*/ 212423 h 252413"/>
                <a:gd name="connsiteX35" fmla="*/ 127187 w 252413"/>
                <a:gd name="connsiteY35" fmla="*/ 210775 h 252413"/>
                <a:gd name="connsiteX36" fmla="*/ 124899 w 252413"/>
                <a:gd name="connsiteY36" fmla="*/ 210281 h 252413"/>
                <a:gd name="connsiteX37" fmla="*/ 98098 w 252413"/>
                <a:gd name="connsiteY37" fmla="*/ 198746 h 252413"/>
                <a:gd name="connsiteX38" fmla="*/ 71788 w 252413"/>
                <a:gd name="connsiteY38" fmla="*/ 128379 h 252413"/>
                <a:gd name="connsiteX39" fmla="*/ 104145 w 252413"/>
                <a:gd name="connsiteY39" fmla="*/ 96739 h 252413"/>
                <a:gd name="connsiteX40" fmla="*/ 131763 w 252413"/>
                <a:gd name="connsiteY40" fmla="*/ 116844 h 252413"/>
                <a:gd name="connsiteX41" fmla="*/ 131109 w 252413"/>
                <a:gd name="connsiteY41" fmla="*/ 117833 h 252413"/>
                <a:gd name="connsiteX42" fmla="*/ 130455 w 252413"/>
                <a:gd name="connsiteY42" fmla="*/ 117338 h 252413"/>
                <a:gd name="connsiteX43" fmla="*/ 129312 w 252413"/>
                <a:gd name="connsiteY43" fmla="*/ 114042 h 252413"/>
                <a:gd name="connsiteX44" fmla="*/ 115584 w 252413"/>
                <a:gd name="connsiteY44" fmla="*/ 106627 h 252413"/>
                <a:gd name="connsiteX45" fmla="*/ 113133 w 252413"/>
                <a:gd name="connsiteY45" fmla="*/ 106791 h 252413"/>
                <a:gd name="connsiteX46" fmla="*/ 99896 w 252413"/>
                <a:gd name="connsiteY46" fmla="*/ 179135 h 252413"/>
                <a:gd name="connsiteX47" fmla="*/ 215270 w 252413"/>
                <a:gd name="connsiteY47" fmla="*/ 142881 h 252413"/>
                <a:gd name="connsiteX48" fmla="*/ 209551 w 252413"/>
                <a:gd name="connsiteY48" fmla="*/ 80095 h 252413"/>
                <a:gd name="connsiteX49" fmla="*/ 130782 w 252413"/>
                <a:gd name="connsiteY49" fmla="*/ 32470 h 252413"/>
                <a:gd name="connsiteX50" fmla="*/ 129802 w 252413"/>
                <a:gd name="connsiteY50" fmla="*/ 32470 h 252413"/>
                <a:gd name="connsiteX51" fmla="*/ 126125 w 252413"/>
                <a:gd name="connsiteY51" fmla="*/ 0 h 252413"/>
                <a:gd name="connsiteX52" fmla="*/ 252413 w 252413"/>
                <a:gd name="connsiteY52" fmla="*/ 126207 h 252413"/>
                <a:gd name="connsiteX53" fmla="*/ 126125 w 252413"/>
                <a:gd name="connsiteY53" fmla="*/ 252413 h 252413"/>
                <a:gd name="connsiteX54" fmla="*/ 0 w 252413"/>
                <a:gd name="connsiteY54" fmla="*/ 126207 h 252413"/>
                <a:gd name="connsiteX55" fmla="*/ 126125 w 252413"/>
                <a:gd name="connsiteY55" fmla="*/ 0 h 252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252413" h="252413">
                  <a:moveTo>
                    <a:pt x="129802" y="32470"/>
                  </a:moveTo>
                  <a:cubicBezTo>
                    <a:pt x="129148" y="32635"/>
                    <a:pt x="128331" y="32635"/>
                    <a:pt x="127677" y="32800"/>
                  </a:cubicBezTo>
                  <a:cubicBezTo>
                    <a:pt x="126860" y="32800"/>
                    <a:pt x="126207" y="32965"/>
                    <a:pt x="125389" y="32965"/>
                  </a:cubicBezTo>
                  <a:cubicBezTo>
                    <a:pt x="125063" y="33129"/>
                    <a:pt x="124736" y="33129"/>
                    <a:pt x="124409" y="33129"/>
                  </a:cubicBezTo>
                  <a:cubicBezTo>
                    <a:pt x="123428" y="33294"/>
                    <a:pt x="122448" y="33459"/>
                    <a:pt x="121467" y="33624"/>
                  </a:cubicBezTo>
                  <a:cubicBezTo>
                    <a:pt x="121304" y="33788"/>
                    <a:pt x="117382" y="34612"/>
                    <a:pt x="117055" y="34777"/>
                  </a:cubicBezTo>
                  <a:cubicBezTo>
                    <a:pt x="116728" y="34777"/>
                    <a:pt x="115584" y="35107"/>
                    <a:pt x="115421" y="35272"/>
                  </a:cubicBezTo>
                  <a:cubicBezTo>
                    <a:pt x="114931" y="35601"/>
                    <a:pt x="114440" y="36096"/>
                    <a:pt x="114440" y="36590"/>
                  </a:cubicBezTo>
                  <a:cubicBezTo>
                    <a:pt x="114440" y="37414"/>
                    <a:pt x="115094" y="37908"/>
                    <a:pt x="116075" y="38238"/>
                  </a:cubicBezTo>
                  <a:cubicBezTo>
                    <a:pt x="116075" y="38238"/>
                    <a:pt x="117055" y="38403"/>
                    <a:pt x="117382" y="38403"/>
                  </a:cubicBezTo>
                  <a:cubicBezTo>
                    <a:pt x="119180" y="38897"/>
                    <a:pt x="122775" y="39556"/>
                    <a:pt x="125389" y="40051"/>
                  </a:cubicBezTo>
                  <a:cubicBezTo>
                    <a:pt x="126207" y="40215"/>
                    <a:pt x="127024" y="40545"/>
                    <a:pt x="127677" y="40545"/>
                  </a:cubicBezTo>
                  <a:cubicBezTo>
                    <a:pt x="137156" y="42687"/>
                    <a:pt x="146307" y="46313"/>
                    <a:pt x="154315" y="52080"/>
                  </a:cubicBezTo>
                  <a:cubicBezTo>
                    <a:pt x="176213" y="67736"/>
                    <a:pt x="189287" y="94762"/>
                    <a:pt x="180625" y="122447"/>
                  </a:cubicBezTo>
                  <a:cubicBezTo>
                    <a:pt x="174579" y="142057"/>
                    <a:pt x="161015" y="151780"/>
                    <a:pt x="148268" y="154087"/>
                  </a:cubicBezTo>
                  <a:cubicBezTo>
                    <a:pt x="131926" y="157383"/>
                    <a:pt x="117055" y="148649"/>
                    <a:pt x="120814" y="134147"/>
                  </a:cubicBezTo>
                  <a:cubicBezTo>
                    <a:pt x="120814" y="133817"/>
                    <a:pt x="120977" y="133488"/>
                    <a:pt x="121141" y="133323"/>
                  </a:cubicBezTo>
                  <a:cubicBezTo>
                    <a:pt x="121141" y="133323"/>
                    <a:pt x="121141" y="133158"/>
                    <a:pt x="121304" y="133158"/>
                  </a:cubicBezTo>
                  <a:cubicBezTo>
                    <a:pt x="121304" y="132993"/>
                    <a:pt x="121467" y="132993"/>
                    <a:pt x="121467" y="132993"/>
                  </a:cubicBezTo>
                  <a:cubicBezTo>
                    <a:pt x="121794" y="132993"/>
                    <a:pt x="121958" y="133158"/>
                    <a:pt x="122121" y="133488"/>
                  </a:cubicBezTo>
                  <a:cubicBezTo>
                    <a:pt x="122121" y="133488"/>
                    <a:pt x="122611" y="135465"/>
                    <a:pt x="123102" y="136784"/>
                  </a:cubicBezTo>
                  <a:cubicBezTo>
                    <a:pt x="125880" y="142222"/>
                    <a:pt x="131273" y="144364"/>
                    <a:pt x="136992" y="144364"/>
                  </a:cubicBezTo>
                  <a:cubicBezTo>
                    <a:pt x="137809" y="144199"/>
                    <a:pt x="138463" y="144199"/>
                    <a:pt x="139280" y="144035"/>
                  </a:cubicBezTo>
                  <a:cubicBezTo>
                    <a:pt x="173435" y="139750"/>
                    <a:pt x="175723" y="93114"/>
                    <a:pt x="152517" y="71691"/>
                  </a:cubicBezTo>
                  <a:cubicBezTo>
                    <a:pt x="113460" y="35272"/>
                    <a:pt x="50216" y="56859"/>
                    <a:pt x="37306" y="107945"/>
                  </a:cubicBezTo>
                  <a:cubicBezTo>
                    <a:pt x="31750" y="125907"/>
                    <a:pt x="32567" y="147330"/>
                    <a:pt x="42863" y="170731"/>
                  </a:cubicBezTo>
                  <a:cubicBezTo>
                    <a:pt x="55609" y="199075"/>
                    <a:pt x="88130" y="220663"/>
                    <a:pt x="121631" y="218356"/>
                  </a:cubicBezTo>
                  <a:cubicBezTo>
                    <a:pt x="121958" y="218356"/>
                    <a:pt x="124082" y="218191"/>
                    <a:pt x="124736" y="218191"/>
                  </a:cubicBezTo>
                  <a:cubicBezTo>
                    <a:pt x="125553" y="218026"/>
                    <a:pt x="126370" y="217862"/>
                    <a:pt x="127024" y="217862"/>
                  </a:cubicBezTo>
                  <a:cubicBezTo>
                    <a:pt x="127351" y="217862"/>
                    <a:pt x="129965" y="217367"/>
                    <a:pt x="131109" y="217202"/>
                  </a:cubicBezTo>
                  <a:cubicBezTo>
                    <a:pt x="131109" y="217202"/>
                    <a:pt x="135195" y="216214"/>
                    <a:pt x="135521" y="216049"/>
                  </a:cubicBezTo>
                  <a:cubicBezTo>
                    <a:pt x="135848" y="216049"/>
                    <a:pt x="136829" y="215719"/>
                    <a:pt x="136992" y="215554"/>
                  </a:cubicBezTo>
                  <a:cubicBezTo>
                    <a:pt x="137483" y="215225"/>
                    <a:pt x="137973" y="214895"/>
                    <a:pt x="137973" y="214236"/>
                  </a:cubicBezTo>
                  <a:cubicBezTo>
                    <a:pt x="137973" y="213412"/>
                    <a:pt x="137319" y="212918"/>
                    <a:pt x="136339" y="212753"/>
                  </a:cubicBezTo>
                  <a:cubicBezTo>
                    <a:pt x="136339" y="212753"/>
                    <a:pt x="135521" y="212423"/>
                    <a:pt x="135031" y="212423"/>
                  </a:cubicBezTo>
                  <a:cubicBezTo>
                    <a:pt x="133234" y="212094"/>
                    <a:pt x="129638" y="211270"/>
                    <a:pt x="127187" y="210775"/>
                  </a:cubicBezTo>
                  <a:cubicBezTo>
                    <a:pt x="126207" y="210611"/>
                    <a:pt x="125553" y="210446"/>
                    <a:pt x="124899" y="210281"/>
                  </a:cubicBezTo>
                  <a:cubicBezTo>
                    <a:pt x="115421" y="208139"/>
                    <a:pt x="106269" y="204513"/>
                    <a:pt x="98098" y="198746"/>
                  </a:cubicBezTo>
                  <a:cubicBezTo>
                    <a:pt x="76200" y="183090"/>
                    <a:pt x="63127" y="156064"/>
                    <a:pt x="71788" y="128379"/>
                  </a:cubicBezTo>
                  <a:cubicBezTo>
                    <a:pt x="77998" y="108769"/>
                    <a:pt x="91398" y="99211"/>
                    <a:pt x="104145" y="96739"/>
                  </a:cubicBezTo>
                  <a:cubicBezTo>
                    <a:pt x="120487" y="93608"/>
                    <a:pt x="135521" y="102177"/>
                    <a:pt x="131763" y="116844"/>
                  </a:cubicBezTo>
                  <a:cubicBezTo>
                    <a:pt x="131599" y="117503"/>
                    <a:pt x="131273" y="117833"/>
                    <a:pt x="131109" y="117833"/>
                  </a:cubicBezTo>
                  <a:cubicBezTo>
                    <a:pt x="130782" y="117833"/>
                    <a:pt x="130455" y="117338"/>
                    <a:pt x="130455" y="117338"/>
                  </a:cubicBezTo>
                  <a:cubicBezTo>
                    <a:pt x="130455" y="117338"/>
                    <a:pt x="129965" y="115361"/>
                    <a:pt x="129312" y="114042"/>
                  </a:cubicBezTo>
                  <a:cubicBezTo>
                    <a:pt x="126533" y="108604"/>
                    <a:pt x="121141" y="106462"/>
                    <a:pt x="115584" y="106627"/>
                  </a:cubicBezTo>
                  <a:cubicBezTo>
                    <a:pt x="114767" y="106627"/>
                    <a:pt x="113950" y="106627"/>
                    <a:pt x="113133" y="106791"/>
                  </a:cubicBezTo>
                  <a:cubicBezTo>
                    <a:pt x="78978" y="111076"/>
                    <a:pt x="76854" y="157877"/>
                    <a:pt x="99896" y="179135"/>
                  </a:cubicBezTo>
                  <a:cubicBezTo>
                    <a:pt x="139117" y="215554"/>
                    <a:pt x="202360" y="194131"/>
                    <a:pt x="215270" y="142881"/>
                  </a:cubicBezTo>
                  <a:cubicBezTo>
                    <a:pt x="220663" y="124919"/>
                    <a:pt x="220009" y="103496"/>
                    <a:pt x="209551" y="80095"/>
                  </a:cubicBezTo>
                  <a:cubicBezTo>
                    <a:pt x="196967" y="51916"/>
                    <a:pt x="164447" y="30163"/>
                    <a:pt x="130782" y="32470"/>
                  </a:cubicBezTo>
                  <a:cubicBezTo>
                    <a:pt x="130455" y="32470"/>
                    <a:pt x="130129" y="32470"/>
                    <a:pt x="129802" y="32470"/>
                  </a:cubicBezTo>
                  <a:close/>
                  <a:moveTo>
                    <a:pt x="126125" y="0"/>
                  </a:moveTo>
                  <a:cubicBezTo>
                    <a:pt x="195829" y="0"/>
                    <a:pt x="252413" y="56457"/>
                    <a:pt x="252413" y="126207"/>
                  </a:cubicBezTo>
                  <a:cubicBezTo>
                    <a:pt x="252413" y="195957"/>
                    <a:pt x="195829" y="252413"/>
                    <a:pt x="126125" y="252413"/>
                  </a:cubicBezTo>
                  <a:cubicBezTo>
                    <a:pt x="56420" y="252413"/>
                    <a:pt x="0" y="195957"/>
                    <a:pt x="0" y="126207"/>
                  </a:cubicBezTo>
                  <a:cubicBezTo>
                    <a:pt x="0" y="56457"/>
                    <a:pt x="56420" y="0"/>
                    <a:pt x="126125" y="0"/>
                  </a:cubicBez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noAutofit/>
            </a:bodyPr>
            <a:lstStyle/>
            <a:p>
              <a:endParaRPr lang="da-DK">
                <a:solidFill>
                  <a:sysClr val="windowText" lastClr="000000"/>
                </a:solidFill>
              </a:endParaRPr>
            </a:p>
          </p:txBody>
        </p:sp>
        <p:sp>
          <p:nvSpPr>
            <p:cNvPr id="17" name="Freeform 16">
              <a:extLst>
                <a:ext uri="{FF2B5EF4-FFF2-40B4-BE49-F238E27FC236}">
                  <a16:creationId xmlns:a16="http://schemas.microsoft.com/office/drawing/2014/main" id="{1F72CB98-5425-B455-0D95-40BA18C4F1EB}"/>
                </a:ext>
              </a:extLst>
            </p:cNvPr>
            <p:cNvSpPr>
              <a:spLocks/>
            </p:cNvSpPr>
            <p:nvPr/>
          </p:nvSpPr>
          <p:spPr bwMode="auto">
            <a:xfrm>
              <a:off x="2382838" y="852488"/>
              <a:ext cx="112713" cy="142875"/>
            </a:xfrm>
            <a:custGeom>
              <a:avLst/>
              <a:gdLst>
                <a:gd name="T0" fmla="*/ 666 w 686"/>
                <a:gd name="T1" fmla="*/ 176 h 871"/>
                <a:gd name="T2" fmla="*/ 666 w 686"/>
                <a:gd name="T3" fmla="*/ 176 h 871"/>
                <a:gd name="T4" fmla="*/ 647 w 686"/>
                <a:gd name="T5" fmla="*/ 136 h 871"/>
                <a:gd name="T6" fmla="*/ 647 w 686"/>
                <a:gd name="T7" fmla="*/ 136 h 871"/>
                <a:gd name="T8" fmla="*/ 346 w 686"/>
                <a:gd name="T9" fmla="*/ 0 h 871"/>
                <a:gd name="T10" fmla="*/ 253 w 686"/>
                <a:gd name="T11" fmla="*/ 7 h 871"/>
                <a:gd name="T12" fmla="*/ 120 w 686"/>
                <a:gd name="T13" fmla="*/ 52 h 871"/>
                <a:gd name="T14" fmla="*/ 37 w 686"/>
                <a:gd name="T15" fmla="*/ 136 h 871"/>
                <a:gd name="T16" fmla="*/ 38 w 686"/>
                <a:gd name="T17" fmla="*/ 136 h 871"/>
                <a:gd name="T18" fmla="*/ 19 w 686"/>
                <a:gd name="T19" fmla="*/ 175 h 871"/>
                <a:gd name="T20" fmla="*/ 0 w 686"/>
                <a:gd name="T21" fmla="*/ 295 h 871"/>
                <a:gd name="T22" fmla="*/ 0 w 686"/>
                <a:gd name="T23" fmla="*/ 871 h 871"/>
                <a:gd name="T24" fmla="*/ 154 w 686"/>
                <a:gd name="T25" fmla="*/ 871 h 871"/>
                <a:gd name="T26" fmla="*/ 154 w 686"/>
                <a:gd name="T27" fmla="*/ 303 h 871"/>
                <a:gd name="T28" fmla="*/ 327 w 686"/>
                <a:gd name="T29" fmla="*/ 145 h 871"/>
                <a:gd name="T30" fmla="*/ 338 w 686"/>
                <a:gd name="T31" fmla="*/ 145 h 871"/>
                <a:gd name="T32" fmla="*/ 498 w 686"/>
                <a:gd name="T33" fmla="*/ 191 h 871"/>
                <a:gd name="T34" fmla="*/ 501 w 686"/>
                <a:gd name="T35" fmla="*/ 194 h 871"/>
                <a:gd name="T36" fmla="*/ 504 w 686"/>
                <a:gd name="T37" fmla="*/ 199 h 871"/>
                <a:gd name="T38" fmla="*/ 530 w 686"/>
                <a:gd name="T39" fmla="*/ 275 h 871"/>
                <a:gd name="T40" fmla="*/ 531 w 686"/>
                <a:gd name="T41" fmla="*/ 303 h 871"/>
                <a:gd name="T42" fmla="*/ 531 w 686"/>
                <a:gd name="T43" fmla="*/ 871 h 871"/>
                <a:gd name="T44" fmla="*/ 686 w 686"/>
                <a:gd name="T45" fmla="*/ 871 h 871"/>
                <a:gd name="T46" fmla="*/ 686 w 686"/>
                <a:gd name="T47" fmla="*/ 295 h 871"/>
                <a:gd name="T48" fmla="*/ 666 w 686"/>
                <a:gd name="T49" fmla="*/ 176 h 8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86" h="871">
                  <a:moveTo>
                    <a:pt x="666" y="176"/>
                  </a:moveTo>
                  <a:lnTo>
                    <a:pt x="666" y="176"/>
                  </a:lnTo>
                  <a:cubicBezTo>
                    <a:pt x="661" y="162"/>
                    <a:pt x="655" y="148"/>
                    <a:pt x="647" y="136"/>
                  </a:cubicBezTo>
                  <a:lnTo>
                    <a:pt x="647" y="136"/>
                  </a:lnTo>
                  <a:cubicBezTo>
                    <a:pt x="580" y="23"/>
                    <a:pt x="440" y="1"/>
                    <a:pt x="346" y="0"/>
                  </a:cubicBezTo>
                  <a:cubicBezTo>
                    <a:pt x="306" y="0"/>
                    <a:pt x="281" y="3"/>
                    <a:pt x="253" y="7"/>
                  </a:cubicBezTo>
                  <a:cubicBezTo>
                    <a:pt x="195" y="14"/>
                    <a:pt x="151" y="30"/>
                    <a:pt x="120" y="52"/>
                  </a:cubicBezTo>
                  <a:cubicBezTo>
                    <a:pt x="85" y="74"/>
                    <a:pt x="57" y="102"/>
                    <a:pt x="37" y="136"/>
                  </a:cubicBezTo>
                  <a:lnTo>
                    <a:pt x="38" y="136"/>
                  </a:lnTo>
                  <a:cubicBezTo>
                    <a:pt x="30" y="148"/>
                    <a:pt x="24" y="161"/>
                    <a:pt x="19" y="175"/>
                  </a:cubicBezTo>
                  <a:cubicBezTo>
                    <a:pt x="6" y="210"/>
                    <a:pt x="0" y="250"/>
                    <a:pt x="0" y="295"/>
                  </a:cubicBezTo>
                  <a:lnTo>
                    <a:pt x="0" y="871"/>
                  </a:lnTo>
                  <a:lnTo>
                    <a:pt x="154" y="871"/>
                  </a:lnTo>
                  <a:lnTo>
                    <a:pt x="154" y="303"/>
                  </a:lnTo>
                  <a:cubicBezTo>
                    <a:pt x="154" y="196"/>
                    <a:pt x="197" y="151"/>
                    <a:pt x="327" y="145"/>
                  </a:cubicBezTo>
                  <a:cubicBezTo>
                    <a:pt x="332" y="145"/>
                    <a:pt x="339" y="145"/>
                    <a:pt x="338" y="145"/>
                  </a:cubicBezTo>
                  <a:cubicBezTo>
                    <a:pt x="419" y="146"/>
                    <a:pt x="469" y="160"/>
                    <a:pt x="498" y="191"/>
                  </a:cubicBezTo>
                  <a:cubicBezTo>
                    <a:pt x="499" y="192"/>
                    <a:pt x="500" y="193"/>
                    <a:pt x="501" y="194"/>
                  </a:cubicBezTo>
                  <a:cubicBezTo>
                    <a:pt x="502" y="196"/>
                    <a:pt x="503" y="197"/>
                    <a:pt x="504" y="199"/>
                  </a:cubicBezTo>
                  <a:cubicBezTo>
                    <a:pt x="519" y="218"/>
                    <a:pt x="527" y="243"/>
                    <a:pt x="530" y="275"/>
                  </a:cubicBezTo>
                  <a:cubicBezTo>
                    <a:pt x="531" y="284"/>
                    <a:pt x="531" y="293"/>
                    <a:pt x="531" y="303"/>
                  </a:cubicBezTo>
                  <a:lnTo>
                    <a:pt x="531" y="871"/>
                  </a:lnTo>
                  <a:lnTo>
                    <a:pt x="686" y="871"/>
                  </a:lnTo>
                  <a:lnTo>
                    <a:pt x="686" y="295"/>
                  </a:lnTo>
                  <a:cubicBezTo>
                    <a:pt x="686" y="251"/>
                    <a:pt x="679" y="211"/>
                    <a:pt x="666" y="176"/>
                  </a:cubicBez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grpSp>
      <p:grpSp>
        <p:nvGrpSpPr>
          <p:cNvPr id="15" name="Gruppe 14">
            <a:extLst>
              <a:ext uri="{FF2B5EF4-FFF2-40B4-BE49-F238E27FC236}">
                <a16:creationId xmlns:a16="http://schemas.microsoft.com/office/drawing/2014/main" id="{025CBFE0-48EA-8E80-BF7B-3971770D1698}"/>
              </a:ext>
            </a:extLst>
          </p:cNvPr>
          <p:cNvGrpSpPr/>
          <p:nvPr userDrawn="1"/>
        </p:nvGrpSpPr>
        <p:grpSpPr>
          <a:xfrm>
            <a:off x="830263" y="777875"/>
            <a:ext cx="1665288" cy="287338"/>
            <a:chOff x="830263" y="777875"/>
            <a:chExt cx="1665288" cy="287338"/>
          </a:xfrm>
        </p:grpSpPr>
        <p:sp>
          <p:nvSpPr>
            <p:cNvPr id="16" name="Freeform 5">
              <a:extLst>
                <a:ext uri="{FF2B5EF4-FFF2-40B4-BE49-F238E27FC236}">
                  <a16:creationId xmlns:a16="http://schemas.microsoft.com/office/drawing/2014/main" id="{A6B0C2FA-1A38-17D8-096F-76D876B44AF8}"/>
                </a:ext>
              </a:extLst>
            </p:cNvPr>
            <p:cNvSpPr>
              <a:spLocks/>
            </p:cNvSpPr>
            <p:nvPr userDrawn="1"/>
          </p:nvSpPr>
          <p:spPr bwMode="auto">
            <a:xfrm>
              <a:off x="1820863" y="809625"/>
              <a:ext cx="119063" cy="188913"/>
            </a:xfrm>
            <a:custGeom>
              <a:avLst/>
              <a:gdLst>
                <a:gd name="T0" fmla="*/ 195 w 724"/>
                <a:gd name="T1" fmla="*/ 316 h 1151"/>
                <a:gd name="T2" fmla="*/ 195 w 724"/>
                <a:gd name="T3" fmla="*/ 316 h 1151"/>
                <a:gd name="T4" fmla="*/ 420 w 724"/>
                <a:gd name="T5" fmla="*/ 149 h 1151"/>
                <a:gd name="T6" fmla="*/ 622 w 724"/>
                <a:gd name="T7" fmla="*/ 180 h 1151"/>
                <a:gd name="T8" fmla="*/ 632 w 724"/>
                <a:gd name="T9" fmla="*/ 20 h 1151"/>
                <a:gd name="T10" fmla="*/ 430 w 724"/>
                <a:gd name="T11" fmla="*/ 0 h 1151"/>
                <a:gd name="T12" fmla="*/ 9 w 724"/>
                <a:gd name="T13" fmla="*/ 332 h 1151"/>
                <a:gd name="T14" fmla="*/ 522 w 724"/>
                <a:gd name="T15" fmla="*/ 787 h 1151"/>
                <a:gd name="T16" fmla="*/ 286 w 724"/>
                <a:gd name="T17" fmla="*/ 995 h 1151"/>
                <a:gd name="T18" fmla="*/ 47 w 724"/>
                <a:gd name="T19" fmla="*/ 947 h 1151"/>
                <a:gd name="T20" fmla="*/ 44 w 724"/>
                <a:gd name="T21" fmla="*/ 1112 h 1151"/>
                <a:gd name="T22" fmla="*/ 269 w 724"/>
                <a:gd name="T23" fmla="*/ 1151 h 1151"/>
                <a:gd name="T24" fmla="*/ 715 w 724"/>
                <a:gd name="T25" fmla="*/ 767 h 1151"/>
                <a:gd name="T26" fmla="*/ 195 w 724"/>
                <a:gd name="T27" fmla="*/ 316 h 1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24" h="1151">
                  <a:moveTo>
                    <a:pt x="195" y="316"/>
                  </a:moveTo>
                  <a:lnTo>
                    <a:pt x="195" y="316"/>
                  </a:lnTo>
                  <a:cubicBezTo>
                    <a:pt x="195" y="212"/>
                    <a:pt x="281" y="149"/>
                    <a:pt x="420" y="149"/>
                  </a:cubicBezTo>
                  <a:cubicBezTo>
                    <a:pt x="486" y="149"/>
                    <a:pt x="557" y="160"/>
                    <a:pt x="622" y="180"/>
                  </a:cubicBezTo>
                  <a:lnTo>
                    <a:pt x="632" y="20"/>
                  </a:lnTo>
                  <a:cubicBezTo>
                    <a:pt x="564" y="8"/>
                    <a:pt x="496" y="0"/>
                    <a:pt x="430" y="0"/>
                  </a:cubicBezTo>
                  <a:cubicBezTo>
                    <a:pt x="170" y="0"/>
                    <a:pt x="0" y="140"/>
                    <a:pt x="9" y="332"/>
                  </a:cubicBezTo>
                  <a:cubicBezTo>
                    <a:pt x="25" y="692"/>
                    <a:pt x="494" y="537"/>
                    <a:pt x="522" y="787"/>
                  </a:cubicBezTo>
                  <a:cubicBezTo>
                    <a:pt x="536" y="917"/>
                    <a:pt x="408" y="995"/>
                    <a:pt x="286" y="995"/>
                  </a:cubicBezTo>
                  <a:cubicBezTo>
                    <a:pt x="205" y="995"/>
                    <a:pt x="110" y="970"/>
                    <a:pt x="47" y="947"/>
                  </a:cubicBezTo>
                  <a:lnTo>
                    <a:pt x="44" y="1112"/>
                  </a:lnTo>
                  <a:cubicBezTo>
                    <a:pt x="109" y="1129"/>
                    <a:pt x="188" y="1151"/>
                    <a:pt x="269" y="1151"/>
                  </a:cubicBezTo>
                  <a:cubicBezTo>
                    <a:pt x="536" y="1151"/>
                    <a:pt x="724" y="972"/>
                    <a:pt x="715" y="767"/>
                  </a:cubicBezTo>
                  <a:cubicBezTo>
                    <a:pt x="699" y="418"/>
                    <a:pt x="195" y="539"/>
                    <a:pt x="195" y="316"/>
                  </a:cubicBez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18" name="Freeform 6">
              <a:extLst>
                <a:ext uri="{FF2B5EF4-FFF2-40B4-BE49-F238E27FC236}">
                  <a16:creationId xmlns:a16="http://schemas.microsoft.com/office/drawing/2014/main" id="{A080A15E-AC92-07AE-ED02-6E28DD0A3989}"/>
                </a:ext>
              </a:extLst>
            </p:cNvPr>
            <p:cNvSpPr>
              <a:spLocks noEditPoints="1"/>
            </p:cNvSpPr>
            <p:nvPr userDrawn="1"/>
          </p:nvSpPr>
          <p:spPr bwMode="auto">
            <a:xfrm>
              <a:off x="2246313" y="852488"/>
              <a:ext cx="112713" cy="144463"/>
            </a:xfrm>
            <a:custGeom>
              <a:avLst/>
              <a:gdLst>
                <a:gd name="T0" fmla="*/ 154 w 686"/>
                <a:gd name="T1" fmla="*/ 387 h 881"/>
                <a:gd name="T2" fmla="*/ 154 w 686"/>
                <a:gd name="T3" fmla="*/ 387 h 881"/>
                <a:gd name="T4" fmla="*/ 154 w 686"/>
                <a:gd name="T5" fmla="*/ 303 h 881"/>
                <a:gd name="T6" fmla="*/ 354 w 686"/>
                <a:gd name="T7" fmla="*/ 145 h 881"/>
                <a:gd name="T8" fmla="*/ 525 w 686"/>
                <a:gd name="T9" fmla="*/ 218 h 881"/>
                <a:gd name="T10" fmla="*/ 531 w 686"/>
                <a:gd name="T11" fmla="*/ 263 h 881"/>
                <a:gd name="T12" fmla="*/ 365 w 686"/>
                <a:gd name="T13" fmla="*/ 387 h 881"/>
                <a:gd name="T14" fmla="*/ 154 w 686"/>
                <a:gd name="T15" fmla="*/ 387 h 881"/>
                <a:gd name="T16" fmla="*/ 154 w 686"/>
                <a:gd name="T17" fmla="*/ 387 h 881"/>
                <a:gd name="T18" fmla="*/ 546 w 686"/>
                <a:gd name="T19" fmla="*/ 664 h 881"/>
                <a:gd name="T20" fmla="*/ 546 w 686"/>
                <a:gd name="T21" fmla="*/ 664 h 881"/>
                <a:gd name="T22" fmla="*/ 342 w 686"/>
                <a:gd name="T23" fmla="*/ 737 h 881"/>
                <a:gd name="T24" fmla="*/ 154 w 686"/>
                <a:gd name="T25" fmla="*/ 578 h 881"/>
                <a:gd name="T26" fmla="*/ 154 w 686"/>
                <a:gd name="T27" fmla="*/ 525 h 881"/>
                <a:gd name="T28" fmla="*/ 375 w 686"/>
                <a:gd name="T29" fmla="*/ 525 h 881"/>
                <a:gd name="T30" fmla="*/ 686 w 686"/>
                <a:gd name="T31" fmla="*/ 262 h 881"/>
                <a:gd name="T32" fmla="*/ 618 w 686"/>
                <a:gd name="T33" fmla="*/ 83 h 881"/>
                <a:gd name="T34" fmla="*/ 351 w 686"/>
                <a:gd name="T35" fmla="*/ 0 h 881"/>
                <a:gd name="T36" fmla="*/ 254 w 686"/>
                <a:gd name="T37" fmla="*/ 6 h 881"/>
                <a:gd name="T38" fmla="*/ 120 w 686"/>
                <a:gd name="T39" fmla="*/ 52 h 881"/>
                <a:gd name="T40" fmla="*/ 19 w 686"/>
                <a:gd name="T41" fmla="*/ 175 h 881"/>
                <a:gd name="T42" fmla="*/ 0 w 686"/>
                <a:gd name="T43" fmla="*/ 295 h 881"/>
                <a:gd name="T44" fmla="*/ 0 w 686"/>
                <a:gd name="T45" fmla="*/ 587 h 881"/>
                <a:gd name="T46" fmla="*/ 342 w 686"/>
                <a:gd name="T47" fmla="*/ 881 h 881"/>
                <a:gd name="T48" fmla="*/ 656 w 686"/>
                <a:gd name="T49" fmla="*/ 753 h 881"/>
                <a:gd name="T50" fmla="*/ 546 w 686"/>
                <a:gd name="T51" fmla="*/ 664 h 8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86" h="881">
                  <a:moveTo>
                    <a:pt x="154" y="387"/>
                  </a:moveTo>
                  <a:lnTo>
                    <a:pt x="154" y="387"/>
                  </a:lnTo>
                  <a:lnTo>
                    <a:pt x="154" y="303"/>
                  </a:lnTo>
                  <a:cubicBezTo>
                    <a:pt x="154" y="189"/>
                    <a:pt x="202" y="145"/>
                    <a:pt x="354" y="145"/>
                  </a:cubicBezTo>
                  <a:cubicBezTo>
                    <a:pt x="506" y="145"/>
                    <a:pt x="519" y="198"/>
                    <a:pt x="525" y="218"/>
                  </a:cubicBezTo>
                  <a:cubicBezTo>
                    <a:pt x="529" y="231"/>
                    <a:pt x="531" y="247"/>
                    <a:pt x="531" y="263"/>
                  </a:cubicBezTo>
                  <a:cubicBezTo>
                    <a:pt x="531" y="372"/>
                    <a:pt x="447" y="387"/>
                    <a:pt x="365" y="387"/>
                  </a:cubicBezTo>
                  <a:lnTo>
                    <a:pt x="154" y="387"/>
                  </a:lnTo>
                  <a:lnTo>
                    <a:pt x="154" y="387"/>
                  </a:lnTo>
                  <a:close/>
                  <a:moveTo>
                    <a:pt x="546" y="664"/>
                  </a:moveTo>
                  <a:lnTo>
                    <a:pt x="546" y="664"/>
                  </a:lnTo>
                  <a:cubicBezTo>
                    <a:pt x="493" y="720"/>
                    <a:pt x="440" y="737"/>
                    <a:pt x="342" y="737"/>
                  </a:cubicBezTo>
                  <a:cubicBezTo>
                    <a:pt x="207" y="737"/>
                    <a:pt x="154" y="692"/>
                    <a:pt x="154" y="578"/>
                  </a:cubicBezTo>
                  <a:lnTo>
                    <a:pt x="154" y="525"/>
                  </a:lnTo>
                  <a:lnTo>
                    <a:pt x="375" y="525"/>
                  </a:lnTo>
                  <a:cubicBezTo>
                    <a:pt x="569" y="525"/>
                    <a:pt x="686" y="427"/>
                    <a:pt x="686" y="262"/>
                  </a:cubicBezTo>
                  <a:cubicBezTo>
                    <a:pt x="686" y="191"/>
                    <a:pt x="661" y="126"/>
                    <a:pt x="618" y="83"/>
                  </a:cubicBezTo>
                  <a:cubicBezTo>
                    <a:pt x="561" y="23"/>
                    <a:pt x="493" y="0"/>
                    <a:pt x="351" y="0"/>
                  </a:cubicBezTo>
                  <a:cubicBezTo>
                    <a:pt x="308" y="0"/>
                    <a:pt x="282" y="2"/>
                    <a:pt x="254" y="6"/>
                  </a:cubicBezTo>
                  <a:cubicBezTo>
                    <a:pt x="196" y="14"/>
                    <a:pt x="152" y="29"/>
                    <a:pt x="120" y="52"/>
                  </a:cubicBezTo>
                  <a:cubicBezTo>
                    <a:pt x="72" y="81"/>
                    <a:pt x="38" y="123"/>
                    <a:pt x="19" y="175"/>
                  </a:cubicBezTo>
                  <a:cubicBezTo>
                    <a:pt x="6" y="210"/>
                    <a:pt x="0" y="250"/>
                    <a:pt x="0" y="295"/>
                  </a:cubicBezTo>
                  <a:lnTo>
                    <a:pt x="0" y="587"/>
                  </a:lnTo>
                  <a:cubicBezTo>
                    <a:pt x="0" y="843"/>
                    <a:pt x="214" y="881"/>
                    <a:pt x="342" y="881"/>
                  </a:cubicBezTo>
                  <a:cubicBezTo>
                    <a:pt x="468" y="881"/>
                    <a:pt x="558" y="865"/>
                    <a:pt x="656" y="753"/>
                  </a:cubicBezTo>
                  <a:lnTo>
                    <a:pt x="546" y="664"/>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19" name="Freeform 7">
              <a:extLst>
                <a:ext uri="{FF2B5EF4-FFF2-40B4-BE49-F238E27FC236}">
                  <a16:creationId xmlns:a16="http://schemas.microsoft.com/office/drawing/2014/main" id="{935E4AD0-431C-F4BA-3002-044642D5506E}"/>
                </a:ext>
              </a:extLst>
            </p:cNvPr>
            <p:cNvSpPr>
              <a:spLocks noEditPoints="1"/>
            </p:cNvSpPr>
            <p:nvPr userDrawn="1"/>
          </p:nvSpPr>
          <p:spPr bwMode="auto">
            <a:xfrm>
              <a:off x="1387476" y="852488"/>
              <a:ext cx="111125" cy="144463"/>
            </a:xfrm>
            <a:custGeom>
              <a:avLst/>
              <a:gdLst>
                <a:gd name="T0" fmla="*/ 154 w 686"/>
                <a:gd name="T1" fmla="*/ 387 h 881"/>
                <a:gd name="T2" fmla="*/ 154 w 686"/>
                <a:gd name="T3" fmla="*/ 387 h 881"/>
                <a:gd name="T4" fmla="*/ 154 w 686"/>
                <a:gd name="T5" fmla="*/ 303 h 881"/>
                <a:gd name="T6" fmla="*/ 354 w 686"/>
                <a:gd name="T7" fmla="*/ 145 h 881"/>
                <a:gd name="T8" fmla="*/ 525 w 686"/>
                <a:gd name="T9" fmla="*/ 218 h 881"/>
                <a:gd name="T10" fmla="*/ 531 w 686"/>
                <a:gd name="T11" fmla="*/ 263 h 881"/>
                <a:gd name="T12" fmla="*/ 365 w 686"/>
                <a:gd name="T13" fmla="*/ 387 h 881"/>
                <a:gd name="T14" fmla="*/ 154 w 686"/>
                <a:gd name="T15" fmla="*/ 387 h 881"/>
                <a:gd name="T16" fmla="*/ 154 w 686"/>
                <a:gd name="T17" fmla="*/ 387 h 881"/>
                <a:gd name="T18" fmla="*/ 546 w 686"/>
                <a:gd name="T19" fmla="*/ 664 h 881"/>
                <a:gd name="T20" fmla="*/ 546 w 686"/>
                <a:gd name="T21" fmla="*/ 664 h 881"/>
                <a:gd name="T22" fmla="*/ 342 w 686"/>
                <a:gd name="T23" fmla="*/ 737 h 881"/>
                <a:gd name="T24" fmla="*/ 154 w 686"/>
                <a:gd name="T25" fmla="*/ 578 h 881"/>
                <a:gd name="T26" fmla="*/ 154 w 686"/>
                <a:gd name="T27" fmla="*/ 525 h 881"/>
                <a:gd name="T28" fmla="*/ 375 w 686"/>
                <a:gd name="T29" fmla="*/ 525 h 881"/>
                <a:gd name="T30" fmla="*/ 686 w 686"/>
                <a:gd name="T31" fmla="*/ 262 h 881"/>
                <a:gd name="T32" fmla="*/ 618 w 686"/>
                <a:gd name="T33" fmla="*/ 83 h 881"/>
                <a:gd name="T34" fmla="*/ 351 w 686"/>
                <a:gd name="T35" fmla="*/ 0 h 881"/>
                <a:gd name="T36" fmla="*/ 254 w 686"/>
                <a:gd name="T37" fmla="*/ 6 h 881"/>
                <a:gd name="T38" fmla="*/ 120 w 686"/>
                <a:gd name="T39" fmla="*/ 52 h 881"/>
                <a:gd name="T40" fmla="*/ 19 w 686"/>
                <a:gd name="T41" fmla="*/ 175 h 881"/>
                <a:gd name="T42" fmla="*/ 0 w 686"/>
                <a:gd name="T43" fmla="*/ 295 h 881"/>
                <a:gd name="T44" fmla="*/ 0 w 686"/>
                <a:gd name="T45" fmla="*/ 587 h 881"/>
                <a:gd name="T46" fmla="*/ 342 w 686"/>
                <a:gd name="T47" fmla="*/ 881 h 881"/>
                <a:gd name="T48" fmla="*/ 656 w 686"/>
                <a:gd name="T49" fmla="*/ 753 h 881"/>
                <a:gd name="T50" fmla="*/ 546 w 686"/>
                <a:gd name="T51" fmla="*/ 664 h 8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86" h="881">
                  <a:moveTo>
                    <a:pt x="154" y="387"/>
                  </a:moveTo>
                  <a:lnTo>
                    <a:pt x="154" y="387"/>
                  </a:lnTo>
                  <a:lnTo>
                    <a:pt x="154" y="303"/>
                  </a:lnTo>
                  <a:cubicBezTo>
                    <a:pt x="154" y="189"/>
                    <a:pt x="202" y="145"/>
                    <a:pt x="354" y="145"/>
                  </a:cubicBezTo>
                  <a:cubicBezTo>
                    <a:pt x="506" y="145"/>
                    <a:pt x="519" y="198"/>
                    <a:pt x="525" y="218"/>
                  </a:cubicBezTo>
                  <a:cubicBezTo>
                    <a:pt x="529" y="231"/>
                    <a:pt x="531" y="247"/>
                    <a:pt x="531" y="263"/>
                  </a:cubicBezTo>
                  <a:cubicBezTo>
                    <a:pt x="531" y="372"/>
                    <a:pt x="447" y="387"/>
                    <a:pt x="365" y="387"/>
                  </a:cubicBezTo>
                  <a:lnTo>
                    <a:pt x="154" y="387"/>
                  </a:lnTo>
                  <a:lnTo>
                    <a:pt x="154" y="387"/>
                  </a:lnTo>
                  <a:close/>
                  <a:moveTo>
                    <a:pt x="546" y="664"/>
                  </a:moveTo>
                  <a:lnTo>
                    <a:pt x="546" y="664"/>
                  </a:lnTo>
                  <a:cubicBezTo>
                    <a:pt x="493" y="720"/>
                    <a:pt x="440" y="737"/>
                    <a:pt x="342" y="737"/>
                  </a:cubicBezTo>
                  <a:cubicBezTo>
                    <a:pt x="207" y="737"/>
                    <a:pt x="154" y="692"/>
                    <a:pt x="154" y="578"/>
                  </a:cubicBezTo>
                  <a:lnTo>
                    <a:pt x="154" y="525"/>
                  </a:lnTo>
                  <a:lnTo>
                    <a:pt x="375" y="525"/>
                  </a:lnTo>
                  <a:cubicBezTo>
                    <a:pt x="569" y="525"/>
                    <a:pt x="686" y="427"/>
                    <a:pt x="686" y="262"/>
                  </a:cubicBezTo>
                  <a:cubicBezTo>
                    <a:pt x="686" y="191"/>
                    <a:pt x="661" y="126"/>
                    <a:pt x="618" y="83"/>
                  </a:cubicBezTo>
                  <a:cubicBezTo>
                    <a:pt x="561" y="23"/>
                    <a:pt x="493" y="0"/>
                    <a:pt x="351" y="0"/>
                  </a:cubicBezTo>
                  <a:cubicBezTo>
                    <a:pt x="308" y="0"/>
                    <a:pt x="282" y="2"/>
                    <a:pt x="254" y="6"/>
                  </a:cubicBezTo>
                  <a:cubicBezTo>
                    <a:pt x="196" y="14"/>
                    <a:pt x="151" y="29"/>
                    <a:pt x="120" y="52"/>
                  </a:cubicBezTo>
                  <a:cubicBezTo>
                    <a:pt x="72" y="81"/>
                    <a:pt x="38" y="123"/>
                    <a:pt x="19" y="175"/>
                  </a:cubicBezTo>
                  <a:cubicBezTo>
                    <a:pt x="6" y="210"/>
                    <a:pt x="0" y="250"/>
                    <a:pt x="0" y="295"/>
                  </a:cubicBezTo>
                  <a:lnTo>
                    <a:pt x="0" y="587"/>
                  </a:lnTo>
                  <a:cubicBezTo>
                    <a:pt x="0" y="843"/>
                    <a:pt x="214" y="881"/>
                    <a:pt x="342" y="881"/>
                  </a:cubicBezTo>
                  <a:cubicBezTo>
                    <a:pt x="468" y="881"/>
                    <a:pt x="558" y="865"/>
                    <a:pt x="656" y="753"/>
                  </a:cubicBezTo>
                  <a:lnTo>
                    <a:pt x="546" y="664"/>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0" name="Freeform 8">
              <a:extLst>
                <a:ext uri="{FF2B5EF4-FFF2-40B4-BE49-F238E27FC236}">
                  <a16:creationId xmlns:a16="http://schemas.microsoft.com/office/drawing/2014/main" id="{F5243C7F-5EC7-A4ED-CBA7-6A224592BA8C}"/>
                </a:ext>
              </a:extLst>
            </p:cNvPr>
            <p:cNvSpPr>
              <a:spLocks noEditPoints="1"/>
            </p:cNvSpPr>
            <p:nvPr userDrawn="1"/>
          </p:nvSpPr>
          <p:spPr bwMode="auto">
            <a:xfrm>
              <a:off x="1955801" y="852488"/>
              <a:ext cx="112713" cy="144463"/>
            </a:xfrm>
            <a:custGeom>
              <a:avLst/>
              <a:gdLst>
                <a:gd name="T0" fmla="*/ 532 w 687"/>
                <a:gd name="T1" fmla="*/ 494 h 881"/>
                <a:gd name="T2" fmla="*/ 532 w 687"/>
                <a:gd name="T3" fmla="*/ 494 h 881"/>
                <a:gd name="T4" fmla="*/ 532 w 687"/>
                <a:gd name="T5" fmla="*/ 578 h 881"/>
                <a:gd name="T6" fmla="*/ 332 w 687"/>
                <a:gd name="T7" fmla="*/ 737 h 881"/>
                <a:gd name="T8" fmla="*/ 161 w 687"/>
                <a:gd name="T9" fmla="*/ 663 h 881"/>
                <a:gd name="T10" fmla="*/ 155 w 687"/>
                <a:gd name="T11" fmla="*/ 618 h 881"/>
                <a:gd name="T12" fmla="*/ 321 w 687"/>
                <a:gd name="T13" fmla="*/ 494 h 881"/>
                <a:gd name="T14" fmla="*/ 532 w 687"/>
                <a:gd name="T15" fmla="*/ 494 h 881"/>
                <a:gd name="T16" fmla="*/ 532 w 687"/>
                <a:gd name="T17" fmla="*/ 494 h 881"/>
                <a:gd name="T18" fmla="*/ 140 w 687"/>
                <a:gd name="T19" fmla="*/ 218 h 881"/>
                <a:gd name="T20" fmla="*/ 140 w 687"/>
                <a:gd name="T21" fmla="*/ 218 h 881"/>
                <a:gd name="T22" fmla="*/ 344 w 687"/>
                <a:gd name="T23" fmla="*/ 145 h 881"/>
                <a:gd name="T24" fmla="*/ 532 w 687"/>
                <a:gd name="T25" fmla="*/ 303 h 881"/>
                <a:gd name="T26" fmla="*/ 532 w 687"/>
                <a:gd name="T27" fmla="*/ 356 h 881"/>
                <a:gd name="T28" fmla="*/ 312 w 687"/>
                <a:gd name="T29" fmla="*/ 356 h 881"/>
                <a:gd name="T30" fmla="*/ 0 w 687"/>
                <a:gd name="T31" fmla="*/ 620 h 881"/>
                <a:gd name="T32" fmla="*/ 68 w 687"/>
                <a:gd name="T33" fmla="*/ 798 h 881"/>
                <a:gd name="T34" fmla="*/ 336 w 687"/>
                <a:gd name="T35" fmla="*/ 881 h 881"/>
                <a:gd name="T36" fmla="*/ 433 w 687"/>
                <a:gd name="T37" fmla="*/ 875 h 881"/>
                <a:gd name="T38" fmla="*/ 566 w 687"/>
                <a:gd name="T39" fmla="*/ 829 h 881"/>
                <a:gd name="T40" fmla="*/ 667 w 687"/>
                <a:gd name="T41" fmla="*/ 706 h 881"/>
                <a:gd name="T42" fmla="*/ 687 w 687"/>
                <a:gd name="T43" fmla="*/ 587 h 881"/>
                <a:gd name="T44" fmla="*/ 687 w 687"/>
                <a:gd name="T45" fmla="*/ 295 h 881"/>
                <a:gd name="T46" fmla="*/ 344 w 687"/>
                <a:gd name="T47" fmla="*/ 0 h 881"/>
                <a:gd name="T48" fmla="*/ 31 w 687"/>
                <a:gd name="T49" fmla="*/ 129 h 881"/>
                <a:gd name="T50" fmla="*/ 140 w 687"/>
                <a:gd name="T51" fmla="*/ 218 h 8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87" h="881">
                  <a:moveTo>
                    <a:pt x="532" y="494"/>
                  </a:moveTo>
                  <a:lnTo>
                    <a:pt x="532" y="494"/>
                  </a:lnTo>
                  <a:lnTo>
                    <a:pt x="532" y="578"/>
                  </a:lnTo>
                  <a:cubicBezTo>
                    <a:pt x="532" y="692"/>
                    <a:pt x="484" y="737"/>
                    <a:pt x="332" y="737"/>
                  </a:cubicBezTo>
                  <a:cubicBezTo>
                    <a:pt x="181" y="737"/>
                    <a:pt x="167" y="683"/>
                    <a:pt x="161" y="663"/>
                  </a:cubicBezTo>
                  <a:cubicBezTo>
                    <a:pt x="157" y="650"/>
                    <a:pt x="155" y="635"/>
                    <a:pt x="155" y="618"/>
                  </a:cubicBezTo>
                  <a:cubicBezTo>
                    <a:pt x="155" y="509"/>
                    <a:pt x="239" y="494"/>
                    <a:pt x="321" y="494"/>
                  </a:cubicBezTo>
                  <a:lnTo>
                    <a:pt x="532" y="494"/>
                  </a:lnTo>
                  <a:lnTo>
                    <a:pt x="532" y="494"/>
                  </a:lnTo>
                  <a:close/>
                  <a:moveTo>
                    <a:pt x="140" y="218"/>
                  </a:moveTo>
                  <a:lnTo>
                    <a:pt x="140" y="218"/>
                  </a:lnTo>
                  <a:cubicBezTo>
                    <a:pt x="193" y="161"/>
                    <a:pt x="247" y="145"/>
                    <a:pt x="344" y="145"/>
                  </a:cubicBezTo>
                  <a:cubicBezTo>
                    <a:pt x="479" y="145"/>
                    <a:pt x="532" y="189"/>
                    <a:pt x="532" y="303"/>
                  </a:cubicBezTo>
                  <a:lnTo>
                    <a:pt x="532" y="356"/>
                  </a:lnTo>
                  <a:lnTo>
                    <a:pt x="312" y="356"/>
                  </a:lnTo>
                  <a:cubicBezTo>
                    <a:pt x="117" y="356"/>
                    <a:pt x="0" y="454"/>
                    <a:pt x="0" y="620"/>
                  </a:cubicBezTo>
                  <a:cubicBezTo>
                    <a:pt x="0" y="690"/>
                    <a:pt x="25" y="756"/>
                    <a:pt x="68" y="798"/>
                  </a:cubicBezTo>
                  <a:cubicBezTo>
                    <a:pt x="126" y="858"/>
                    <a:pt x="193" y="881"/>
                    <a:pt x="336" y="881"/>
                  </a:cubicBezTo>
                  <a:cubicBezTo>
                    <a:pt x="378" y="881"/>
                    <a:pt x="404" y="879"/>
                    <a:pt x="433" y="875"/>
                  </a:cubicBezTo>
                  <a:cubicBezTo>
                    <a:pt x="491" y="867"/>
                    <a:pt x="535" y="852"/>
                    <a:pt x="566" y="829"/>
                  </a:cubicBezTo>
                  <a:cubicBezTo>
                    <a:pt x="614" y="800"/>
                    <a:pt x="648" y="758"/>
                    <a:pt x="667" y="706"/>
                  </a:cubicBezTo>
                  <a:cubicBezTo>
                    <a:pt x="680" y="671"/>
                    <a:pt x="687" y="631"/>
                    <a:pt x="687" y="587"/>
                  </a:cubicBezTo>
                  <a:lnTo>
                    <a:pt x="687" y="295"/>
                  </a:lnTo>
                  <a:cubicBezTo>
                    <a:pt x="687" y="38"/>
                    <a:pt x="472" y="0"/>
                    <a:pt x="344" y="0"/>
                  </a:cubicBezTo>
                  <a:cubicBezTo>
                    <a:pt x="219" y="0"/>
                    <a:pt x="129" y="17"/>
                    <a:pt x="31" y="129"/>
                  </a:cubicBezTo>
                  <a:lnTo>
                    <a:pt x="140" y="218"/>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1" name="Freeform 9">
              <a:extLst>
                <a:ext uri="{FF2B5EF4-FFF2-40B4-BE49-F238E27FC236}">
                  <a16:creationId xmlns:a16="http://schemas.microsoft.com/office/drawing/2014/main" id="{62F00E4F-FC7F-314A-0E13-7733859C5C09}"/>
                </a:ext>
              </a:extLst>
            </p:cNvPr>
            <p:cNvSpPr>
              <a:spLocks/>
            </p:cNvSpPr>
            <p:nvPr userDrawn="1"/>
          </p:nvSpPr>
          <p:spPr bwMode="auto">
            <a:xfrm>
              <a:off x="1098551" y="811213"/>
              <a:ext cx="28575" cy="184150"/>
            </a:xfrm>
            <a:custGeom>
              <a:avLst/>
              <a:gdLst>
                <a:gd name="T0" fmla="*/ 0 w 177"/>
                <a:gd name="T1" fmla="*/ 0 h 1118"/>
                <a:gd name="T2" fmla="*/ 0 w 177"/>
                <a:gd name="T3" fmla="*/ 0 h 1118"/>
                <a:gd name="T4" fmla="*/ 177 w 177"/>
                <a:gd name="T5" fmla="*/ 0 h 1118"/>
                <a:gd name="T6" fmla="*/ 177 w 177"/>
                <a:gd name="T7" fmla="*/ 1118 h 1118"/>
                <a:gd name="T8" fmla="*/ 0 w 177"/>
                <a:gd name="T9" fmla="*/ 1118 h 1118"/>
                <a:gd name="T10" fmla="*/ 0 w 177"/>
                <a:gd name="T11" fmla="*/ 0 h 1118"/>
              </a:gdLst>
              <a:ahLst/>
              <a:cxnLst>
                <a:cxn ang="0">
                  <a:pos x="T0" y="T1"/>
                </a:cxn>
                <a:cxn ang="0">
                  <a:pos x="T2" y="T3"/>
                </a:cxn>
                <a:cxn ang="0">
                  <a:pos x="T4" y="T5"/>
                </a:cxn>
                <a:cxn ang="0">
                  <a:pos x="T6" y="T7"/>
                </a:cxn>
                <a:cxn ang="0">
                  <a:pos x="T8" y="T9"/>
                </a:cxn>
                <a:cxn ang="0">
                  <a:pos x="T10" y="T11"/>
                </a:cxn>
              </a:cxnLst>
              <a:rect l="0" t="0" r="r" b="b"/>
              <a:pathLst>
                <a:path w="177" h="1118">
                  <a:moveTo>
                    <a:pt x="0" y="0"/>
                  </a:moveTo>
                  <a:lnTo>
                    <a:pt x="0" y="0"/>
                  </a:lnTo>
                  <a:lnTo>
                    <a:pt x="177" y="0"/>
                  </a:lnTo>
                  <a:lnTo>
                    <a:pt x="177" y="1118"/>
                  </a:lnTo>
                  <a:lnTo>
                    <a:pt x="0" y="1118"/>
                  </a:lnTo>
                  <a:lnTo>
                    <a:pt x="0"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2" name="Freeform 10">
              <a:extLst>
                <a:ext uri="{FF2B5EF4-FFF2-40B4-BE49-F238E27FC236}">
                  <a16:creationId xmlns:a16="http://schemas.microsoft.com/office/drawing/2014/main" id="{B3C32630-1D0D-9299-FDBC-E15A3666BAB1}"/>
                </a:ext>
              </a:extLst>
            </p:cNvPr>
            <p:cNvSpPr>
              <a:spLocks noEditPoints="1"/>
            </p:cNvSpPr>
            <p:nvPr userDrawn="1"/>
          </p:nvSpPr>
          <p:spPr bwMode="auto">
            <a:xfrm>
              <a:off x="2093913" y="852488"/>
              <a:ext cx="133350" cy="212725"/>
            </a:xfrm>
            <a:custGeom>
              <a:avLst/>
              <a:gdLst>
                <a:gd name="T0" fmla="*/ 367 w 816"/>
                <a:gd name="T1" fmla="*/ 133 h 1290"/>
                <a:gd name="T2" fmla="*/ 367 w 816"/>
                <a:gd name="T3" fmla="*/ 133 h 1290"/>
                <a:gd name="T4" fmla="*/ 552 w 816"/>
                <a:gd name="T5" fmla="*/ 310 h 1290"/>
                <a:gd name="T6" fmla="*/ 365 w 816"/>
                <a:gd name="T7" fmla="*/ 483 h 1290"/>
                <a:gd name="T8" fmla="*/ 176 w 816"/>
                <a:gd name="T9" fmla="*/ 309 h 1290"/>
                <a:gd name="T10" fmla="*/ 367 w 816"/>
                <a:gd name="T11" fmla="*/ 133 h 1290"/>
                <a:gd name="T12" fmla="*/ 367 w 816"/>
                <a:gd name="T13" fmla="*/ 133 h 1290"/>
                <a:gd name="T14" fmla="*/ 501 w 816"/>
                <a:gd name="T15" fmla="*/ 714 h 1290"/>
                <a:gd name="T16" fmla="*/ 501 w 816"/>
                <a:gd name="T17" fmla="*/ 714 h 1290"/>
                <a:gd name="T18" fmla="*/ 358 w 816"/>
                <a:gd name="T19" fmla="*/ 725 h 1290"/>
                <a:gd name="T20" fmla="*/ 218 w 816"/>
                <a:gd name="T21" fmla="*/ 663 h 1290"/>
                <a:gd name="T22" fmla="*/ 267 w 816"/>
                <a:gd name="T23" fmla="*/ 601 h 1290"/>
                <a:gd name="T24" fmla="*/ 363 w 816"/>
                <a:gd name="T25" fmla="*/ 609 h 1290"/>
                <a:gd name="T26" fmla="*/ 726 w 816"/>
                <a:gd name="T27" fmla="*/ 299 h 1290"/>
                <a:gd name="T28" fmla="*/ 683 w 816"/>
                <a:gd name="T29" fmla="*/ 148 h 1290"/>
                <a:gd name="T30" fmla="*/ 805 w 816"/>
                <a:gd name="T31" fmla="*/ 147 h 1290"/>
                <a:gd name="T32" fmla="*/ 805 w 816"/>
                <a:gd name="T33" fmla="*/ 1 h 1290"/>
                <a:gd name="T34" fmla="*/ 754 w 816"/>
                <a:gd name="T35" fmla="*/ 0 h 1290"/>
                <a:gd name="T36" fmla="*/ 748 w 816"/>
                <a:gd name="T37" fmla="*/ 0 h 1290"/>
                <a:gd name="T38" fmla="*/ 736 w 816"/>
                <a:gd name="T39" fmla="*/ 0 h 1290"/>
                <a:gd name="T40" fmla="*/ 648 w 816"/>
                <a:gd name="T41" fmla="*/ 6 h 1290"/>
                <a:gd name="T42" fmla="*/ 568 w 816"/>
                <a:gd name="T43" fmla="*/ 39 h 1290"/>
                <a:gd name="T44" fmla="*/ 519 w 816"/>
                <a:gd name="T45" fmla="*/ 20 h 1290"/>
                <a:gd name="T46" fmla="*/ 375 w 816"/>
                <a:gd name="T47" fmla="*/ 0 h 1290"/>
                <a:gd name="T48" fmla="*/ 0 w 816"/>
                <a:gd name="T49" fmla="*/ 326 h 1290"/>
                <a:gd name="T50" fmla="*/ 125 w 816"/>
                <a:gd name="T51" fmla="*/ 562 h 1290"/>
                <a:gd name="T52" fmla="*/ 24 w 816"/>
                <a:gd name="T53" fmla="*/ 707 h 1290"/>
                <a:gd name="T54" fmla="*/ 115 w 816"/>
                <a:gd name="T55" fmla="*/ 860 h 1290"/>
                <a:gd name="T56" fmla="*/ 315 w 816"/>
                <a:gd name="T57" fmla="*/ 874 h 1290"/>
                <a:gd name="T58" fmla="*/ 459 w 816"/>
                <a:gd name="T59" fmla="*/ 856 h 1290"/>
                <a:gd name="T60" fmla="*/ 633 w 816"/>
                <a:gd name="T61" fmla="*/ 976 h 1290"/>
                <a:gd name="T62" fmla="*/ 381 w 816"/>
                <a:gd name="T63" fmla="*/ 1152 h 1290"/>
                <a:gd name="T64" fmla="*/ 150 w 816"/>
                <a:gd name="T65" fmla="*/ 1021 h 1290"/>
                <a:gd name="T66" fmla="*/ 149 w 816"/>
                <a:gd name="T67" fmla="*/ 999 h 1290"/>
                <a:gd name="T68" fmla="*/ 13 w 816"/>
                <a:gd name="T69" fmla="*/ 999 h 1290"/>
                <a:gd name="T70" fmla="*/ 15 w 816"/>
                <a:gd name="T71" fmla="*/ 1048 h 1290"/>
                <a:gd name="T72" fmla="*/ 369 w 816"/>
                <a:gd name="T73" fmla="*/ 1283 h 1290"/>
                <a:gd name="T74" fmla="*/ 811 w 816"/>
                <a:gd name="T75" fmla="*/ 947 h 1290"/>
                <a:gd name="T76" fmla="*/ 501 w 816"/>
                <a:gd name="T77" fmla="*/ 714 h 1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16" h="1290">
                  <a:moveTo>
                    <a:pt x="367" y="133"/>
                  </a:moveTo>
                  <a:lnTo>
                    <a:pt x="367" y="133"/>
                  </a:lnTo>
                  <a:cubicBezTo>
                    <a:pt x="483" y="133"/>
                    <a:pt x="552" y="175"/>
                    <a:pt x="552" y="310"/>
                  </a:cubicBezTo>
                  <a:cubicBezTo>
                    <a:pt x="552" y="437"/>
                    <a:pt x="478" y="483"/>
                    <a:pt x="365" y="483"/>
                  </a:cubicBezTo>
                  <a:cubicBezTo>
                    <a:pt x="227" y="483"/>
                    <a:pt x="176" y="437"/>
                    <a:pt x="176" y="309"/>
                  </a:cubicBezTo>
                  <a:cubicBezTo>
                    <a:pt x="176" y="193"/>
                    <a:pt x="231" y="133"/>
                    <a:pt x="367" y="133"/>
                  </a:cubicBezTo>
                  <a:lnTo>
                    <a:pt x="367" y="133"/>
                  </a:lnTo>
                  <a:close/>
                  <a:moveTo>
                    <a:pt x="501" y="714"/>
                  </a:moveTo>
                  <a:lnTo>
                    <a:pt x="501" y="714"/>
                  </a:lnTo>
                  <a:lnTo>
                    <a:pt x="358" y="725"/>
                  </a:lnTo>
                  <a:cubicBezTo>
                    <a:pt x="252" y="741"/>
                    <a:pt x="216" y="730"/>
                    <a:pt x="218" y="663"/>
                  </a:cubicBezTo>
                  <a:cubicBezTo>
                    <a:pt x="219" y="639"/>
                    <a:pt x="233" y="614"/>
                    <a:pt x="267" y="601"/>
                  </a:cubicBezTo>
                  <a:cubicBezTo>
                    <a:pt x="292" y="606"/>
                    <a:pt x="331" y="609"/>
                    <a:pt x="363" y="609"/>
                  </a:cubicBezTo>
                  <a:cubicBezTo>
                    <a:pt x="599" y="609"/>
                    <a:pt x="726" y="481"/>
                    <a:pt x="726" y="299"/>
                  </a:cubicBezTo>
                  <a:cubicBezTo>
                    <a:pt x="726" y="250"/>
                    <a:pt x="711" y="196"/>
                    <a:pt x="683" y="148"/>
                  </a:cubicBezTo>
                  <a:cubicBezTo>
                    <a:pt x="712" y="143"/>
                    <a:pt x="755" y="141"/>
                    <a:pt x="805" y="147"/>
                  </a:cubicBezTo>
                  <a:lnTo>
                    <a:pt x="805" y="1"/>
                  </a:lnTo>
                  <a:cubicBezTo>
                    <a:pt x="789" y="0"/>
                    <a:pt x="772" y="0"/>
                    <a:pt x="754" y="0"/>
                  </a:cubicBezTo>
                  <a:lnTo>
                    <a:pt x="748" y="0"/>
                  </a:lnTo>
                  <a:lnTo>
                    <a:pt x="736" y="0"/>
                  </a:lnTo>
                  <a:cubicBezTo>
                    <a:pt x="706" y="0"/>
                    <a:pt x="677" y="2"/>
                    <a:pt x="648" y="6"/>
                  </a:cubicBezTo>
                  <a:cubicBezTo>
                    <a:pt x="610" y="11"/>
                    <a:pt x="588" y="21"/>
                    <a:pt x="568" y="39"/>
                  </a:cubicBezTo>
                  <a:cubicBezTo>
                    <a:pt x="557" y="33"/>
                    <a:pt x="531" y="23"/>
                    <a:pt x="519" y="20"/>
                  </a:cubicBezTo>
                  <a:cubicBezTo>
                    <a:pt x="491" y="15"/>
                    <a:pt x="426" y="0"/>
                    <a:pt x="375" y="0"/>
                  </a:cubicBezTo>
                  <a:cubicBezTo>
                    <a:pt x="135" y="0"/>
                    <a:pt x="0" y="148"/>
                    <a:pt x="0" y="326"/>
                  </a:cubicBezTo>
                  <a:cubicBezTo>
                    <a:pt x="0" y="430"/>
                    <a:pt x="43" y="516"/>
                    <a:pt x="125" y="562"/>
                  </a:cubicBezTo>
                  <a:cubicBezTo>
                    <a:pt x="66" y="587"/>
                    <a:pt x="24" y="646"/>
                    <a:pt x="24" y="707"/>
                  </a:cubicBezTo>
                  <a:cubicBezTo>
                    <a:pt x="24" y="778"/>
                    <a:pt x="63" y="836"/>
                    <a:pt x="115" y="860"/>
                  </a:cubicBezTo>
                  <a:cubicBezTo>
                    <a:pt x="192" y="895"/>
                    <a:pt x="315" y="874"/>
                    <a:pt x="315" y="874"/>
                  </a:cubicBezTo>
                  <a:lnTo>
                    <a:pt x="459" y="856"/>
                  </a:lnTo>
                  <a:cubicBezTo>
                    <a:pt x="554" y="844"/>
                    <a:pt x="631" y="904"/>
                    <a:pt x="633" y="976"/>
                  </a:cubicBezTo>
                  <a:cubicBezTo>
                    <a:pt x="636" y="1067"/>
                    <a:pt x="538" y="1152"/>
                    <a:pt x="381" y="1152"/>
                  </a:cubicBezTo>
                  <a:cubicBezTo>
                    <a:pt x="176" y="1152"/>
                    <a:pt x="152" y="1110"/>
                    <a:pt x="150" y="1021"/>
                  </a:cubicBezTo>
                  <a:cubicBezTo>
                    <a:pt x="149" y="1016"/>
                    <a:pt x="149" y="1004"/>
                    <a:pt x="149" y="999"/>
                  </a:cubicBezTo>
                  <a:lnTo>
                    <a:pt x="13" y="999"/>
                  </a:lnTo>
                  <a:cubicBezTo>
                    <a:pt x="13" y="999"/>
                    <a:pt x="14" y="1031"/>
                    <a:pt x="15" y="1048"/>
                  </a:cubicBezTo>
                  <a:cubicBezTo>
                    <a:pt x="20" y="1210"/>
                    <a:pt x="149" y="1290"/>
                    <a:pt x="369" y="1283"/>
                  </a:cubicBezTo>
                  <a:cubicBezTo>
                    <a:pt x="638" y="1275"/>
                    <a:pt x="816" y="1126"/>
                    <a:pt x="811" y="947"/>
                  </a:cubicBezTo>
                  <a:cubicBezTo>
                    <a:pt x="806" y="790"/>
                    <a:pt x="684" y="708"/>
                    <a:pt x="501" y="714"/>
                  </a:cubicBez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3" name="Freeform 11">
              <a:extLst>
                <a:ext uri="{FF2B5EF4-FFF2-40B4-BE49-F238E27FC236}">
                  <a16:creationId xmlns:a16="http://schemas.microsoft.com/office/drawing/2014/main" id="{34B9B5A1-332F-A7B1-3D53-B21F39BAF663}"/>
                </a:ext>
              </a:extLst>
            </p:cNvPr>
            <p:cNvSpPr>
              <a:spLocks/>
            </p:cNvSpPr>
            <p:nvPr userDrawn="1"/>
          </p:nvSpPr>
          <p:spPr bwMode="auto">
            <a:xfrm>
              <a:off x="1298576" y="852488"/>
              <a:ext cx="69850" cy="142875"/>
            </a:xfrm>
            <a:custGeom>
              <a:avLst/>
              <a:gdLst>
                <a:gd name="T0" fmla="*/ 355 w 426"/>
                <a:gd name="T1" fmla="*/ 1 h 870"/>
                <a:gd name="T2" fmla="*/ 355 w 426"/>
                <a:gd name="T3" fmla="*/ 1 h 870"/>
                <a:gd name="T4" fmla="*/ 263 w 426"/>
                <a:gd name="T5" fmla="*/ 7 h 870"/>
                <a:gd name="T6" fmla="*/ 125 w 426"/>
                <a:gd name="T7" fmla="*/ 54 h 870"/>
                <a:gd name="T8" fmla="*/ 21 w 426"/>
                <a:gd name="T9" fmla="*/ 182 h 870"/>
                <a:gd name="T10" fmla="*/ 0 w 426"/>
                <a:gd name="T11" fmla="*/ 306 h 870"/>
                <a:gd name="T12" fmla="*/ 0 w 426"/>
                <a:gd name="T13" fmla="*/ 870 h 870"/>
                <a:gd name="T14" fmla="*/ 160 w 426"/>
                <a:gd name="T15" fmla="*/ 870 h 870"/>
                <a:gd name="T16" fmla="*/ 160 w 426"/>
                <a:gd name="T17" fmla="*/ 314 h 870"/>
                <a:gd name="T18" fmla="*/ 354 w 426"/>
                <a:gd name="T19" fmla="*/ 151 h 870"/>
                <a:gd name="T20" fmla="*/ 426 w 426"/>
                <a:gd name="T21" fmla="*/ 153 h 870"/>
                <a:gd name="T22" fmla="*/ 426 w 426"/>
                <a:gd name="T23" fmla="*/ 2 h 870"/>
                <a:gd name="T24" fmla="*/ 355 w 426"/>
                <a:gd name="T25" fmla="*/ 1 h 8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6" h="870">
                  <a:moveTo>
                    <a:pt x="355" y="1"/>
                  </a:moveTo>
                  <a:lnTo>
                    <a:pt x="355" y="1"/>
                  </a:lnTo>
                  <a:cubicBezTo>
                    <a:pt x="323" y="1"/>
                    <a:pt x="293" y="3"/>
                    <a:pt x="263" y="7"/>
                  </a:cubicBezTo>
                  <a:cubicBezTo>
                    <a:pt x="203" y="15"/>
                    <a:pt x="158" y="31"/>
                    <a:pt x="125" y="54"/>
                  </a:cubicBezTo>
                  <a:cubicBezTo>
                    <a:pt x="76" y="85"/>
                    <a:pt x="40" y="128"/>
                    <a:pt x="21" y="182"/>
                  </a:cubicBezTo>
                  <a:cubicBezTo>
                    <a:pt x="7" y="218"/>
                    <a:pt x="0" y="260"/>
                    <a:pt x="0" y="306"/>
                  </a:cubicBezTo>
                  <a:lnTo>
                    <a:pt x="0" y="870"/>
                  </a:lnTo>
                  <a:lnTo>
                    <a:pt x="160" y="870"/>
                  </a:lnTo>
                  <a:lnTo>
                    <a:pt x="160" y="314"/>
                  </a:lnTo>
                  <a:cubicBezTo>
                    <a:pt x="160" y="196"/>
                    <a:pt x="215" y="151"/>
                    <a:pt x="354" y="151"/>
                  </a:cubicBezTo>
                  <a:cubicBezTo>
                    <a:pt x="354" y="151"/>
                    <a:pt x="393" y="149"/>
                    <a:pt x="426" y="153"/>
                  </a:cubicBezTo>
                  <a:lnTo>
                    <a:pt x="426" y="2"/>
                  </a:lnTo>
                  <a:cubicBezTo>
                    <a:pt x="401" y="0"/>
                    <a:pt x="355" y="1"/>
                    <a:pt x="355" y="1"/>
                  </a:cubicBez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4" name="Freeform 12">
              <a:extLst>
                <a:ext uri="{FF2B5EF4-FFF2-40B4-BE49-F238E27FC236}">
                  <a16:creationId xmlns:a16="http://schemas.microsoft.com/office/drawing/2014/main" id="{CB3C1270-1FA1-2D72-471D-36F52600C330}"/>
                </a:ext>
              </a:extLst>
            </p:cNvPr>
            <p:cNvSpPr>
              <a:spLocks noEditPoints="1"/>
            </p:cNvSpPr>
            <p:nvPr userDrawn="1"/>
          </p:nvSpPr>
          <p:spPr bwMode="auto">
            <a:xfrm>
              <a:off x="1157288" y="811213"/>
              <a:ext cx="112713" cy="185738"/>
            </a:xfrm>
            <a:custGeom>
              <a:avLst/>
              <a:gdLst>
                <a:gd name="T0" fmla="*/ 499 w 686"/>
                <a:gd name="T1" fmla="*/ 440 h 1129"/>
                <a:gd name="T2" fmla="*/ 499 w 686"/>
                <a:gd name="T3" fmla="*/ 440 h 1129"/>
                <a:gd name="T4" fmla="*/ 514 w 686"/>
                <a:gd name="T5" fmla="*/ 462 h 1129"/>
                <a:gd name="T6" fmla="*/ 532 w 686"/>
                <a:gd name="T7" fmla="*/ 551 h 1129"/>
                <a:gd name="T8" fmla="*/ 532 w 686"/>
                <a:gd name="T9" fmla="*/ 826 h 1129"/>
                <a:gd name="T10" fmla="*/ 343 w 686"/>
                <a:gd name="T11" fmla="*/ 984 h 1129"/>
                <a:gd name="T12" fmla="*/ 155 w 686"/>
                <a:gd name="T13" fmla="*/ 826 h 1129"/>
                <a:gd name="T14" fmla="*/ 155 w 686"/>
                <a:gd name="T15" fmla="*/ 551 h 1129"/>
                <a:gd name="T16" fmla="*/ 186 w 686"/>
                <a:gd name="T17" fmla="*/ 440 h 1129"/>
                <a:gd name="T18" fmla="*/ 499 w 686"/>
                <a:gd name="T19" fmla="*/ 440 h 1129"/>
                <a:gd name="T20" fmla="*/ 499 w 686"/>
                <a:gd name="T21" fmla="*/ 440 h 1129"/>
                <a:gd name="T22" fmla="*/ 514 w 686"/>
                <a:gd name="T23" fmla="*/ 0 h 1129"/>
                <a:gd name="T24" fmla="*/ 514 w 686"/>
                <a:gd name="T25" fmla="*/ 0 h 1129"/>
                <a:gd name="T26" fmla="*/ 514 w 686"/>
                <a:gd name="T27" fmla="*/ 274 h 1129"/>
                <a:gd name="T28" fmla="*/ 342 w 686"/>
                <a:gd name="T29" fmla="*/ 248 h 1129"/>
                <a:gd name="T30" fmla="*/ 0 w 686"/>
                <a:gd name="T31" fmla="*/ 543 h 1129"/>
                <a:gd name="T32" fmla="*/ 0 w 686"/>
                <a:gd name="T33" fmla="*/ 855 h 1129"/>
                <a:gd name="T34" fmla="*/ 74 w 686"/>
                <a:gd name="T35" fmla="*/ 1040 h 1129"/>
                <a:gd name="T36" fmla="*/ 353 w 686"/>
                <a:gd name="T37" fmla="*/ 1129 h 1129"/>
                <a:gd name="T38" fmla="*/ 686 w 686"/>
                <a:gd name="T39" fmla="*/ 835 h 1129"/>
                <a:gd name="T40" fmla="*/ 686 w 686"/>
                <a:gd name="T41" fmla="*/ 0 h 1129"/>
                <a:gd name="T42" fmla="*/ 514 w 686"/>
                <a:gd name="T43" fmla="*/ 0 h 1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86" h="1129">
                  <a:moveTo>
                    <a:pt x="499" y="440"/>
                  </a:moveTo>
                  <a:lnTo>
                    <a:pt x="499" y="440"/>
                  </a:lnTo>
                  <a:cubicBezTo>
                    <a:pt x="505" y="447"/>
                    <a:pt x="510" y="454"/>
                    <a:pt x="514" y="462"/>
                  </a:cubicBezTo>
                  <a:cubicBezTo>
                    <a:pt x="526" y="485"/>
                    <a:pt x="532" y="514"/>
                    <a:pt x="532" y="551"/>
                  </a:cubicBezTo>
                  <a:lnTo>
                    <a:pt x="532" y="826"/>
                  </a:lnTo>
                  <a:cubicBezTo>
                    <a:pt x="532" y="939"/>
                    <a:pt x="480" y="984"/>
                    <a:pt x="343" y="984"/>
                  </a:cubicBezTo>
                  <a:cubicBezTo>
                    <a:pt x="206" y="984"/>
                    <a:pt x="159" y="937"/>
                    <a:pt x="155" y="826"/>
                  </a:cubicBezTo>
                  <a:cubicBezTo>
                    <a:pt x="150" y="704"/>
                    <a:pt x="152" y="605"/>
                    <a:pt x="155" y="551"/>
                  </a:cubicBezTo>
                  <a:cubicBezTo>
                    <a:pt x="157" y="502"/>
                    <a:pt x="164" y="466"/>
                    <a:pt x="186" y="440"/>
                  </a:cubicBezTo>
                  <a:cubicBezTo>
                    <a:pt x="236" y="381"/>
                    <a:pt x="430" y="371"/>
                    <a:pt x="499" y="440"/>
                  </a:cubicBezTo>
                  <a:lnTo>
                    <a:pt x="499" y="440"/>
                  </a:lnTo>
                  <a:close/>
                  <a:moveTo>
                    <a:pt x="514" y="0"/>
                  </a:moveTo>
                  <a:lnTo>
                    <a:pt x="514" y="0"/>
                  </a:lnTo>
                  <a:lnTo>
                    <a:pt x="514" y="274"/>
                  </a:lnTo>
                  <a:cubicBezTo>
                    <a:pt x="463" y="254"/>
                    <a:pt x="406" y="248"/>
                    <a:pt x="342" y="248"/>
                  </a:cubicBezTo>
                  <a:cubicBezTo>
                    <a:pt x="214" y="248"/>
                    <a:pt x="0" y="286"/>
                    <a:pt x="0" y="543"/>
                  </a:cubicBezTo>
                  <a:cubicBezTo>
                    <a:pt x="0" y="543"/>
                    <a:pt x="0" y="852"/>
                    <a:pt x="0" y="855"/>
                  </a:cubicBezTo>
                  <a:cubicBezTo>
                    <a:pt x="0" y="926"/>
                    <a:pt x="31" y="997"/>
                    <a:pt x="74" y="1040"/>
                  </a:cubicBezTo>
                  <a:cubicBezTo>
                    <a:pt x="122" y="1088"/>
                    <a:pt x="192" y="1129"/>
                    <a:pt x="353" y="1129"/>
                  </a:cubicBezTo>
                  <a:cubicBezTo>
                    <a:pt x="515" y="1129"/>
                    <a:pt x="686" y="1060"/>
                    <a:pt x="686" y="835"/>
                  </a:cubicBezTo>
                  <a:cubicBezTo>
                    <a:pt x="686" y="829"/>
                    <a:pt x="686" y="0"/>
                    <a:pt x="686" y="0"/>
                  </a:cubicBezTo>
                  <a:lnTo>
                    <a:pt x="514"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5" name="Freeform 13">
              <a:extLst>
                <a:ext uri="{FF2B5EF4-FFF2-40B4-BE49-F238E27FC236}">
                  <a16:creationId xmlns:a16="http://schemas.microsoft.com/office/drawing/2014/main" id="{6903BC5B-BFDB-F5F1-CA17-2C39BE2A6C66}"/>
                </a:ext>
              </a:extLst>
            </p:cNvPr>
            <p:cNvSpPr>
              <a:spLocks noEditPoints="1"/>
            </p:cNvSpPr>
            <p:nvPr userDrawn="1"/>
          </p:nvSpPr>
          <p:spPr bwMode="auto">
            <a:xfrm>
              <a:off x="830263" y="811213"/>
              <a:ext cx="234950" cy="184150"/>
            </a:xfrm>
            <a:custGeom>
              <a:avLst/>
              <a:gdLst>
                <a:gd name="T0" fmla="*/ 512 w 1431"/>
                <a:gd name="T1" fmla="*/ 483 h 1118"/>
                <a:gd name="T2" fmla="*/ 512 w 1431"/>
                <a:gd name="T3" fmla="*/ 483 h 1118"/>
                <a:gd name="T4" fmla="*/ 594 w 1431"/>
                <a:gd name="T5" fmla="*/ 321 h 1118"/>
                <a:gd name="T6" fmla="*/ 796 w 1431"/>
                <a:gd name="T7" fmla="*/ 152 h 1118"/>
                <a:gd name="T8" fmla="*/ 842 w 1431"/>
                <a:gd name="T9" fmla="*/ 152 h 1118"/>
                <a:gd name="T10" fmla="*/ 842 w 1431"/>
                <a:gd name="T11" fmla="*/ 483 h 1118"/>
                <a:gd name="T12" fmla="*/ 512 w 1431"/>
                <a:gd name="T13" fmla="*/ 483 h 1118"/>
                <a:gd name="T14" fmla="*/ 512 w 1431"/>
                <a:gd name="T15" fmla="*/ 483 h 1118"/>
                <a:gd name="T16" fmla="*/ 1189 w 1431"/>
                <a:gd name="T17" fmla="*/ 964 h 1118"/>
                <a:gd name="T18" fmla="*/ 1189 w 1431"/>
                <a:gd name="T19" fmla="*/ 964 h 1118"/>
                <a:gd name="T20" fmla="*/ 1017 w 1431"/>
                <a:gd name="T21" fmla="*/ 829 h 1118"/>
                <a:gd name="T22" fmla="*/ 1017 w 1431"/>
                <a:gd name="T23" fmla="*/ 631 h 1118"/>
                <a:gd name="T24" fmla="*/ 1403 w 1431"/>
                <a:gd name="T25" fmla="*/ 631 h 1118"/>
                <a:gd name="T26" fmla="*/ 1403 w 1431"/>
                <a:gd name="T27" fmla="*/ 483 h 1118"/>
                <a:gd name="T28" fmla="*/ 1017 w 1431"/>
                <a:gd name="T29" fmla="*/ 483 h 1118"/>
                <a:gd name="T30" fmla="*/ 1017 w 1431"/>
                <a:gd name="T31" fmla="*/ 151 h 1118"/>
                <a:gd name="T32" fmla="*/ 1403 w 1431"/>
                <a:gd name="T33" fmla="*/ 151 h 1118"/>
                <a:gd name="T34" fmla="*/ 1403 w 1431"/>
                <a:gd name="T35" fmla="*/ 0 h 1118"/>
                <a:gd name="T36" fmla="*/ 803 w 1431"/>
                <a:gd name="T37" fmla="*/ 0 h 1118"/>
                <a:gd name="T38" fmla="*/ 443 w 1431"/>
                <a:gd name="T39" fmla="*/ 263 h 1118"/>
                <a:gd name="T40" fmla="*/ 0 w 1431"/>
                <a:gd name="T41" fmla="*/ 1118 h 1118"/>
                <a:gd name="T42" fmla="*/ 192 w 1431"/>
                <a:gd name="T43" fmla="*/ 1118 h 1118"/>
                <a:gd name="T44" fmla="*/ 440 w 1431"/>
                <a:gd name="T45" fmla="*/ 625 h 1118"/>
                <a:gd name="T46" fmla="*/ 842 w 1431"/>
                <a:gd name="T47" fmla="*/ 625 h 1118"/>
                <a:gd name="T48" fmla="*/ 842 w 1431"/>
                <a:gd name="T49" fmla="*/ 856 h 1118"/>
                <a:gd name="T50" fmla="*/ 909 w 1431"/>
                <a:gd name="T51" fmla="*/ 1035 h 1118"/>
                <a:gd name="T52" fmla="*/ 1107 w 1431"/>
                <a:gd name="T53" fmla="*/ 1118 h 1118"/>
                <a:gd name="T54" fmla="*/ 1431 w 1431"/>
                <a:gd name="T55" fmla="*/ 1118 h 1118"/>
                <a:gd name="T56" fmla="*/ 1431 w 1431"/>
                <a:gd name="T57" fmla="*/ 964 h 1118"/>
                <a:gd name="T58" fmla="*/ 1189 w 1431"/>
                <a:gd name="T59" fmla="*/ 964 h 1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31" h="1118">
                  <a:moveTo>
                    <a:pt x="512" y="483"/>
                  </a:moveTo>
                  <a:lnTo>
                    <a:pt x="512" y="483"/>
                  </a:lnTo>
                  <a:lnTo>
                    <a:pt x="594" y="321"/>
                  </a:lnTo>
                  <a:cubicBezTo>
                    <a:pt x="654" y="201"/>
                    <a:pt x="722" y="152"/>
                    <a:pt x="796" y="152"/>
                  </a:cubicBezTo>
                  <a:lnTo>
                    <a:pt x="842" y="152"/>
                  </a:lnTo>
                  <a:lnTo>
                    <a:pt x="842" y="483"/>
                  </a:lnTo>
                  <a:lnTo>
                    <a:pt x="512" y="483"/>
                  </a:lnTo>
                  <a:lnTo>
                    <a:pt x="512" y="483"/>
                  </a:lnTo>
                  <a:close/>
                  <a:moveTo>
                    <a:pt x="1189" y="964"/>
                  </a:moveTo>
                  <a:lnTo>
                    <a:pt x="1189" y="964"/>
                  </a:lnTo>
                  <a:cubicBezTo>
                    <a:pt x="1065" y="960"/>
                    <a:pt x="1022" y="922"/>
                    <a:pt x="1017" y="829"/>
                  </a:cubicBezTo>
                  <a:lnTo>
                    <a:pt x="1017" y="631"/>
                  </a:lnTo>
                  <a:lnTo>
                    <a:pt x="1403" y="631"/>
                  </a:lnTo>
                  <a:lnTo>
                    <a:pt x="1403" y="483"/>
                  </a:lnTo>
                  <a:lnTo>
                    <a:pt x="1017" y="483"/>
                  </a:lnTo>
                  <a:lnTo>
                    <a:pt x="1017" y="151"/>
                  </a:lnTo>
                  <a:lnTo>
                    <a:pt x="1403" y="151"/>
                  </a:lnTo>
                  <a:lnTo>
                    <a:pt x="1403" y="0"/>
                  </a:lnTo>
                  <a:lnTo>
                    <a:pt x="803" y="0"/>
                  </a:lnTo>
                  <a:cubicBezTo>
                    <a:pt x="628" y="3"/>
                    <a:pt x="544" y="68"/>
                    <a:pt x="443" y="263"/>
                  </a:cubicBezTo>
                  <a:lnTo>
                    <a:pt x="0" y="1118"/>
                  </a:lnTo>
                  <a:lnTo>
                    <a:pt x="192" y="1118"/>
                  </a:lnTo>
                  <a:lnTo>
                    <a:pt x="440" y="625"/>
                  </a:lnTo>
                  <a:lnTo>
                    <a:pt x="842" y="625"/>
                  </a:lnTo>
                  <a:lnTo>
                    <a:pt x="842" y="856"/>
                  </a:lnTo>
                  <a:cubicBezTo>
                    <a:pt x="842" y="927"/>
                    <a:pt x="866" y="992"/>
                    <a:pt x="909" y="1035"/>
                  </a:cubicBezTo>
                  <a:cubicBezTo>
                    <a:pt x="957" y="1084"/>
                    <a:pt x="1036" y="1118"/>
                    <a:pt x="1107" y="1118"/>
                  </a:cubicBezTo>
                  <a:lnTo>
                    <a:pt x="1431" y="1118"/>
                  </a:lnTo>
                  <a:lnTo>
                    <a:pt x="1431" y="964"/>
                  </a:lnTo>
                  <a:lnTo>
                    <a:pt x="1189" y="964"/>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26" name="Kombinationstegning: figur 25">
              <a:extLst>
                <a:ext uri="{FF2B5EF4-FFF2-40B4-BE49-F238E27FC236}">
                  <a16:creationId xmlns:a16="http://schemas.microsoft.com/office/drawing/2014/main" id="{C629F577-80D7-02C9-A43A-C382652408CA}"/>
                </a:ext>
              </a:extLst>
            </p:cNvPr>
            <p:cNvSpPr>
              <a:spLocks/>
            </p:cNvSpPr>
            <p:nvPr userDrawn="1"/>
          </p:nvSpPr>
          <p:spPr bwMode="auto">
            <a:xfrm>
              <a:off x="1536701" y="777875"/>
              <a:ext cx="252413" cy="252413"/>
            </a:xfrm>
            <a:custGeom>
              <a:avLst/>
              <a:gdLst>
                <a:gd name="connsiteX0" fmla="*/ 129802 w 252413"/>
                <a:gd name="connsiteY0" fmla="*/ 32470 h 252413"/>
                <a:gd name="connsiteX1" fmla="*/ 127677 w 252413"/>
                <a:gd name="connsiteY1" fmla="*/ 32800 h 252413"/>
                <a:gd name="connsiteX2" fmla="*/ 125389 w 252413"/>
                <a:gd name="connsiteY2" fmla="*/ 32965 h 252413"/>
                <a:gd name="connsiteX3" fmla="*/ 124409 w 252413"/>
                <a:gd name="connsiteY3" fmla="*/ 33129 h 252413"/>
                <a:gd name="connsiteX4" fmla="*/ 121467 w 252413"/>
                <a:gd name="connsiteY4" fmla="*/ 33624 h 252413"/>
                <a:gd name="connsiteX5" fmla="*/ 117055 w 252413"/>
                <a:gd name="connsiteY5" fmla="*/ 34777 h 252413"/>
                <a:gd name="connsiteX6" fmla="*/ 115421 w 252413"/>
                <a:gd name="connsiteY6" fmla="*/ 35272 h 252413"/>
                <a:gd name="connsiteX7" fmla="*/ 114440 w 252413"/>
                <a:gd name="connsiteY7" fmla="*/ 36590 h 252413"/>
                <a:gd name="connsiteX8" fmla="*/ 116075 w 252413"/>
                <a:gd name="connsiteY8" fmla="*/ 38238 h 252413"/>
                <a:gd name="connsiteX9" fmla="*/ 117382 w 252413"/>
                <a:gd name="connsiteY9" fmla="*/ 38403 h 252413"/>
                <a:gd name="connsiteX10" fmla="*/ 125389 w 252413"/>
                <a:gd name="connsiteY10" fmla="*/ 40051 h 252413"/>
                <a:gd name="connsiteX11" fmla="*/ 127677 w 252413"/>
                <a:gd name="connsiteY11" fmla="*/ 40545 h 252413"/>
                <a:gd name="connsiteX12" fmla="*/ 154315 w 252413"/>
                <a:gd name="connsiteY12" fmla="*/ 52080 h 252413"/>
                <a:gd name="connsiteX13" fmla="*/ 180625 w 252413"/>
                <a:gd name="connsiteY13" fmla="*/ 122447 h 252413"/>
                <a:gd name="connsiteX14" fmla="*/ 148268 w 252413"/>
                <a:gd name="connsiteY14" fmla="*/ 154087 h 252413"/>
                <a:gd name="connsiteX15" fmla="*/ 120814 w 252413"/>
                <a:gd name="connsiteY15" fmla="*/ 134147 h 252413"/>
                <a:gd name="connsiteX16" fmla="*/ 121141 w 252413"/>
                <a:gd name="connsiteY16" fmla="*/ 133323 h 252413"/>
                <a:gd name="connsiteX17" fmla="*/ 121304 w 252413"/>
                <a:gd name="connsiteY17" fmla="*/ 133158 h 252413"/>
                <a:gd name="connsiteX18" fmla="*/ 121467 w 252413"/>
                <a:gd name="connsiteY18" fmla="*/ 132993 h 252413"/>
                <a:gd name="connsiteX19" fmla="*/ 122121 w 252413"/>
                <a:gd name="connsiteY19" fmla="*/ 133488 h 252413"/>
                <a:gd name="connsiteX20" fmla="*/ 123102 w 252413"/>
                <a:gd name="connsiteY20" fmla="*/ 136784 h 252413"/>
                <a:gd name="connsiteX21" fmla="*/ 136992 w 252413"/>
                <a:gd name="connsiteY21" fmla="*/ 144364 h 252413"/>
                <a:gd name="connsiteX22" fmla="*/ 139280 w 252413"/>
                <a:gd name="connsiteY22" fmla="*/ 144035 h 252413"/>
                <a:gd name="connsiteX23" fmla="*/ 152517 w 252413"/>
                <a:gd name="connsiteY23" fmla="*/ 71691 h 252413"/>
                <a:gd name="connsiteX24" fmla="*/ 37306 w 252413"/>
                <a:gd name="connsiteY24" fmla="*/ 107945 h 252413"/>
                <a:gd name="connsiteX25" fmla="*/ 42863 w 252413"/>
                <a:gd name="connsiteY25" fmla="*/ 170731 h 252413"/>
                <a:gd name="connsiteX26" fmla="*/ 121631 w 252413"/>
                <a:gd name="connsiteY26" fmla="*/ 218356 h 252413"/>
                <a:gd name="connsiteX27" fmla="*/ 124736 w 252413"/>
                <a:gd name="connsiteY27" fmla="*/ 218191 h 252413"/>
                <a:gd name="connsiteX28" fmla="*/ 127024 w 252413"/>
                <a:gd name="connsiteY28" fmla="*/ 217862 h 252413"/>
                <a:gd name="connsiteX29" fmla="*/ 131109 w 252413"/>
                <a:gd name="connsiteY29" fmla="*/ 217202 h 252413"/>
                <a:gd name="connsiteX30" fmla="*/ 135521 w 252413"/>
                <a:gd name="connsiteY30" fmla="*/ 216049 h 252413"/>
                <a:gd name="connsiteX31" fmla="*/ 136992 w 252413"/>
                <a:gd name="connsiteY31" fmla="*/ 215554 h 252413"/>
                <a:gd name="connsiteX32" fmla="*/ 137973 w 252413"/>
                <a:gd name="connsiteY32" fmla="*/ 214236 h 252413"/>
                <a:gd name="connsiteX33" fmla="*/ 136339 w 252413"/>
                <a:gd name="connsiteY33" fmla="*/ 212753 h 252413"/>
                <a:gd name="connsiteX34" fmla="*/ 135031 w 252413"/>
                <a:gd name="connsiteY34" fmla="*/ 212423 h 252413"/>
                <a:gd name="connsiteX35" fmla="*/ 127187 w 252413"/>
                <a:gd name="connsiteY35" fmla="*/ 210775 h 252413"/>
                <a:gd name="connsiteX36" fmla="*/ 124899 w 252413"/>
                <a:gd name="connsiteY36" fmla="*/ 210281 h 252413"/>
                <a:gd name="connsiteX37" fmla="*/ 98098 w 252413"/>
                <a:gd name="connsiteY37" fmla="*/ 198746 h 252413"/>
                <a:gd name="connsiteX38" fmla="*/ 71788 w 252413"/>
                <a:gd name="connsiteY38" fmla="*/ 128379 h 252413"/>
                <a:gd name="connsiteX39" fmla="*/ 104145 w 252413"/>
                <a:gd name="connsiteY39" fmla="*/ 96739 h 252413"/>
                <a:gd name="connsiteX40" fmla="*/ 131763 w 252413"/>
                <a:gd name="connsiteY40" fmla="*/ 116844 h 252413"/>
                <a:gd name="connsiteX41" fmla="*/ 131109 w 252413"/>
                <a:gd name="connsiteY41" fmla="*/ 117833 h 252413"/>
                <a:gd name="connsiteX42" fmla="*/ 130455 w 252413"/>
                <a:gd name="connsiteY42" fmla="*/ 117338 h 252413"/>
                <a:gd name="connsiteX43" fmla="*/ 129312 w 252413"/>
                <a:gd name="connsiteY43" fmla="*/ 114042 h 252413"/>
                <a:gd name="connsiteX44" fmla="*/ 115584 w 252413"/>
                <a:gd name="connsiteY44" fmla="*/ 106627 h 252413"/>
                <a:gd name="connsiteX45" fmla="*/ 113133 w 252413"/>
                <a:gd name="connsiteY45" fmla="*/ 106791 h 252413"/>
                <a:gd name="connsiteX46" fmla="*/ 99896 w 252413"/>
                <a:gd name="connsiteY46" fmla="*/ 179135 h 252413"/>
                <a:gd name="connsiteX47" fmla="*/ 215270 w 252413"/>
                <a:gd name="connsiteY47" fmla="*/ 142881 h 252413"/>
                <a:gd name="connsiteX48" fmla="*/ 209551 w 252413"/>
                <a:gd name="connsiteY48" fmla="*/ 80095 h 252413"/>
                <a:gd name="connsiteX49" fmla="*/ 130782 w 252413"/>
                <a:gd name="connsiteY49" fmla="*/ 32470 h 252413"/>
                <a:gd name="connsiteX50" fmla="*/ 129802 w 252413"/>
                <a:gd name="connsiteY50" fmla="*/ 32470 h 252413"/>
                <a:gd name="connsiteX51" fmla="*/ 126125 w 252413"/>
                <a:gd name="connsiteY51" fmla="*/ 0 h 252413"/>
                <a:gd name="connsiteX52" fmla="*/ 252413 w 252413"/>
                <a:gd name="connsiteY52" fmla="*/ 126207 h 252413"/>
                <a:gd name="connsiteX53" fmla="*/ 126125 w 252413"/>
                <a:gd name="connsiteY53" fmla="*/ 252413 h 252413"/>
                <a:gd name="connsiteX54" fmla="*/ 0 w 252413"/>
                <a:gd name="connsiteY54" fmla="*/ 126207 h 252413"/>
                <a:gd name="connsiteX55" fmla="*/ 126125 w 252413"/>
                <a:gd name="connsiteY55" fmla="*/ 0 h 252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252413" h="252413">
                  <a:moveTo>
                    <a:pt x="129802" y="32470"/>
                  </a:moveTo>
                  <a:cubicBezTo>
                    <a:pt x="129148" y="32635"/>
                    <a:pt x="128331" y="32635"/>
                    <a:pt x="127677" y="32800"/>
                  </a:cubicBezTo>
                  <a:cubicBezTo>
                    <a:pt x="126860" y="32800"/>
                    <a:pt x="126207" y="32965"/>
                    <a:pt x="125389" y="32965"/>
                  </a:cubicBezTo>
                  <a:cubicBezTo>
                    <a:pt x="125063" y="33129"/>
                    <a:pt x="124736" y="33129"/>
                    <a:pt x="124409" y="33129"/>
                  </a:cubicBezTo>
                  <a:cubicBezTo>
                    <a:pt x="123428" y="33294"/>
                    <a:pt x="122448" y="33459"/>
                    <a:pt x="121467" y="33624"/>
                  </a:cubicBezTo>
                  <a:cubicBezTo>
                    <a:pt x="121304" y="33788"/>
                    <a:pt x="117382" y="34612"/>
                    <a:pt x="117055" y="34777"/>
                  </a:cubicBezTo>
                  <a:cubicBezTo>
                    <a:pt x="116728" y="34777"/>
                    <a:pt x="115584" y="35107"/>
                    <a:pt x="115421" y="35272"/>
                  </a:cubicBezTo>
                  <a:cubicBezTo>
                    <a:pt x="114931" y="35601"/>
                    <a:pt x="114440" y="36096"/>
                    <a:pt x="114440" y="36590"/>
                  </a:cubicBezTo>
                  <a:cubicBezTo>
                    <a:pt x="114440" y="37414"/>
                    <a:pt x="115094" y="37908"/>
                    <a:pt x="116075" y="38238"/>
                  </a:cubicBezTo>
                  <a:cubicBezTo>
                    <a:pt x="116075" y="38238"/>
                    <a:pt x="117055" y="38403"/>
                    <a:pt x="117382" y="38403"/>
                  </a:cubicBezTo>
                  <a:cubicBezTo>
                    <a:pt x="119180" y="38897"/>
                    <a:pt x="122775" y="39556"/>
                    <a:pt x="125389" y="40051"/>
                  </a:cubicBezTo>
                  <a:cubicBezTo>
                    <a:pt x="126207" y="40215"/>
                    <a:pt x="127024" y="40545"/>
                    <a:pt x="127677" y="40545"/>
                  </a:cubicBezTo>
                  <a:cubicBezTo>
                    <a:pt x="137156" y="42687"/>
                    <a:pt x="146307" y="46313"/>
                    <a:pt x="154315" y="52080"/>
                  </a:cubicBezTo>
                  <a:cubicBezTo>
                    <a:pt x="176213" y="67736"/>
                    <a:pt x="189287" y="94762"/>
                    <a:pt x="180625" y="122447"/>
                  </a:cubicBezTo>
                  <a:cubicBezTo>
                    <a:pt x="174579" y="142057"/>
                    <a:pt x="161015" y="151780"/>
                    <a:pt x="148268" y="154087"/>
                  </a:cubicBezTo>
                  <a:cubicBezTo>
                    <a:pt x="131926" y="157383"/>
                    <a:pt x="117055" y="148649"/>
                    <a:pt x="120814" y="134147"/>
                  </a:cubicBezTo>
                  <a:cubicBezTo>
                    <a:pt x="120814" y="133817"/>
                    <a:pt x="120977" y="133488"/>
                    <a:pt x="121141" y="133323"/>
                  </a:cubicBezTo>
                  <a:cubicBezTo>
                    <a:pt x="121141" y="133323"/>
                    <a:pt x="121141" y="133158"/>
                    <a:pt x="121304" y="133158"/>
                  </a:cubicBezTo>
                  <a:cubicBezTo>
                    <a:pt x="121304" y="132993"/>
                    <a:pt x="121467" y="132993"/>
                    <a:pt x="121467" y="132993"/>
                  </a:cubicBezTo>
                  <a:cubicBezTo>
                    <a:pt x="121794" y="132993"/>
                    <a:pt x="121958" y="133158"/>
                    <a:pt x="122121" y="133488"/>
                  </a:cubicBezTo>
                  <a:cubicBezTo>
                    <a:pt x="122121" y="133488"/>
                    <a:pt x="122611" y="135465"/>
                    <a:pt x="123102" y="136784"/>
                  </a:cubicBezTo>
                  <a:cubicBezTo>
                    <a:pt x="125880" y="142222"/>
                    <a:pt x="131273" y="144364"/>
                    <a:pt x="136992" y="144364"/>
                  </a:cubicBezTo>
                  <a:cubicBezTo>
                    <a:pt x="137809" y="144199"/>
                    <a:pt x="138463" y="144199"/>
                    <a:pt x="139280" y="144035"/>
                  </a:cubicBezTo>
                  <a:cubicBezTo>
                    <a:pt x="173435" y="139750"/>
                    <a:pt x="175723" y="93114"/>
                    <a:pt x="152517" y="71691"/>
                  </a:cubicBezTo>
                  <a:cubicBezTo>
                    <a:pt x="113460" y="35272"/>
                    <a:pt x="50216" y="56859"/>
                    <a:pt x="37306" y="107945"/>
                  </a:cubicBezTo>
                  <a:cubicBezTo>
                    <a:pt x="31750" y="125907"/>
                    <a:pt x="32567" y="147330"/>
                    <a:pt x="42863" y="170731"/>
                  </a:cubicBezTo>
                  <a:cubicBezTo>
                    <a:pt x="55609" y="199075"/>
                    <a:pt x="88130" y="220663"/>
                    <a:pt x="121631" y="218356"/>
                  </a:cubicBezTo>
                  <a:cubicBezTo>
                    <a:pt x="121958" y="218356"/>
                    <a:pt x="124082" y="218191"/>
                    <a:pt x="124736" y="218191"/>
                  </a:cubicBezTo>
                  <a:cubicBezTo>
                    <a:pt x="125553" y="218026"/>
                    <a:pt x="126370" y="217862"/>
                    <a:pt x="127024" y="217862"/>
                  </a:cubicBezTo>
                  <a:cubicBezTo>
                    <a:pt x="127351" y="217862"/>
                    <a:pt x="129965" y="217367"/>
                    <a:pt x="131109" y="217202"/>
                  </a:cubicBezTo>
                  <a:cubicBezTo>
                    <a:pt x="131109" y="217202"/>
                    <a:pt x="135195" y="216214"/>
                    <a:pt x="135521" y="216049"/>
                  </a:cubicBezTo>
                  <a:cubicBezTo>
                    <a:pt x="135848" y="216049"/>
                    <a:pt x="136829" y="215719"/>
                    <a:pt x="136992" y="215554"/>
                  </a:cubicBezTo>
                  <a:cubicBezTo>
                    <a:pt x="137483" y="215225"/>
                    <a:pt x="137973" y="214895"/>
                    <a:pt x="137973" y="214236"/>
                  </a:cubicBezTo>
                  <a:cubicBezTo>
                    <a:pt x="137973" y="213412"/>
                    <a:pt x="137319" y="212918"/>
                    <a:pt x="136339" y="212753"/>
                  </a:cubicBezTo>
                  <a:cubicBezTo>
                    <a:pt x="136339" y="212753"/>
                    <a:pt x="135521" y="212423"/>
                    <a:pt x="135031" y="212423"/>
                  </a:cubicBezTo>
                  <a:cubicBezTo>
                    <a:pt x="133234" y="212094"/>
                    <a:pt x="129638" y="211270"/>
                    <a:pt x="127187" y="210775"/>
                  </a:cubicBezTo>
                  <a:cubicBezTo>
                    <a:pt x="126207" y="210611"/>
                    <a:pt x="125553" y="210446"/>
                    <a:pt x="124899" y="210281"/>
                  </a:cubicBezTo>
                  <a:cubicBezTo>
                    <a:pt x="115421" y="208139"/>
                    <a:pt x="106269" y="204513"/>
                    <a:pt x="98098" y="198746"/>
                  </a:cubicBezTo>
                  <a:cubicBezTo>
                    <a:pt x="76200" y="183090"/>
                    <a:pt x="63127" y="156064"/>
                    <a:pt x="71788" y="128379"/>
                  </a:cubicBezTo>
                  <a:cubicBezTo>
                    <a:pt x="77998" y="108769"/>
                    <a:pt x="91398" y="99211"/>
                    <a:pt x="104145" y="96739"/>
                  </a:cubicBezTo>
                  <a:cubicBezTo>
                    <a:pt x="120487" y="93608"/>
                    <a:pt x="135521" y="102177"/>
                    <a:pt x="131763" y="116844"/>
                  </a:cubicBezTo>
                  <a:cubicBezTo>
                    <a:pt x="131599" y="117503"/>
                    <a:pt x="131273" y="117833"/>
                    <a:pt x="131109" y="117833"/>
                  </a:cubicBezTo>
                  <a:cubicBezTo>
                    <a:pt x="130782" y="117833"/>
                    <a:pt x="130455" y="117338"/>
                    <a:pt x="130455" y="117338"/>
                  </a:cubicBezTo>
                  <a:cubicBezTo>
                    <a:pt x="130455" y="117338"/>
                    <a:pt x="129965" y="115361"/>
                    <a:pt x="129312" y="114042"/>
                  </a:cubicBezTo>
                  <a:cubicBezTo>
                    <a:pt x="126533" y="108604"/>
                    <a:pt x="121141" y="106462"/>
                    <a:pt x="115584" y="106627"/>
                  </a:cubicBezTo>
                  <a:cubicBezTo>
                    <a:pt x="114767" y="106627"/>
                    <a:pt x="113950" y="106627"/>
                    <a:pt x="113133" y="106791"/>
                  </a:cubicBezTo>
                  <a:cubicBezTo>
                    <a:pt x="78978" y="111076"/>
                    <a:pt x="76854" y="157877"/>
                    <a:pt x="99896" y="179135"/>
                  </a:cubicBezTo>
                  <a:cubicBezTo>
                    <a:pt x="139117" y="215554"/>
                    <a:pt x="202360" y="194131"/>
                    <a:pt x="215270" y="142881"/>
                  </a:cubicBezTo>
                  <a:cubicBezTo>
                    <a:pt x="220663" y="124919"/>
                    <a:pt x="220009" y="103496"/>
                    <a:pt x="209551" y="80095"/>
                  </a:cubicBezTo>
                  <a:cubicBezTo>
                    <a:pt x="196967" y="51916"/>
                    <a:pt x="164447" y="30163"/>
                    <a:pt x="130782" y="32470"/>
                  </a:cubicBezTo>
                  <a:cubicBezTo>
                    <a:pt x="130455" y="32470"/>
                    <a:pt x="130129" y="32470"/>
                    <a:pt x="129802" y="32470"/>
                  </a:cubicBezTo>
                  <a:close/>
                  <a:moveTo>
                    <a:pt x="126125" y="0"/>
                  </a:moveTo>
                  <a:cubicBezTo>
                    <a:pt x="195829" y="0"/>
                    <a:pt x="252413" y="56457"/>
                    <a:pt x="252413" y="126207"/>
                  </a:cubicBezTo>
                  <a:cubicBezTo>
                    <a:pt x="252413" y="195957"/>
                    <a:pt x="195829" y="252413"/>
                    <a:pt x="126125" y="252413"/>
                  </a:cubicBezTo>
                  <a:cubicBezTo>
                    <a:pt x="56420" y="252413"/>
                    <a:pt x="0" y="195957"/>
                    <a:pt x="0" y="126207"/>
                  </a:cubicBezTo>
                  <a:cubicBezTo>
                    <a:pt x="0" y="56457"/>
                    <a:pt x="56420" y="0"/>
                    <a:pt x="126125" y="0"/>
                  </a:cubicBez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noAutofit/>
            </a:bodyPr>
            <a:lstStyle/>
            <a:p>
              <a:endParaRPr lang="da-DK">
                <a:solidFill>
                  <a:sysClr val="windowText" lastClr="000000"/>
                </a:solidFill>
              </a:endParaRPr>
            </a:p>
          </p:txBody>
        </p:sp>
        <p:sp>
          <p:nvSpPr>
            <p:cNvPr id="27" name="Freeform 16">
              <a:extLst>
                <a:ext uri="{FF2B5EF4-FFF2-40B4-BE49-F238E27FC236}">
                  <a16:creationId xmlns:a16="http://schemas.microsoft.com/office/drawing/2014/main" id="{9A318EA0-5281-9362-181D-ED1CAE2A8EAA}"/>
                </a:ext>
              </a:extLst>
            </p:cNvPr>
            <p:cNvSpPr>
              <a:spLocks/>
            </p:cNvSpPr>
            <p:nvPr userDrawn="1"/>
          </p:nvSpPr>
          <p:spPr bwMode="auto">
            <a:xfrm>
              <a:off x="2382838" y="852488"/>
              <a:ext cx="112713" cy="142875"/>
            </a:xfrm>
            <a:custGeom>
              <a:avLst/>
              <a:gdLst>
                <a:gd name="T0" fmla="*/ 666 w 686"/>
                <a:gd name="T1" fmla="*/ 176 h 871"/>
                <a:gd name="T2" fmla="*/ 666 w 686"/>
                <a:gd name="T3" fmla="*/ 176 h 871"/>
                <a:gd name="T4" fmla="*/ 647 w 686"/>
                <a:gd name="T5" fmla="*/ 136 h 871"/>
                <a:gd name="T6" fmla="*/ 647 w 686"/>
                <a:gd name="T7" fmla="*/ 136 h 871"/>
                <a:gd name="T8" fmla="*/ 346 w 686"/>
                <a:gd name="T9" fmla="*/ 0 h 871"/>
                <a:gd name="T10" fmla="*/ 253 w 686"/>
                <a:gd name="T11" fmla="*/ 7 h 871"/>
                <a:gd name="T12" fmla="*/ 120 w 686"/>
                <a:gd name="T13" fmla="*/ 52 h 871"/>
                <a:gd name="T14" fmla="*/ 37 w 686"/>
                <a:gd name="T15" fmla="*/ 136 h 871"/>
                <a:gd name="T16" fmla="*/ 38 w 686"/>
                <a:gd name="T17" fmla="*/ 136 h 871"/>
                <a:gd name="T18" fmla="*/ 19 w 686"/>
                <a:gd name="T19" fmla="*/ 175 h 871"/>
                <a:gd name="T20" fmla="*/ 0 w 686"/>
                <a:gd name="T21" fmla="*/ 295 h 871"/>
                <a:gd name="T22" fmla="*/ 0 w 686"/>
                <a:gd name="T23" fmla="*/ 871 h 871"/>
                <a:gd name="T24" fmla="*/ 154 w 686"/>
                <a:gd name="T25" fmla="*/ 871 h 871"/>
                <a:gd name="T26" fmla="*/ 154 w 686"/>
                <a:gd name="T27" fmla="*/ 303 h 871"/>
                <a:gd name="T28" fmla="*/ 327 w 686"/>
                <a:gd name="T29" fmla="*/ 145 h 871"/>
                <a:gd name="T30" fmla="*/ 338 w 686"/>
                <a:gd name="T31" fmla="*/ 145 h 871"/>
                <a:gd name="T32" fmla="*/ 498 w 686"/>
                <a:gd name="T33" fmla="*/ 191 h 871"/>
                <a:gd name="T34" fmla="*/ 501 w 686"/>
                <a:gd name="T35" fmla="*/ 194 h 871"/>
                <a:gd name="T36" fmla="*/ 504 w 686"/>
                <a:gd name="T37" fmla="*/ 199 h 871"/>
                <a:gd name="T38" fmla="*/ 530 w 686"/>
                <a:gd name="T39" fmla="*/ 275 h 871"/>
                <a:gd name="T40" fmla="*/ 531 w 686"/>
                <a:gd name="T41" fmla="*/ 303 h 871"/>
                <a:gd name="T42" fmla="*/ 531 w 686"/>
                <a:gd name="T43" fmla="*/ 871 h 871"/>
                <a:gd name="T44" fmla="*/ 686 w 686"/>
                <a:gd name="T45" fmla="*/ 871 h 871"/>
                <a:gd name="T46" fmla="*/ 686 w 686"/>
                <a:gd name="T47" fmla="*/ 295 h 871"/>
                <a:gd name="T48" fmla="*/ 666 w 686"/>
                <a:gd name="T49" fmla="*/ 176 h 8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86" h="871">
                  <a:moveTo>
                    <a:pt x="666" y="176"/>
                  </a:moveTo>
                  <a:lnTo>
                    <a:pt x="666" y="176"/>
                  </a:lnTo>
                  <a:cubicBezTo>
                    <a:pt x="661" y="162"/>
                    <a:pt x="655" y="148"/>
                    <a:pt x="647" y="136"/>
                  </a:cubicBezTo>
                  <a:lnTo>
                    <a:pt x="647" y="136"/>
                  </a:lnTo>
                  <a:cubicBezTo>
                    <a:pt x="580" y="23"/>
                    <a:pt x="440" y="1"/>
                    <a:pt x="346" y="0"/>
                  </a:cubicBezTo>
                  <a:cubicBezTo>
                    <a:pt x="306" y="0"/>
                    <a:pt x="281" y="3"/>
                    <a:pt x="253" y="7"/>
                  </a:cubicBezTo>
                  <a:cubicBezTo>
                    <a:pt x="195" y="14"/>
                    <a:pt x="151" y="30"/>
                    <a:pt x="120" y="52"/>
                  </a:cubicBezTo>
                  <a:cubicBezTo>
                    <a:pt x="85" y="74"/>
                    <a:pt x="57" y="102"/>
                    <a:pt x="37" y="136"/>
                  </a:cubicBezTo>
                  <a:lnTo>
                    <a:pt x="38" y="136"/>
                  </a:lnTo>
                  <a:cubicBezTo>
                    <a:pt x="30" y="148"/>
                    <a:pt x="24" y="161"/>
                    <a:pt x="19" y="175"/>
                  </a:cubicBezTo>
                  <a:cubicBezTo>
                    <a:pt x="6" y="210"/>
                    <a:pt x="0" y="250"/>
                    <a:pt x="0" y="295"/>
                  </a:cubicBezTo>
                  <a:lnTo>
                    <a:pt x="0" y="871"/>
                  </a:lnTo>
                  <a:lnTo>
                    <a:pt x="154" y="871"/>
                  </a:lnTo>
                  <a:lnTo>
                    <a:pt x="154" y="303"/>
                  </a:lnTo>
                  <a:cubicBezTo>
                    <a:pt x="154" y="196"/>
                    <a:pt x="197" y="151"/>
                    <a:pt x="327" y="145"/>
                  </a:cubicBezTo>
                  <a:cubicBezTo>
                    <a:pt x="332" y="145"/>
                    <a:pt x="339" y="145"/>
                    <a:pt x="338" y="145"/>
                  </a:cubicBezTo>
                  <a:cubicBezTo>
                    <a:pt x="419" y="146"/>
                    <a:pt x="469" y="160"/>
                    <a:pt x="498" y="191"/>
                  </a:cubicBezTo>
                  <a:cubicBezTo>
                    <a:pt x="499" y="192"/>
                    <a:pt x="500" y="193"/>
                    <a:pt x="501" y="194"/>
                  </a:cubicBezTo>
                  <a:cubicBezTo>
                    <a:pt x="502" y="196"/>
                    <a:pt x="503" y="197"/>
                    <a:pt x="504" y="199"/>
                  </a:cubicBezTo>
                  <a:cubicBezTo>
                    <a:pt x="519" y="218"/>
                    <a:pt x="527" y="243"/>
                    <a:pt x="530" y="275"/>
                  </a:cubicBezTo>
                  <a:cubicBezTo>
                    <a:pt x="531" y="284"/>
                    <a:pt x="531" y="293"/>
                    <a:pt x="531" y="303"/>
                  </a:cubicBezTo>
                  <a:lnTo>
                    <a:pt x="531" y="871"/>
                  </a:lnTo>
                  <a:lnTo>
                    <a:pt x="686" y="871"/>
                  </a:lnTo>
                  <a:lnTo>
                    <a:pt x="686" y="295"/>
                  </a:lnTo>
                  <a:cubicBezTo>
                    <a:pt x="686" y="251"/>
                    <a:pt x="679" y="211"/>
                    <a:pt x="666" y="176"/>
                  </a:cubicBez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grpSp>
      <p:sp>
        <p:nvSpPr>
          <p:cNvPr id="28" name="Pladsholder til billede 27">
            <a:extLst>
              <a:ext uri="{FF2B5EF4-FFF2-40B4-BE49-F238E27FC236}">
                <a16:creationId xmlns:a16="http://schemas.microsoft.com/office/drawing/2014/main" id="{8704F738-6CD5-F46F-CAD2-AEB4AA9C495A}"/>
              </a:ext>
            </a:extLst>
          </p:cNvPr>
          <p:cNvSpPr>
            <a:spLocks noGrp="1"/>
          </p:cNvSpPr>
          <p:nvPr>
            <p:ph type="pic" sz="quarter" idx="10"/>
          </p:nvPr>
        </p:nvSpPr>
        <p:spPr>
          <a:xfrm>
            <a:off x="6076524" y="0"/>
            <a:ext cx="6115477" cy="6858000"/>
          </a:xfrm>
          <a:custGeom>
            <a:avLst/>
            <a:gdLst>
              <a:gd name="connsiteX0" fmla="*/ 3097942 w 6115477"/>
              <a:gd name="connsiteY0" fmla="*/ 360991 h 6858000"/>
              <a:gd name="connsiteX1" fmla="*/ 5048086 w 6115477"/>
              <a:gd name="connsiteY1" fmla="*/ 1133487 h 6858000"/>
              <a:gd name="connsiteX2" fmla="*/ 4484764 w 6115477"/>
              <a:gd name="connsiteY2" fmla="*/ 4212194 h 6858000"/>
              <a:gd name="connsiteX3" fmla="*/ 4387400 w 6115477"/>
              <a:gd name="connsiteY3" fmla="*/ 4226220 h 6858000"/>
              <a:gd name="connsiteX4" fmla="*/ 3796261 w 6115477"/>
              <a:gd name="connsiteY4" fmla="*/ 3903622 h 6858000"/>
              <a:gd name="connsiteX5" fmla="*/ 3754534 w 6115477"/>
              <a:gd name="connsiteY5" fmla="*/ 3763362 h 6858000"/>
              <a:gd name="connsiteX6" fmla="*/ 3726715 w 6115477"/>
              <a:gd name="connsiteY6" fmla="*/ 3742323 h 6858000"/>
              <a:gd name="connsiteX7" fmla="*/ 3719760 w 6115477"/>
              <a:gd name="connsiteY7" fmla="*/ 3749336 h 6858000"/>
              <a:gd name="connsiteX8" fmla="*/ 3712806 w 6115477"/>
              <a:gd name="connsiteY8" fmla="*/ 3756349 h 6858000"/>
              <a:gd name="connsiteX9" fmla="*/ 3698897 w 6115477"/>
              <a:gd name="connsiteY9" fmla="*/ 3791414 h 6858000"/>
              <a:gd name="connsiteX10" fmla="*/ 4867266 w 6115477"/>
              <a:gd name="connsiteY10" fmla="*/ 4639987 h 6858000"/>
              <a:gd name="connsiteX11" fmla="*/ 6068128 w 6115477"/>
              <a:gd name="connsiteY11" fmla="*/ 3719238 h 6858000"/>
              <a:gd name="connsiteX12" fmla="*/ 6115477 w 6115477"/>
              <a:gd name="connsiteY12" fmla="*/ 3623370 h 6858000"/>
              <a:gd name="connsiteX13" fmla="*/ 6115477 w 6115477"/>
              <a:gd name="connsiteY13" fmla="*/ 6155481 h 6858000"/>
              <a:gd name="connsiteX14" fmla="*/ 6032540 w 6115477"/>
              <a:gd name="connsiteY14" fmla="*/ 6197000 h 6858000"/>
              <a:gd name="connsiteX15" fmla="*/ 2808711 w 6115477"/>
              <a:gd name="connsiteY15" fmla="*/ 5705963 h 6858000"/>
              <a:gd name="connsiteX16" fmla="*/ 3372032 w 6115477"/>
              <a:gd name="connsiteY16" fmla="*/ 2627256 h 6858000"/>
              <a:gd name="connsiteX17" fmla="*/ 3476350 w 6115477"/>
              <a:gd name="connsiteY17" fmla="*/ 2620243 h 6858000"/>
              <a:gd name="connsiteX18" fmla="*/ 4060535 w 6115477"/>
              <a:gd name="connsiteY18" fmla="*/ 2935828 h 6858000"/>
              <a:gd name="connsiteX19" fmla="*/ 4109217 w 6115477"/>
              <a:gd name="connsiteY19" fmla="*/ 3076088 h 6858000"/>
              <a:gd name="connsiteX20" fmla="*/ 4137036 w 6115477"/>
              <a:gd name="connsiteY20" fmla="*/ 3097127 h 6858000"/>
              <a:gd name="connsiteX21" fmla="*/ 4164854 w 6115477"/>
              <a:gd name="connsiteY21" fmla="*/ 3055049 h 6858000"/>
              <a:gd name="connsiteX22" fmla="*/ 3246265 w 6115477"/>
              <a:gd name="connsiteY22" fmla="*/ 2172370 h 6858000"/>
              <a:gd name="connsiteX23" fmla="*/ 2989530 w 6115477"/>
              <a:gd name="connsiteY23" fmla="*/ 2199463 h 6858000"/>
              <a:gd name="connsiteX24" fmla="*/ 1612523 w 6115477"/>
              <a:gd name="connsiteY24" fmla="*/ 3545959 h 6858000"/>
              <a:gd name="connsiteX25" fmla="*/ 2732210 w 6115477"/>
              <a:gd name="connsiteY25" fmla="*/ 6540510 h 6858000"/>
              <a:gd name="connsiteX26" fmla="*/ 3281622 w 6115477"/>
              <a:gd name="connsiteY26" fmla="*/ 6843823 h 6858000"/>
              <a:gd name="connsiteX27" fmla="*/ 3320286 w 6115477"/>
              <a:gd name="connsiteY27" fmla="*/ 6858000 h 6858000"/>
              <a:gd name="connsiteX28" fmla="*/ 1738891 w 6115477"/>
              <a:gd name="connsiteY28" fmla="*/ 6858000 h 6858000"/>
              <a:gd name="connsiteX29" fmla="*/ 1726405 w 6115477"/>
              <a:gd name="connsiteY29" fmla="*/ 6850836 h 6858000"/>
              <a:gd name="connsiteX30" fmla="*/ 381563 w 6115477"/>
              <a:gd name="connsiteY30" fmla="*/ 5348300 h 6858000"/>
              <a:gd name="connsiteX31" fmla="*/ 145107 w 6115477"/>
              <a:gd name="connsiteY31" fmla="*/ 2676347 h 6858000"/>
              <a:gd name="connsiteX32" fmla="*/ 3097942 w 6115477"/>
              <a:gd name="connsiteY32" fmla="*/ 360991 h 6858000"/>
              <a:gd name="connsiteX33" fmla="*/ 4590885 w 6115477"/>
              <a:gd name="connsiteY33" fmla="*/ 0 h 6858000"/>
              <a:gd name="connsiteX34" fmla="*/ 6115477 w 6115477"/>
              <a:gd name="connsiteY34" fmla="*/ 0 h 6858000"/>
              <a:gd name="connsiteX35" fmla="*/ 6115477 w 6115477"/>
              <a:gd name="connsiteY35" fmla="*/ 1478397 h 6858000"/>
              <a:gd name="connsiteX36" fmla="*/ 6086069 w 6115477"/>
              <a:gd name="connsiteY36" fmla="*/ 1413064 h 6858000"/>
              <a:gd name="connsiteX37" fmla="*/ 5124586 w 6115477"/>
              <a:gd name="connsiteY37" fmla="*/ 298940 h 6858000"/>
              <a:gd name="connsiteX38" fmla="*/ 4722511 w 6115477"/>
              <a:gd name="connsiteY38" fmla="*/ 5978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6115477" h="6858000">
                <a:moveTo>
                  <a:pt x="3097942" y="360991"/>
                </a:moveTo>
                <a:cubicBezTo>
                  <a:pt x="3783738" y="359646"/>
                  <a:pt x="4476724" y="600718"/>
                  <a:pt x="5048086" y="1133487"/>
                </a:cubicBezTo>
                <a:cubicBezTo>
                  <a:pt x="6035636" y="2045177"/>
                  <a:pt x="5938272" y="4029856"/>
                  <a:pt x="4484764" y="4212194"/>
                </a:cubicBezTo>
                <a:cubicBezTo>
                  <a:pt x="4449992" y="4219207"/>
                  <a:pt x="4422173" y="4219207"/>
                  <a:pt x="4387400" y="4226220"/>
                </a:cubicBezTo>
                <a:cubicBezTo>
                  <a:pt x="4143990" y="4226220"/>
                  <a:pt x="3914489" y="4135051"/>
                  <a:pt x="3796261" y="3903622"/>
                </a:cubicBezTo>
                <a:cubicBezTo>
                  <a:pt x="3775397" y="3847518"/>
                  <a:pt x="3754534" y="3763362"/>
                  <a:pt x="3754534" y="3763362"/>
                </a:cubicBezTo>
                <a:cubicBezTo>
                  <a:pt x="3747579" y="3749336"/>
                  <a:pt x="3740624" y="3742323"/>
                  <a:pt x="3726715" y="3742323"/>
                </a:cubicBezTo>
                <a:cubicBezTo>
                  <a:pt x="3726715" y="3742323"/>
                  <a:pt x="3719760" y="3742323"/>
                  <a:pt x="3719760" y="3749336"/>
                </a:cubicBezTo>
                <a:cubicBezTo>
                  <a:pt x="3712806" y="3749336"/>
                  <a:pt x="3712806" y="3756349"/>
                  <a:pt x="3712806" y="3756349"/>
                </a:cubicBezTo>
                <a:cubicBezTo>
                  <a:pt x="3705852" y="3763362"/>
                  <a:pt x="3698897" y="3777388"/>
                  <a:pt x="3698897" y="3791414"/>
                </a:cubicBezTo>
                <a:cubicBezTo>
                  <a:pt x="3538942" y="4408558"/>
                  <a:pt x="4171808" y="4780247"/>
                  <a:pt x="4867266" y="4639987"/>
                </a:cubicBezTo>
                <a:cubicBezTo>
                  <a:pt x="5308013" y="4560214"/>
                  <a:pt x="5771715" y="4272106"/>
                  <a:pt x="6068128" y="3719238"/>
                </a:cubicBezTo>
                <a:lnTo>
                  <a:pt x="6115477" y="3623370"/>
                </a:lnTo>
                <a:lnTo>
                  <a:pt x="6115477" y="6155481"/>
                </a:lnTo>
                <a:lnTo>
                  <a:pt x="6032540" y="6197000"/>
                </a:lnTo>
                <a:cubicBezTo>
                  <a:pt x="5009917" y="6670716"/>
                  <a:pt x="3747579" y="6577767"/>
                  <a:pt x="2808711" y="5705963"/>
                </a:cubicBezTo>
                <a:cubicBezTo>
                  <a:pt x="1828115" y="4801286"/>
                  <a:pt x="1918525" y="2809594"/>
                  <a:pt x="3372032" y="2627256"/>
                </a:cubicBezTo>
                <a:cubicBezTo>
                  <a:pt x="3406804" y="2620243"/>
                  <a:pt x="3441578" y="2620243"/>
                  <a:pt x="3476350" y="2620243"/>
                </a:cubicBezTo>
                <a:cubicBezTo>
                  <a:pt x="3712806" y="2613230"/>
                  <a:pt x="3942307" y="2704399"/>
                  <a:pt x="4060535" y="2935828"/>
                </a:cubicBezTo>
                <a:cubicBezTo>
                  <a:pt x="4088353" y="2991932"/>
                  <a:pt x="4109217" y="3076088"/>
                  <a:pt x="4109217" y="3076088"/>
                </a:cubicBezTo>
                <a:cubicBezTo>
                  <a:pt x="4109217" y="3076088"/>
                  <a:pt x="4123126" y="3097127"/>
                  <a:pt x="4137036" y="3097127"/>
                </a:cubicBezTo>
                <a:cubicBezTo>
                  <a:pt x="4143990" y="3097127"/>
                  <a:pt x="4157899" y="3083101"/>
                  <a:pt x="4164854" y="3055049"/>
                </a:cubicBezTo>
                <a:cubicBezTo>
                  <a:pt x="4304815" y="2508912"/>
                  <a:pt x="3832447" y="2161440"/>
                  <a:pt x="3246265" y="2172370"/>
                </a:cubicBezTo>
                <a:cubicBezTo>
                  <a:pt x="3162525" y="2173932"/>
                  <a:pt x="3076462" y="2182807"/>
                  <a:pt x="2989530" y="2199463"/>
                </a:cubicBezTo>
                <a:cubicBezTo>
                  <a:pt x="2447072" y="2304658"/>
                  <a:pt x="1876797" y="2711412"/>
                  <a:pt x="1612523" y="3545959"/>
                </a:cubicBezTo>
                <a:cubicBezTo>
                  <a:pt x="1243930" y="4724143"/>
                  <a:pt x="1800297" y="5874275"/>
                  <a:pt x="2732210" y="6540510"/>
                </a:cubicBezTo>
                <a:cubicBezTo>
                  <a:pt x="2906075" y="6663238"/>
                  <a:pt x="3090371" y="6763173"/>
                  <a:pt x="3281622" y="6843823"/>
                </a:cubicBezTo>
                <a:lnTo>
                  <a:pt x="3320286" y="6858000"/>
                </a:lnTo>
                <a:lnTo>
                  <a:pt x="1738891" y="6858000"/>
                </a:lnTo>
                <a:lnTo>
                  <a:pt x="1726405" y="6850836"/>
                </a:lnTo>
                <a:cubicBezTo>
                  <a:pt x="1134396" y="6482653"/>
                  <a:pt x="652791" y="5951418"/>
                  <a:pt x="381563" y="5348300"/>
                </a:cubicBezTo>
                <a:cubicBezTo>
                  <a:pt x="-56576" y="4352454"/>
                  <a:pt x="-91349" y="3440764"/>
                  <a:pt x="145107" y="2676347"/>
                </a:cubicBezTo>
                <a:cubicBezTo>
                  <a:pt x="505659" y="1249640"/>
                  <a:pt x="1788697" y="363557"/>
                  <a:pt x="3097942" y="360991"/>
                </a:cubicBezTo>
                <a:close/>
                <a:moveTo>
                  <a:pt x="4590885" y="0"/>
                </a:moveTo>
                <a:lnTo>
                  <a:pt x="6115477" y="0"/>
                </a:lnTo>
                <a:lnTo>
                  <a:pt x="6115477" y="1478397"/>
                </a:lnTo>
                <a:lnTo>
                  <a:pt x="6086069" y="1413064"/>
                </a:lnTo>
                <a:cubicBezTo>
                  <a:pt x="5868129" y="974517"/>
                  <a:pt x="5532298" y="590418"/>
                  <a:pt x="5124586" y="298940"/>
                </a:cubicBezTo>
                <a:cubicBezTo>
                  <a:pt x="4996796" y="206895"/>
                  <a:pt x="4862159" y="127670"/>
                  <a:pt x="4722511" y="59786"/>
                </a:cubicBezTo>
                <a:close/>
              </a:path>
            </a:pathLst>
          </a:custGeom>
          <a:solidFill>
            <a:srgbClr val="A4B2BA"/>
          </a:solidFill>
        </p:spPr>
        <p:txBody>
          <a:bodyPr wrap="square" anchor="ctr">
            <a:noAutofit/>
          </a:bodyPr>
          <a:lstStyle>
            <a:lvl1pPr algn="ctr">
              <a:defRPr>
                <a:solidFill>
                  <a:schemeClr val="bg1"/>
                </a:solidFill>
              </a:defRPr>
            </a:lvl1pPr>
          </a:lstStyle>
          <a:p>
            <a:r>
              <a:rPr lang="da-DK"/>
              <a:t>Klik på ikonet for at tilføje et billede</a:t>
            </a:r>
            <a:endParaRPr lang="en-US"/>
          </a:p>
        </p:txBody>
      </p:sp>
    </p:spTree>
    <p:extLst>
      <p:ext uri="{BB962C8B-B14F-4D97-AF65-F5344CB8AC3E}">
        <p14:creationId xmlns:p14="http://schemas.microsoft.com/office/powerpoint/2010/main" val="35477618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cSld name="Breaker slide 1">
    <p:bg>
      <p:bgPr>
        <a:solidFill>
          <a:srgbClr val="DEE2E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749C3-084C-BACF-1975-59401756544A}"/>
              </a:ext>
            </a:extLst>
          </p:cNvPr>
          <p:cNvSpPr>
            <a:spLocks noGrp="1"/>
          </p:cNvSpPr>
          <p:nvPr>
            <p:ph type="title" hasCustomPrompt="1"/>
          </p:nvPr>
        </p:nvSpPr>
        <p:spPr>
          <a:xfrm>
            <a:off x="831850" y="1677989"/>
            <a:ext cx="8034338" cy="2660649"/>
          </a:xfrm>
        </p:spPr>
        <p:txBody>
          <a:bodyPr anchor="b"/>
          <a:lstStyle>
            <a:lvl1pPr>
              <a:defRPr sz="4200"/>
            </a:lvl1pPr>
          </a:lstStyle>
          <a:p>
            <a:r>
              <a:rPr lang="da-DK"/>
              <a:t>Klik for at redigere titeltypografien i masteren</a:t>
            </a:r>
          </a:p>
        </p:txBody>
      </p:sp>
      <p:sp>
        <p:nvSpPr>
          <p:cNvPr id="3" name="Text Placeholder 2">
            <a:extLst>
              <a:ext uri="{FF2B5EF4-FFF2-40B4-BE49-F238E27FC236}">
                <a16:creationId xmlns:a16="http://schemas.microsoft.com/office/drawing/2014/main" id="{3493059B-3369-762F-D534-675CF1BF189B}"/>
              </a:ext>
            </a:extLst>
          </p:cNvPr>
          <p:cNvSpPr>
            <a:spLocks noGrp="1"/>
          </p:cNvSpPr>
          <p:nvPr>
            <p:ph type="body" idx="1" hasCustomPrompt="1"/>
          </p:nvPr>
        </p:nvSpPr>
        <p:spPr>
          <a:xfrm>
            <a:off x="831850" y="4671753"/>
            <a:ext cx="8034338" cy="1486160"/>
          </a:xfrm>
          <a:prstGeom prst="rect">
            <a:avLst/>
          </a:prstGeom>
        </p:spPr>
        <p:txBody>
          <a:bodyPr/>
          <a:lstStyle>
            <a:lvl1pPr marL="0" indent="0">
              <a:buNone/>
              <a:defRPr sz="1800">
                <a:solidFill>
                  <a:schemeClr val="tx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a-DK"/>
              <a:t>Klik for at redigere teksttypografierne i masteren</a:t>
            </a:r>
          </a:p>
        </p:txBody>
      </p:sp>
      <p:sp>
        <p:nvSpPr>
          <p:cNvPr id="7" name="Pladsholder til dato 6">
            <a:extLst>
              <a:ext uri="{FF2B5EF4-FFF2-40B4-BE49-F238E27FC236}">
                <a16:creationId xmlns:a16="http://schemas.microsoft.com/office/drawing/2014/main" id="{A1423DDA-0B17-748A-78BE-08AB5CEDF5AC}"/>
              </a:ext>
            </a:extLst>
          </p:cNvPr>
          <p:cNvSpPr>
            <a:spLocks noGrp="1"/>
          </p:cNvSpPr>
          <p:nvPr>
            <p:ph type="dt" sz="half" idx="10"/>
          </p:nvPr>
        </p:nvSpPr>
        <p:spPr/>
        <p:txBody>
          <a:bodyPr/>
          <a:lstStyle/>
          <a:p>
            <a:fld id="{FDFC6D1B-07D9-415D-A55C-DE2481AD3AD3}" type="datetime1">
              <a:rPr lang="da-DK" smtClean="0"/>
              <a:t>19-05-2025</a:t>
            </a:fld>
            <a:endParaRPr lang="da-DK"/>
          </a:p>
        </p:txBody>
      </p:sp>
      <p:sp>
        <p:nvSpPr>
          <p:cNvPr id="8" name="Pladsholder til sidefod 7">
            <a:extLst>
              <a:ext uri="{FF2B5EF4-FFF2-40B4-BE49-F238E27FC236}">
                <a16:creationId xmlns:a16="http://schemas.microsoft.com/office/drawing/2014/main" id="{DD45AC2B-3291-2312-718D-8A98C4C40695}"/>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B5BAD8DC-742C-518C-5A53-0D4108FBCEA0}"/>
              </a:ext>
            </a:extLst>
          </p:cNvPr>
          <p:cNvSpPr>
            <a:spLocks noGrp="1"/>
          </p:cNvSpPr>
          <p:nvPr>
            <p:ph type="sldNum" sz="quarter" idx="12"/>
          </p:nvPr>
        </p:nvSpPr>
        <p:spPr/>
        <p:txBody>
          <a:bodyPr/>
          <a:lstStyle/>
          <a:p>
            <a:fld id="{0E8862F4-759C-4937-98C7-CDEB1EE77131}" type="slidenum">
              <a:rPr lang="da-DK" smtClean="0"/>
              <a:pPr/>
              <a:t>‹nr.›</a:t>
            </a:fld>
            <a:endParaRPr lang="da-DK"/>
          </a:p>
        </p:txBody>
      </p:sp>
    </p:spTree>
    <p:extLst>
      <p:ext uri="{BB962C8B-B14F-4D97-AF65-F5344CB8AC3E}">
        <p14:creationId xmlns:p14="http://schemas.microsoft.com/office/powerpoint/2010/main" val="166100749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userDrawn="1">
  <p:cSld name="1_Titelslide">
    <p:bg>
      <p:bgPr>
        <a:solidFill>
          <a:srgbClr val="DEE2E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F2C6E8-63BD-9AF0-C249-1557AAB880AF}"/>
              </a:ext>
            </a:extLst>
          </p:cNvPr>
          <p:cNvSpPr>
            <a:spLocks noGrp="1"/>
          </p:cNvSpPr>
          <p:nvPr>
            <p:ph type="ctrTitle" hasCustomPrompt="1"/>
          </p:nvPr>
        </p:nvSpPr>
        <p:spPr>
          <a:xfrm>
            <a:off x="830263" y="2091640"/>
            <a:ext cx="4433887" cy="2519363"/>
          </a:xfrm>
        </p:spPr>
        <p:txBody>
          <a:bodyPr anchor="b"/>
          <a:lstStyle>
            <a:lvl1pPr algn="l">
              <a:defRPr sz="4200"/>
            </a:lvl1pPr>
          </a:lstStyle>
          <a:p>
            <a:r>
              <a:rPr lang="da-DK"/>
              <a:t>Klik for at redigere titeltypografien i masteren</a:t>
            </a:r>
          </a:p>
        </p:txBody>
      </p:sp>
      <p:sp>
        <p:nvSpPr>
          <p:cNvPr id="3" name="Subtitle 2">
            <a:extLst>
              <a:ext uri="{FF2B5EF4-FFF2-40B4-BE49-F238E27FC236}">
                <a16:creationId xmlns:a16="http://schemas.microsoft.com/office/drawing/2014/main" id="{07105BED-AEC6-7489-627D-C4BD36A60476}"/>
              </a:ext>
            </a:extLst>
          </p:cNvPr>
          <p:cNvSpPr>
            <a:spLocks noGrp="1"/>
          </p:cNvSpPr>
          <p:nvPr>
            <p:ph type="subTitle" idx="1" hasCustomPrompt="1"/>
          </p:nvPr>
        </p:nvSpPr>
        <p:spPr>
          <a:xfrm>
            <a:off x="830263" y="4891991"/>
            <a:ext cx="4433887" cy="558799"/>
          </a:xfrm>
          <a:prstGeom prst="rect">
            <a:avLst/>
          </a:prstGeom>
        </p:spPr>
        <p:txBody>
          <a:bodyPr/>
          <a:lstStyle>
            <a:lvl1pPr marL="0" indent="0" algn="l">
              <a:buNone/>
              <a:defRPr sz="2200">
                <a:latin typeface="IBM Plex Sans Medium" panose="020B060305020300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pic>
        <p:nvPicPr>
          <p:cNvPr id="41" name="ÆS_logo_POS_CMYK.pdf">
            <a:extLst>
              <a:ext uri="{FF2B5EF4-FFF2-40B4-BE49-F238E27FC236}">
                <a16:creationId xmlns:a16="http://schemas.microsoft.com/office/drawing/2014/main" id="{A5CC1B76-24ED-ABAE-B38B-EF2B5A0F5470}"/>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830564" y="778110"/>
            <a:ext cx="1663699" cy="286017"/>
          </a:xfrm>
          <a:prstGeom prst="rect">
            <a:avLst/>
          </a:prstGeom>
          <a:ln w="12700">
            <a:miter lim="400000"/>
          </a:ln>
        </p:spPr>
      </p:pic>
      <p:pic>
        <p:nvPicPr>
          <p:cNvPr id="4" name="ÆS_logo_POS_CMYK.pdf">
            <a:extLst>
              <a:ext uri="{FF2B5EF4-FFF2-40B4-BE49-F238E27FC236}">
                <a16:creationId xmlns:a16="http://schemas.microsoft.com/office/drawing/2014/main" id="{A5F93397-A5E6-2F20-FA54-23E0A9E4517D}"/>
              </a:ext>
            </a:extLst>
          </p:cNvPr>
          <p:cNvPicPr/>
          <p:nvPr userDrawn="1"/>
        </p:nvPicPr>
        <p:blipFill>
          <a:blip r:embed="rId2" cstate="print">
            <a:extLst>
              <a:ext uri="{28A0092B-C50C-407E-A947-70E740481C1C}">
                <a14:useLocalDpi xmlns:a14="http://schemas.microsoft.com/office/drawing/2010/main" val="0"/>
              </a:ext>
            </a:extLst>
          </a:blip>
          <a:stretch>
            <a:fillRect/>
          </a:stretch>
        </p:blipFill>
        <p:spPr>
          <a:xfrm>
            <a:off x="830564" y="778110"/>
            <a:ext cx="1663699" cy="286017"/>
          </a:xfrm>
          <a:prstGeom prst="rect">
            <a:avLst/>
          </a:prstGeom>
          <a:ln w="12700">
            <a:miter lim="400000"/>
          </a:ln>
        </p:spPr>
      </p:pic>
      <p:sp>
        <p:nvSpPr>
          <p:cNvPr id="10" name="Pladsholder til billede 9">
            <a:extLst>
              <a:ext uri="{FF2B5EF4-FFF2-40B4-BE49-F238E27FC236}">
                <a16:creationId xmlns:a16="http://schemas.microsoft.com/office/drawing/2014/main" id="{9F211235-3CF8-607C-8C75-5C8B6F0BFE45}"/>
              </a:ext>
            </a:extLst>
          </p:cNvPr>
          <p:cNvSpPr>
            <a:spLocks noGrp="1"/>
          </p:cNvSpPr>
          <p:nvPr>
            <p:ph type="pic" sz="quarter" idx="10"/>
          </p:nvPr>
        </p:nvSpPr>
        <p:spPr>
          <a:xfrm>
            <a:off x="6076524" y="0"/>
            <a:ext cx="6115477" cy="6858000"/>
          </a:xfrm>
          <a:custGeom>
            <a:avLst/>
            <a:gdLst>
              <a:gd name="connsiteX0" fmla="*/ 3097942 w 6115477"/>
              <a:gd name="connsiteY0" fmla="*/ 360991 h 6858000"/>
              <a:gd name="connsiteX1" fmla="*/ 5048086 w 6115477"/>
              <a:gd name="connsiteY1" fmla="*/ 1133487 h 6858000"/>
              <a:gd name="connsiteX2" fmla="*/ 4484764 w 6115477"/>
              <a:gd name="connsiteY2" fmla="*/ 4212194 h 6858000"/>
              <a:gd name="connsiteX3" fmla="*/ 4387400 w 6115477"/>
              <a:gd name="connsiteY3" fmla="*/ 4226220 h 6858000"/>
              <a:gd name="connsiteX4" fmla="*/ 3796261 w 6115477"/>
              <a:gd name="connsiteY4" fmla="*/ 3903622 h 6858000"/>
              <a:gd name="connsiteX5" fmla="*/ 3754534 w 6115477"/>
              <a:gd name="connsiteY5" fmla="*/ 3763362 h 6858000"/>
              <a:gd name="connsiteX6" fmla="*/ 3726715 w 6115477"/>
              <a:gd name="connsiteY6" fmla="*/ 3742323 h 6858000"/>
              <a:gd name="connsiteX7" fmla="*/ 3719760 w 6115477"/>
              <a:gd name="connsiteY7" fmla="*/ 3749336 h 6858000"/>
              <a:gd name="connsiteX8" fmla="*/ 3712806 w 6115477"/>
              <a:gd name="connsiteY8" fmla="*/ 3756349 h 6858000"/>
              <a:gd name="connsiteX9" fmla="*/ 3698897 w 6115477"/>
              <a:gd name="connsiteY9" fmla="*/ 3791414 h 6858000"/>
              <a:gd name="connsiteX10" fmla="*/ 4867266 w 6115477"/>
              <a:gd name="connsiteY10" fmla="*/ 4639987 h 6858000"/>
              <a:gd name="connsiteX11" fmla="*/ 6068128 w 6115477"/>
              <a:gd name="connsiteY11" fmla="*/ 3719238 h 6858000"/>
              <a:gd name="connsiteX12" fmla="*/ 6115477 w 6115477"/>
              <a:gd name="connsiteY12" fmla="*/ 3623370 h 6858000"/>
              <a:gd name="connsiteX13" fmla="*/ 6115477 w 6115477"/>
              <a:gd name="connsiteY13" fmla="*/ 6155481 h 6858000"/>
              <a:gd name="connsiteX14" fmla="*/ 6032540 w 6115477"/>
              <a:gd name="connsiteY14" fmla="*/ 6197000 h 6858000"/>
              <a:gd name="connsiteX15" fmla="*/ 2808711 w 6115477"/>
              <a:gd name="connsiteY15" fmla="*/ 5705963 h 6858000"/>
              <a:gd name="connsiteX16" fmla="*/ 3372032 w 6115477"/>
              <a:gd name="connsiteY16" fmla="*/ 2627256 h 6858000"/>
              <a:gd name="connsiteX17" fmla="*/ 3476350 w 6115477"/>
              <a:gd name="connsiteY17" fmla="*/ 2620243 h 6858000"/>
              <a:gd name="connsiteX18" fmla="*/ 4060535 w 6115477"/>
              <a:gd name="connsiteY18" fmla="*/ 2935828 h 6858000"/>
              <a:gd name="connsiteX19" fmla="*/ 4109217 w 6115477"/>
              <a:gd name="connsiteY19" fmla="*/ 3076088 h 6858000"/>
              <a:gd name="connsiteX20" fmla="*/ 4137036 w 6115477"/>
              <a:gd name="connsiteY20" fmla="*/ 3097127 h 6858000"/>
              <a:gd name="connsiteX21" fmla="*/ 4164854 w 6115477"/>
              <a:gd name="connsiteY21" fmla="*/ 3055049 h 6858000"/>
              <a:gd name="connsiteX22" fmla="*/ 3246265 w 6115477"/>
              <a:gd name="connsiteY22" fmla="*/ 2172370 h 6858000"/>
              <a:gd name="connsiteX23" fmla="*/ 2989530 w 6115477"/>
              <a:gd name="connsiteY23" fmla="*/ 2199463 h 6858000"/>
              <a:gd name="connsiteX24" fmla="*/ 1612523 w 6115477"/>
              <a:gd name="connsiteY24" fmla="*/ 3545959 h 6858000"/>
              <a:gd name="connsiteX25" fmla="*/ 2732210 w 6115477"/>
              <a:gd name="connsiteY25" fmla="*/ 6540510 h 6858000"/>
              <a:gd name="connsiteX26" fmla="*/ 3281622 w 6115477"/>
              <a:gd name="connsiteY26" fmla="*/ 6843823 h 6858000"/>
              <a:gd name="connsiteX27" fmla="*/ 3320286 w 6115477"/>
              <a:gd name="connsiteY27" fmla="*/ 6858000 h 6858000"/>
              <a:gd name="connsiteX28" fmla="*/ 1738891 w 6115477"/>
              <a:gd name="connsiteY28" fmla="*/ 6858000 h 6858000"/>
              <a:gd name="connsiteX29" fmla="*/ 1726405 w 6115477"/>
              <a:gd name="connsiteY29" fmla="*/ 6850836 h 6858000"/>
              <a:gd name="connsiteX30" fmla="*/ 381563 w 6115477"/>
              <a:gd name="connsiteY30" fmla="*/ 5348300 h 6858000"/>
              <a:gd name="connsiteX31" fmla="*/ 145107 w 6115477"/>
              <a:gd name="connsiteY31" fmla="*/ 2676347 h 6858000"/>
              <a:gd name="connsiteX32" fmla="*/ 3097942 w 6115477"/>
              <a:gd name="connsiteY32" fmla="*/ 360991 h 6858000"/>
              <a:gd name="connsiteX33" fmla="*/ 4590885 w 6115477"/>
              <a:gd name="connsiteY33" fmla="*/ 0 h 6858000"/>
              <a:gd name="connsiteX34" fmla="*/ 6115477 w 6115477"/>
              <a:gd name="connsiteY34" fmla="*/ 0 h 6858000"/>
              <a:gd name="connsiteX35" fmla="*/ 6115477 w 6115477"/>
              <a:gd name="connsiteY35" fmla="*/ 1478397 h 6858000"/>
              <a:gd name="connsiteX36" fmla="*/ 6086069 w 6115477"/>
              <a:gd name="connsiteY36" fmla="*/ 1413064 h 6858000"/>
              <a:gd name="connsiteX37" fmla="*/ 5124586 w 6115477"/>
              <a:gd name="connsiteY37" fmla="*/ 298940 h 6858000"/>
              <a:gd name="connsiteX38" fmla="*/ 4722511 w 6115477"/>
              <a:gd name="connsiteY38" fmla="*/ 5978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6115477" h="6858000">
                <a:moveTo>
                  <a:pt x="3097942" y="360991"/>
                </a:moveTo>
                <a:cubicBezTo>
                  <a:pt x="3783738" y="359646"/>
                  <a:pt x="4476724" y="600718"/>
                  <a:pt x="5048086" y="1133487"/>
                </a:cubicBezTo>
                <a:cubicBezTo>
                  <a:pt x="6035636" y="2045177"/>
                  <a:pt x="5938272" y="4029856"/>
                  <a:pt x="4484764" y="4212194"/>
                </a:cubicBezTo>
                <a:cubicBezTo>
                  <a:pt x="4449992" y="4219207"/>
                  <a:pt x="4422173" y="4219207"/>
                  <a:pt x="4387400" y="4226220"/>
                </a:cubicBezTo>
                <a:cubicBezTo>
                  <a:pt x="4143990" y="4226220"/>
                  <a:pt x="3914489" y="4135051"/>
                  <a:pt x="3796261" y="3903622"/>
                </a:cubicBezTo>
                <a:cubicBezTo>
                  <a:pt x="3775397" y="3847518"/>
                  <a:pt x="3754534" y="3763362"/>
                  <a:pt x="3754534" y="3763362"/>
                </a:cubicBezTo>
                <a:cubicBezTo>
                  <a:pt x="3747579" y="3749336"/>
                  <a:pt x="3740624" y="3742323"/>
                  <a:pt x="3726715" y="3742323"/>
                </a:cubicBezTo>
                <a:cubicBezTo>
                  <a:pt x="3726715" y="3742323"/>
                  <a:pt x="3719760" y="3742323"/>
                  <a:pt x="3719760" y="3749336"/>
                </a:cubicBezTo>
                <a:cubicBezTo>
                  <a:pt x="3712806" y="3749336"/>
                  <a:pt x="3712806" y="3756349"/>
                  <a:pt x="3712806" y="3756349"/>
                </a:cubicBezTo>
                <a:cubicBezTo>
                  <a:pt x="3705852" y="3763362"/>
                  <a:pt x="3698897" y="3777388"/>
                  <a:pt x="3698897" y="3791414"/>
                </a:cubicBezTo>
                <a:cubicBezTo>
                  <a:pt x="3538942" y="4408558"/>
                  <a:pt x="4171808" y="4780247"/>
                  <a:pt x="4867266" y="4639987"/>
                </a:cubicBezTo>
                <a:cubicBezTo>
                  <a:pt x="5308013" y="4560214"/>
                  <a:pt x="5771715" y="4272106"/>
                  <a:pt x="6068128" y="3719238"/>
                </a:cubicBezTo>
                <a:lnTo>
                  <a:pt x="6115477" y="3623370"/>
                </a:lnTo>
                <a:lnTo>
                  <a:pt x="6115477" y="6155481"/>
                </a:lnTo>
                <a:lnTo>
                  <a:pt x="6032540" y="6197000"/>
                </a:lnTo>
                <a:cubicBezTo>
                  <a:pt x="5009917" y="6670716"/>
                  <a:pt x="3747579" y="6577767"/>
                  <a:pt x="2808711" y="5705963"/>
                </a:cubicBezTo>
                <a:cubicBezTo>
                  <a:pt x="1828115" y="4801286"/>
                  <a:pt x="1918525" y="2809594"/>
                  <a:pt x="3372032" y="2627256"/>
                </a:cubicBezTo>
                <a:cubicBezTo>
                  <a:pt x="3406804" y="2620243"/>
                  <a:pt x="3441578" y="2620243"/>
                  <a:pt x="3476350" y="2620243"/>
                </a:cubicBezTo>
                <a:cubicBezTo>
                  <a:pt x="3712806" y="2613230"/>
                  <a:pt x="3942307" y="2704399"/>
                  <a:pt x="4060535" y="2935828"/>
                </a:cubicBezTo>
                <a:cubicBezTo>
                  <a:pt x="4088353" y="2991932"/>
                  <a:pt x="4109217" y="3076088"/>
                  <a:pt x="4109217" y="3076088"/>
                </a:cubicBezTo>
                <a:cubicBezTo>
                  <a:pt x="4109217" y="3076088"/>
                  <a:pt x="4123126" y="3097127"/>
                  <a:pt x="4137036" y="3097127"/>
                </a:cubicBezTo>
                <a:cubicBezTo>
                  <a:pt x="4143990" y="3097127"/>
                  <a:pt x="4157899" y="3083101"/>
                  <a:pt x="4164854" y="3055049"/>
                </a:cubicBezTo>
                <a:cubicBezTo>
                  <a:pt x="4304815" y="2508912"/>
                  <a:pt x="3832447" y="2161440"/>
                  <a:pt x="3246265" y="2172370"/>
                </a:cubicBezTo>
                <a:cubicBezTo>
                  <a:pt x="3162525" y="2173932"/>
                  <a:pt x="3076462" y="2182807"/>
                  <a:pt x="2989530" y="2199463"/>
                </a:cubicBezTo>
                <a:cubicBezTo>
                  <a:pt x="2447072" y="2304658"/>
                  <a:pt x="1876797" y="2711412"/>
                  <a:pt x="1612523" y="3545959"/>
                </a:cubicBezTo>
                <a:cubicBezTo>
                  <a:pt x="1243930" y="4724143"/>
                  <a:pt x="1800297" y="5874275"/>
                  <a:pt x="2732210" y="6540510"/>
                </a:cubicBezTo>
                <a:cubicBezTo>
                  <a:pt x="2906075" y="6663238"/>
                  <a:pt x="3090371" y="6763173"/>
                  <a:pt x="3281622" y="6843823"/>
                </a:cubicBezTo>
                <a:lnTo>
                  <a:pt x="3320286" y="6858000"/>
                </a:lnTo>
                <a:lnTo>
                  <a:pt x="1738891" y="6858000"/>
                </a:lnTo>
                <a:lnTo>
                  <a:pt x="1726405" y="6850836"/>
                </a:lnTo>
                <a:cubicBezTo>
                  <a:pt x="1134396" y="6482653"/>
                  <a:pt x="652791" y="5951418"/>
                  <a:pt x="381563" y="5348300"/>
                </a:cubicBezTo>
                <a:cubicBezTo>
                  <a:pt x="-56576" y="4352454"/>
                  <a:pt x="-91349" y="3440764"/>
                  <a:pt x="145107" y="2676347"/>
                </a:cubicBezTo>
                <a:cubicBezTo>
                  <a:pt x="505659" y="1249640"/>
                  <a:pt x="1788697" y="363557"/>
                  <a:pt x="3097942" y="360991"/>
                </a:cubicBezTo>
                <a:close/>
                <a:moveTo>
                  <a:pt x="4590885" y="0"/>
                </a:moveTo>
                <a:lnTo>
                  <a:pt x="6115477" y="0"/>
                </a:lnTo>
                <a:lnTo>
                  <a:pt x="6115477" y="1478397"/>
                </a:lnTo>
                <a:lnTo>
                  <a:pt x="6086069" y="1413064"/>
                </a:lnTo>
                <a:cubicBezTo>
                  <a:pt x="5868129" y="974517"/>
                  <a:pt x="5532298" y="590418"/>
                  <a:pt x="5124586" y="298940"/>
                </a:cubicBezTo>
                <a:cubicBezTo>
                  <a:pt x="4996796" y="206895"/>
                  <a:pt x="4862159" y="127670"/>
                  <a:pt x="4722511" y="59786"/>
                </a:cubicBezTo>
                <a:close/>
              </a:path>
            </a:pathLst>
          </a:custGeom>
          <a:solidFill>
            <a:schemeClr val="bg1"/>
          </a:solidFill>
        </p:spPr>
        <p:txBody>
          <a:bodyPr wrap="square" anchor="ctr">
            <a:noAutofit/>
          </a:bodyPr>
          <a:lstStyle>
            <a:lvl1pPr algn="ctr">
              <a:defRPr>
                <a:solidFill>
                  <a:schemeClr val="tx2"/>
                </a:solidFill>
              </a:defRPr>
            </a:lvl1pPr>
          </a:lstStyle>
          <a:p>
            <a:r>
              <a:rPr lang="da-DK"/>
              <a:t>Klik på ikonet for at tilføje et billede</a:t>
            </a:r>
            <a:endParaRPr lang="en-US"/>
          </a:p>
        </p:txBody>
      </p:sp>
    </p:spTree>
    <p:extLst>
      <p:ext uri="{BB962C8B-B14F-4D97-AF65-F5344CB8AC3E}">
        <p14:creationId xmlns:p14="http://schemas.microsoft.com/office/powerpoint/2010/main" val="36099176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Titel og indholdsobjek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7D6D0-103E-8295-89D9-10032540A0F9}"/>
              </a:ext>
            </a:extLst>
          </p:cNvPr>
          <p:cNvSpPr>
            <a:spLocks noGrp="1"/>
          </p:cNvSpPr>
          <p:nvPr>
            <p:ph type="title" hasCustomPrompt="1"/>
          </p:nvPr>
        </p:nvSpPr>
        <p:spPr/>
        <p:txBody>
          <a:bodyPr/>
          <a:lstStyle/>
          <a:p>
            <a:r>
              <a:rPr lang="da-DK"/>
              <a:t>Klik for at redigere titeltypografien i masteren</a:t>
            </a:r>
          </a:p>
        </p:txBody>
      </p:sp>
      <p:sp>
        <p:nvSpPr>
          <p:cNvPr id="4" name="Date Placeholder 3">
            <a:extLst>
              <a:ext uri="{FF2B5EF4-FFF2-40B4-BE49-F238E27FC236}">
                <a16:creationId xmlns:a16="http://schemas.microsoft.com/office/drawing/2014/main" id="{366E6BCD-F967-E310-F398-C32E844479A9}"/>
              </a:ext>
            </a:extLst>
          </p:cNvPr>
          <p:cNvSpPr>
            <a:spLocks noGrp="1"/>
          </p:cNvSpPr>
          <p:nvPr>
            <p:ph type="dt" sz="half" idx="10"/>
          </p:nvPr>
        </p:nvSpPr>
        <p:spPr/>
        <p:txBody>
          <a:bodyPr/>
          <a:lstStyle/>
          <a:p>
            <a:fld id="{F3EF4D5A-4651-4B9C-924F-A1DBD1BE844D}" type="datetime1">
              <a:rPr lang="da-DK" smtClean="0"/>
              <a:t>19-05-2025</a:t>
            </a:fld>
            <a:endParaRPr lang="da-DK"/>
          </a:p>
        </p:txBody>
      </p:sp>
      <p:sp>
        <p:nvSpPr>
          <p:cNvPr id="5" name="Footer Placeholder 4">
            <a:extLst>
              <a:ext uri="{FF2B5EF4-FFF2-40B4-BE49-F238E27FC236}">
                <a16:creationId xmlns:a16="http://schemas.microsoft.com/office/drawing/2014/main" id="{34C9C08A-76F1-C8FF-BB02-51F8CA06D724}"/>
              </a:ext>
            </a:extLst>
          </p:cNvPr>
          <p:cNvSpPr>
            <a:spLocks noGrp="1"/>
          </p:cNvSpPr>
          <p:nvPr>
            <p:ph type="ftr" sz="quarter" idx="11"/>
          </p:nvPr>
        </p:nvSpPr>
        <p:spPr/>
        <p:txBody>
          <a:bodyPr/>
          <a:lstStyle/>
          <a:p>
            <a:endParaRPr lang="da-DK"/>
          </a:p>
        </p:txBody>
      </p:sp>
      <p:sp>
        <p:nvSpPr>
          <p:cNvPr id="6" name="Slide Number Placeholder 5">
            <a:extLst>
              <a:ext uri="{FF2B5EF4-FFF2-40B4-BE49-F238E27FC236}">
                <a16:creationId xmlns:a16="http://schemas.microsoft.com/office/drawing/2014/main" id="{02AA7759-5896-B6F1-0C37-59C847084B39}"/>
              </a:ext>
            </a:extLst>
          </p:cNvPr>
          <p:cNvSpPr>
            <a:spLocks noGrp="1"/>
          </p:cNvSpPr>
          <p:nvPr>
            <p:ph type="sldNum" sz="quarter" idx="12"/>
          </p:nvPr>
        </p:nvSpPr>
        <p:spPr/>
        <p:txBody>
          <a:bodyPr/>
          <a:lstStyle/>
          <a:p>
            <a:fld id="{0E8862F4-759C-4937-98C7-CDEB1EE77131}" type="slidenum">
              <a:rPr lang="da-DK" smtClean="0"/>
              <a:pPr/>
              <a:t>‹nr.›</a:t>
            </a:fld>
            <a:endParaRPr lang="da-DK"/>
          </a:p>
        </p:txBody>
      </p:sp>
      <p:sp>
        <p:nvSpPr>
          <p:cNvPr id="7" name="Pladsholder til indhold 6">
            <a:extLst>
              <a:ext uri="{FF2B5EF4-FFF2-40B4-BE49-F238E27FC236}">
                <a16:creationId xmlns:a16="http://schemas.microsoft.com/office/drawing/2014/main" id="{8B728F68-58A8-0EBB-3E16-8B45F08CFC49}"/>
              </a:ext>
            </a:extLst>
          </p:cNvPr>
          <p:cNvSpPr>
            <a:spLocks noGrp="1"/>
          </p:cNvSpPr>
          <p:nvPr>
            <p:ph sz="quarter" idx="13" hasCustomPrompt="1"/>
          </p:nvPr>
        </p:nvSpPr>
        <p:spPr/>
        <p:txBody>
          <a:bodyPr/>
          <a:lstStyle/>
          <a:p>
            <a:pPr lvl="0"/>
            <a:r>
              <a:rPr lang="da-DK"/>
              <a:t>Normal tekst (bold for mellemrubrik, forøg </a:t>
            </a:r>
            <a:r>
              <a:rPr lang="da-DK" err="1"/>
              <a:t>nivau</a:t>
            </a:r>
            <a:r>
              <a:rPr lang="da-DK"/>
              <a:t> for bullet)</a:t>
            </a:r>
          </a:p>
          <a:p>
            <a:pPr lvl="1"/>
            <a:r>
              <a:rPr lang="da-DK"/>
              <a:t>Bullet 1</a:t>
            </a:r>
          </a:p>
          <a:p>
            <a:pPr lvl="2"/>
            <a:r>
              <a:rPr lang="da-DK"/>
              <a:t>Dash til “bullet1”</a:t>
            </a:r>
          </a:p>
          <a:p>
            <a:pPr lvl="3"/>
            <a:r>
              <a:rPr lang="da-DK"/>
              <a:t>Bullet 2</a:t>
            </a:r>
          </a:p>
          <a:p>
            <a:pPr lvl="4"/>
            <a:r>
              <a:rPr lang="da-DK"/>
              <a:t>Dash til “bullet2”</a:t>
            </a:r>
          </a:p>
        </p:txBody>
      </p:sp>
    </p:spTree>
    <p:extLst>
      <p:ext uri="{BB962C8B-B14F-4D97-AF65-F5344CB8AC3E}">
        <p14:creationId xmlns:p14="http://schemas.microsoft.com/office/powerpoint/2010/main" val="42539516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Indhold og billede">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299C70A-A1F0-0A58-7768-0C0F705AE5B1}"/>
              </a:ext>
            </a:extLst>
          </p:cNvPr>
          <p:cNvSpPr>
            <a:spLocks noGrp="1"/>
          </p:cNvSpPr>
          <p:nvPr>
            <p:ph sz="half" idx="1" hasCustomPrompt="1"/>
          </p:nvPr>
        </p:nvSpPr>
        <p:spPr>
          <a:xfrm>
            <a:off x="414338" y="1677988"/>
            <a:ext cx="5541962" cy="4479925"/>
          </a:xfrm>
          <a:prstGeom prst="rect">
            <a:avLst/>
          </a:prstGeo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Date Placeholder 4">
            <a:extLst>
              <a:ext uri="{FF2B5EF4-FFF2-40B4-BE49-F238E27FC236}">
                <a16:creationId xmlns:a16="http://schemas.microsoft.com/office/drawing/2014/main" id="{07BBB4DF-61EE-0348-8960-6AB1CC8558AF}"/>
              </a:ext>
            </a:extLst>
          </p:cNvPr>
          <p:cNvSpPr>
            <a:spLocks noGrp="1"/>
          </p:cNvSpPr>
          <p:nvPr>
            <p:ph type="dt" sz="half" idx="10"/>
          </p:nvPr>
        </p:nvSpPr>
        <p:spPr/>
        <p:txBody>
          <a:bodyPr/>
          <a:lstStyle/>
          <a:p>
            <a:fld id="{80CF806E-5202-4939-91DC-FB45EBF365F0}" type="datetime1">
              <a:rPr lang="da-DK" smtClean="0"/>
              <a:t>19-05-2025</a:t>
            </a:fld>
            <a:endParaRPr lang="da-DK"/>
          </a:p>
        </p:txBody>
      </p:sp>
      <p:sp>
        <p:nvSpPr>
          <p:cNvPr id="6" name="Footer Placeholder 5">
            <a:extLst>
              <a:ext uri="{FF2B5EF4-FFF2-40B4-BE49-F238E27FC236}">
                <a16:creationId xmlns:a16="http://schemas.microsoft.com/office/drawing/2014/main" id="{ADF3376F-7DC1-B2D3-28B1-B9BA294D30A0}"/>
              </a:ext>
            </a:extLst>
          </p:cNvPr>
          <p:cNvSpPr>
            <a:spLocks noGrp="1"/>
          </p:cNvSpPr>
          <p:nvPr>
            <p:ph type="ftr" sz="quarter" idx="11"/>
          </p:nvPr>
        </p:nvSpPr>
        <p:spPr/>
        <p:txBody>
          <a:bodyPr/>
          <a:lstStyle/>
          <a:p>
            <a:endParaRPr lang="da-DK"/>
          </a:p>
        </p:txBody>
      </p:sp>
      <p:sp>
        <p:nvSpPr>
          <p:cNvPr id="7" name="Slide Number Placeholder 6">
            <a:extLst>
              <a:ext uri="{FF2B5EF4-FFF2-40B4-BE49-F238E27FC236}">
                <a16:creationId xmlns:a16="http://schemas.microsoft.com/office/drawing/2014/main" id="{9411ACF4-5257-F553-73C6-99F7A7A81F88}"/>
              </a:ext>
            </a:extLst>
          </p:cNvPr>
          <p:cNvSpPr>
            <a:spLocks noGrp="1"/>
          </p:cNvSpPr>
          <p:nvPr>
            <p:ph type="sldNum" sz="quarter" idx="12"/>
          </p:nvPr>
        </p:nvSpPr>
        <p:spPr/>
        <p:txBody>
          <a:bodyPr/>
          <a:lstStyle/>
          <a:p>
            <a:fld id="{0E8862F4-759C-4937-98C7-CDEB1EE77131}" type="slidenum">
              <a:rPr lang="da-DK" smtClean="0"/>
              <a:pPr/>
              <a:t>‹nr.›</a:t>
            </a:fld>
            <a:endParaRPr lang="da-DK"/>
          </a:p>
        </p:txBody>
      </p:sp>
      <p:sp>
        <p:nvSpPr>
          <p:cNvPr id="8" name="Titel 7">
            <a:extLst>
              <a:ext uri="{FF2B5EF4-FFF2-40B4-BE49-F238E27FC236}">
                <a16:creationId xmlns:a16="http://schemas.microsoft.com/office/drawing/2014/main" id="{72CD10C1-81ED-AB89-EAF8-B022AE7DA109}"/>
              </a:ext>
            </a:extLst>
          </p:cNvPr>
          <p:cNvSpPr>
            <a:spLocks noGrp="1"/>
          </p:cNvSpPr>
          <p:nvPr>
            <p:ph type="title" hasCustomPrompt="1"/>
          </p:nvPr>
        </p:nvSpPr>
        <p:spPr>
          <a:xfrm>
            <a:off x="414337" y="419100"/>
            <a:ext cx="5541963" cy="839788"/>
          </a:xfrm>
        </p:spPr>
        <p:txBody>
          <a:bodyPr/>
          <a:lstStyle/>
          <a:p>
            <a:r>
              <a:rPr lang="da-DK"/>
              <a:t>Klik for at redigere titeltypografien i masteren</a:t>
            </a:r>
          </a:p>
        </p:txBody>
      </p:sp>
      <p:sp>
        <p:nvSpPr>
          <p:cNvPr id="9" name="Picture Placeholder 8">
            <a:extLst>
              <a:ext uri="{FF2B5EF4-FFF2-40B4-BE49-F238E27FC236}">
                <a16:creationId xmlns:a16="http://schemas.microsoft.com/office/drawing/2014/main" id="{DA1E378B-6CF1-3C3E-3A6C-080C9D87B9DF}"/>
              </a:ext>
            </a:extLst>
          </p:cNvPr>
          <p:cNvSpPr>
            <a:spLocks noGrp="1"/>
          </p:cNvSpPr>
          <p:nvPr>
            <p:ph type="pic" sz="quarter" idx="13"/>
          </p:nvPr>
        </p:nvSpPr>
        <p:spPr>
          <a:xfrm>
            <a:off x="6234113" y="419100"/>
            <a:ext cx="5541962" cy="5738813"/>
          </a:xfrm>
          <a:solidFill>
            <a:schemeClr val="bg2"/>
          </a:solidFill>
        </p:spPr>
        <p:txBody>
          <a:bodyPr anchor="ctr"/>
          <a:lstStyle>
            <a:lvl1pPr algn="ctr">
              <a:defRPr/>
            </a:lvl1pPr>
          </a:lstStyle>
          <a:p>
            <a:r>
              <a:rPr lang="da-DK"/>
              <a:t>Klik på ikonet for at tilføje et billede</a:t>
            </a:r>
            <a:endParaRPr lang="en-US"/>
          </a:p>
        </p:txBody>
      </p:sp>
    </p:spTree>
    <p:extLst>
      <p:ext uri="{BB962C8B-B14F-4D97-AF65-F5344CB8AC3E}">
        <p14:creationId xmlns:p14="http://schemas.microsoft.com/office/powerpoint/2010/main" val="175249926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cSld name="1_To indholdsobjekter">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299C70A-A1F0-0A58-7768-0C0F705AE5B1}"/>
              </a:ext>
            </a:extLst>
          </p:cNvPr>
          <p:cNvSpPr>
            <a:spLocks noGrp="1"/>
          </p:cNvSpPr>
          <p:nvPr>
            <p:ph sz="half" idx="1" hasCustomPrompt="1"/>
          </p:nvPr>
        </p:nvSpPr>
        <p:spPr>
          <a:xfrm>
            <a:off x="414338" y="1677988"/>
            <a:ext cx="5541962" cy="4479925"/>
          </a:xfrm>
          <a:prstGeom prst="rect">
            <a:avLst/>
          </a:prstGeo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Content Placeholder 3">
            <a:extLst>
              <a:ext uri="{FF2B5EF4-FFF2-40B4-BE49-F238E27FC236}">
                <a16:creationId xmlns:a16="http://schemas.microsoft.com/office/drawing/2014/main" id="{0237FFD1-9811-9F57-D161-689CE381A12A}"/>
              </a:ext>
            </a:extLst>
          </p:cNvPr>
          <p:cNvSpPr>
            <a:spLocks noGrp="1"/>
          </p:cNvSpPr>
          <p:nvPr>
            <p:ph sz="half" idx="2" hasCustomPrompt="1"/>
          </p:nvPr>
        </p:nvSpPr>
        <p:spPr>
          <a:xfrm>
            <a:off x="6234112" y="1677988"/>
            <a:ext cx="5541963" cy="4479925"/>
          </a:xfrm>
          <a:prstGeom prst="rect">
            <a:avLst/>
          </a:prstGeo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Date Placeholder 4">
            <a:extLst>
              <a:ext uri="{FF2B5EF4-FFF2-40B4-BE49-F238E27FC236}">
                <a16:creationId xmlns:a16="http://schemas.microsoft.com/office/drawing/2014/main" id="{07BBB4DF-61EE-0348-8960-6AB1CC8558AF}"/>
              </a:ext>
            </a:extLst>
          </p:cNvPr>
          <p:cNvSpPr>
            <a:spLocks noGrp="1"/>
          </p:cNvSpPr>
          <p:nvPr>
            <p:ph type="dt" sz="half" idx="10"/>
          </p:nvPr>
        </p:nvSpPr>
        <p:spPr/>
        <p:txBody>
          <a:bodyPr/>
          <a:lstStyle/>
          <a:p>
            <a:fld id="{91689223-5211-426B-9C4B-0029DBBD0F7E}" type="datetime1">
              <a:rPr lang="da-DK" smtClean="0"/>
              <a:t>19-05-2025</a:t>
            </a:fld>
            <a:endParaRPr lang="da-DK"/>
          </a:p>
        </p:txBody>
      </p:sp>
      <p:sp>
        <p:nvSpPr>
          <p:cNvPr id="6" name="Footer Placeholder 5">
            <a:extLst>
              <a:ext uri="{FF2B5EF4-FFF2-40B4-BE49-F238E27FC236}">
                <a16:creationId xmlns:a16="http://schemas.microsoft.com/office/drawing/2014/main" id="{ADF3376F-7DC1-B2D3-28B1-B9BA294D30A0}"/>
              </a:ext>
            </a:extLst>
          </p:cNvPr>
          <p:cNvSpPr>
            <a:spLocks noGrp="1"/>
          </p:cNvSpPr>
          <p:nvPr>
            <p:ph type="ftr" sz="quarter" idx="11"/>
          </p:nvPr>
        </p:nvSpPr>
        <p:spPr/>
        <p:txBody>
          <a:bodyPr/>
          <a:lstStyle/>
          <a:p>
            <a:endParaRPr lang="da-DK"/>
          </a:p>
        </p:txBody>
      </p:sp>
      <p:sp>
        <p:nvSpPr>
          <p:cNvPr id="7" name="Slide Number Placeholder 6">
            <a:extLst>
              <a:ext uri="{FF2B5EF4-FFF2-40B4-BE49-F238E27FC236}">
                <a16:creationId xmlns:a16="http://schemas.microsoft.com/office/drawing/2014/main" id="{9411ACF4-5257-F553-73C6-99F7A7A81F88}"/>
              </a:ext>
            </a:extLst>
          </p:cNvPr>
          <p:cNvSpPr>
            <a:spLocks noGrp="1"/>
          </p:cNvSpPr>
          <p:nvPr>
            <p:ph type="sldNum" sz="quarter" idx="12"/>
          </p:nvPr>
        </p:nvSpPr>
        <p:spPr/>
        <p:txBody>
          <a:bodyPr/>
          <a:lstStyle/>
          <a:p>
            <a:fld id="{0E8862F4-759C-4937-98C7-CDEB1EE77131}" type="slidenum">
              <a:rPr lang="da-DK" smtClean="0"/>
              <a:pPr/>
              <a:t>‹nr.›</a:t>
            </a:fld>
            <a:endParaRPr lang="da-DK"/>
          </a:p>
        </p:txBody>
      </p:sp>
      <p:sp>
        <p:nvSpPr>
          <p:cNvPr id="8" name="Titel 7">
            <a:extLst>
              <a:ext uri="{FF2B5EF4-FFF2-40B4-BE49-F238E27FC236}">
                <a16:creationId xmlns:a16="http://schemas.microsoft.com/office/drawing/2014/main" id="{72CD10C1-81ED-AB89-EAF8-B022AE7DA109}"/>
              </a:ext>
            </a:extLst>
          </p:cNvPr>
          <p:cNvSpPr>
            <a:spLocks noGrp="1"/>
          </p:cNvSpPr>
          <p:nvPr>
            <p:ph type="title" hasCustomPrompt="1"/>
          </p:nvPr>
        </p:nvSpPr>
        <p:spPr/>
        <p:txBody>
          <a:bodyPr/>
          <a:lstStyle/>
          <a:p>
            <a:r>
              <a:rPr lang="da-DK"/>
              <a:t>Klik for at redigere titeltypografien i masteren</a:t>
            </a:r>
          </a:p>
        </p:txBody>
      </p:sp>
    </p:spTree>
    <p:extLst>
      <p:ext uri="{BB962C8B-B14F-4D97-AF65-F5344CB8AC3E}">
        <p14:creationId xmlns:p14="http://schemas.microsoft.com/office/powerpoint/2010/main" val="107274681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2_Titel og indholdsobjek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7D6D0-103E-8295-89D9-10032540A0F9}"/>
              </a:ext>
            </a:extLst>
          </p:cNvPr>
          <p:cNvSpPr>
            <a:spLocks noGrp="1"/>
          </p:cNvSpPr>
          <p:nvPr>
            <p:ph type="title" hasCustomPrompt="1"/>
          </p:nvPr>
        </p:nvSpPr>
        <p:spPr/>
        <p:txBody>
          <a:bodyPr/>
          <a:lstStyle/>
          <a:p>
            <a:r>
              <a:rPr lang="da-DK"/>
              <a:t>Klik for at redigere titeltypografien i masteren</a:t>
            </a:r>
          </a:p>
        </p:txBody>
      </p:sp>
      <p:sp>
        <p:nvSpPr>
          <p:cNvPr id="4" name="Date Placeholder 3">
            <a:extLst>
              <a:ext uri="{FF2B5EF4-FFF2-40B4-BE49-F238E27FC236}">
                <a16:creationId xmlns:a16="http://schemas.microsoft.com/office/drawing/2014/main" id="{366E6BCD-F967-E310-F398-C32E844479A9}"/>
              </a:ext>
            </a:extLst>
          </p:cNvPr>
          <p:cNvSpPr>
            <a:spLocks noGrp="1"/>
          </p:cNvSpPr>
          <p:nvPr>
            <p:ph type="dt" sz="half" idx="10"/>
          </p:nvPr>
        </p:nvSpPr>
        <p:spPr/>
        <p:txBody>
          <a:bodyPr/>
          <a:lstStyle/>
          <a:p>
            <a:fld id="{F3EF4D5A-4651-4B9C-924F-A1DBD1BE844D}" type="datetime1">
              <a:rPr lang="da-DK" smtClean="0"/>
              <a:t>19-05-2025</a:t>
            </a:fld>
            <a:endParaRPr lang="da-DK"/>
          </a:p>
        </p:txBody>
      </p:sp>
      <p:sp>
        <p:nvSpPr>
          <p:cNvPr id="5" name="Footer Placeholder 4">
            <a:extLst>
              <a:ext uri="{FF2B5EF4-FFF2-40B4-BE49-F238E27FC236}">
                <a16:creationId xmlns:a16="http://schemas.microsoft.com/office/drawing/2014/main" id="{34C9C08A-76F1-C8FF-BB02-51F8CA06D724}"/>
              </a:ext>
            </a:extLst>
          </p:cNvPr>
          <p:cNvSpPr>
            <a:spLocks noGrp="1"/>
          </p:cNvSpPr>
          <p:nvPr>
            <p:ph type="ftr" sz="quarter" idx="11"/>
          </p:nvPr>
        </p:nvSpPr>
        <p:spPr/>
        <p:txBody>
          <a:bodyPr/>
          <a:lstStyle/>
          <a:p>
            <a:endParaRPr lang="da-DK"/>
          </a:p>
        </p:txBody>
      </p:sp>
      <p:sp>
        <p:nvSpPr>
          <p:cNvPr id="6" name="Slide Number Placeholder 5">
            <a:extLst>
              <a:ext uri="{FF2B5EF4-FFF2-40B4-BE49-F238E27FC236}">
                <a16:creationId xmlns:a16="http://schemas.microsoft.com/office/drawing/2014/main" id="{02AA7759-5896-B6F1-0C37-59C847084B39}"/>
              </a:ext>
            </a:extLst>
          </p:cNvPr>
          <p:cNvSpPr>
            <a:spLocks noGrp="1"/>
          </p:cNvSpPr>
          <p:nvPr>
            <p:ph type="sldNum" sz="quarter" idx="12"/>
          </p:nvPr>
        </p:nvSpPr>
        <p:spPr/>
        <p:txBody>
          <a:bodyPr/>
          <a:lstStyle/>
          <a:p>
            <a:fld id="{0E8862F4-759C-4937-98C7-CDEB1EE77131}" type="slidenum">
              <a:rPr lang="da-DK" smtClean="0"/>
              <a:pPr/>
              <a:t>‹nr.›</a:t>
            </a:fld>
            <a:endParaRPr lang="da-DK"/>
          </a:p>
        </p:txBody>
      </p:sp>
      <p:sp>
        <p:nvSpPr>
          <p:cNvPr id="7" name="Pladsholder til indhold 6">
            <a:extLst>
              <a:ext uri="{FF2B5EF4-FFF2-40B4-BE49-F238E27FC236}">
                <a16:creationId xmlns:a16="http://schemas.microsoft.com/office/drawing/2014/main" id="{8B728F68-58A8-0EBB-3E16-8B45F08CFC49}"/>
              </a:ext>
            </a:extLst>
          </p:cNvPr>
          <p:cNvSpPr>
            <a:spLocks noGrp="1"/>
          </p:cNvSpPr>
          <p:nvPr>
            <p:ph sz="quarter" idx="13" hasCustomPrompt="1"/>
          </p:nvPr>
        </p:nvSpPr>
        <p:spPr/>
        <p:txBody>
          <a:bodyPr/>
          <a:lstStyle/>
          <a:p>
            <a:pPr lvl="0"/>
            <a:r>
              <a:rPr lang="da-DK"/>
              <a:t>Normal tekst (bold for mellemrubrik, forøg </a:t>
            </a:r>
            <a:r>
              <a:rPr lang="da-DK" err="1"/>
              <a:t>nivau</a:t>
            </a:r>
            <a:r>
              <a:rPr lang="da-DK"/>
              <a:t> for bullet)</a:t>
            </a:r>
          </a:p>
          <a:p>
            <a:pPr lvl="1"/>
            <a:r>
              <a:rPr lang="da-DK"/>
              <a:t>Bullet 1</a:t>
            </a:r>
          </a:p>
          <a:p>
            <a:pPr lvl="2"/>
            <a:r>
              <a:rPr lang="da-DK"/>
              <a:t>Dash til “bullet1”</a:t>
            </a:r>
          </a:p>
          <a:p>
            <a:pPr lvl="3"/>
            <a:r>
              <a:rPr lang="da-DK"/>
              <a:t>Bullet 2</a:t>
            </a:r>
          </a:p>
          <a:p>
            <a:pPr lvl="4"/>
            <a:r>
              <a:rPr lang="da-DK"/>
              <a:t>Dash til “bullet2”</a:t>
            </a:r>
          </a:p>
        </p:txBody>
      </p:sp>
    </p:spTree>
    <p:extLst>
      <p:ext uri="{BB962C8B-B14F-4D97-AF65-F5344CB8AC3E}">
        <p14:creationId xmlns:p14="http://schemas.microsoft.com/office/powerpoint/2010/main" val="17024721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3_Titel og indholdsobjek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7D6D0-103E-8295-89D9-10032540A0F9}"/>
              </a:ext>
            </a:extLst>
          </p:cNvPr>
          <p:cNvSpPr>
            <a:spLocks noGrp="1"/>
          </p:cNvSpPr>
          <p:nvPr>
            <p:ph type="title" hasCustomPrompt="1"/>
          </p:nvPr>
        </p:nvSpPr>
        <p:spPr/>
        <p:txBody>
          <a:bodyPr/>
          <a:lstStyle/>
          <a:p>
            <a:r>
              <a:rPr lang="da-DK"/>
              <a:t>Klik for at redigere titeltypografien i masteren</a:t>
            </a:r>
          </a:p>
        </p:txBody>
      </p:sp>
      <p:sp>
        <p:nvSpPr>
          <p:cNvPr id="4" name="Date Placeholder 3">
            <a:extLst>
              <a:ext uri="{FF2B5EF4-FFF2-40B4-BE49-F238E27FC236}">
                <a16:creationId xmlns:a16="http://schemas.microsoft.com/office/drawing/2014/main" id="{366E6BCD-F967-E310-F398-C32E844479A9}"/>
              </a:ext>
            </a:extLst>
          </p:cNvPr>
          <p:cNvSpPr>
            <a:spLocks noGrp="1"/>
          </p:cNvSpPr>
          <p:nvPr>
            <p:ph type="dt" sz="half" idx="10"/>
          </p:nvPr>
        </p:nvSpPr>
        <p:spPr/>
        <p:txBody>
          <a:bodyPr/>
          <a:lstStyle/>
          <a:p>
            <a:fld id="{F3EF4D5A-4651-4B9C-924F-A1DBD1BE844D}" type="datetime1">
              <a:rPr lang="da-DK" smtClean="0"/>
              <a:t>19-05-2025</a:t>
            </a:fld>
            <a:endParaRPr lang="da-DK"/>
          </a:p>
        </p:txBody>
      </p:sp>
      <p:sp>
        <p:nvSpPr>
          <p:cNvPr id="5" name="Footer Placeholder 4">
            <a:extLst>
              <a:ext uri="{FF2B5EF4-FFF2-40B4-BE49-F238E27FC236}">
                <a16:creationId xmlns:a16="http://schemas.microsoft.com/office/drawing/2014/main" id="{34C9C08A-76F1-C8FF-BB02-51F8CA06D724}"/>
              </a:ext>
            </a:extLst>
          </p:cNvPr>
          <p:cNvSpPr>
            <a:spLocks noGrp="1"/>
          </p:cNvSpPr>
          <p:nvPr>
            <p:ph type="ftr" sz="quarter" idx="11"/>
          </p:nvPr>
        </p:nvSpPr>
        <p:spPr/>
        <p:txBody>
          <a:bodyPr/>
          <a:lstStyle/>
          <a:p>
            <a:endParaRPr lang="da-DK"/>
          </a:p>
        </p:txBody>
      </p:sp>
      <p:sp>
        <p:nvSpPr>
          <p:cNvPr id="6" name="Slide Number Placeholder 5">
            <a:extLst>
              <a:ext uri="{FF2B5EF4-FFF2-40B4-BE49-F238E27FC236}">
                <a16:creationId xmlns:a16="http://schemas.microsoft.com/office/drawing/2014/main" id="{02AA7759-5896-B6F1-0C37-59C847084B39}"/>
              </a:ext>
            </a:extLst>
          </p:cNvPr>
          <p:cNvSpPr>
            <a:spLocks noGrp="1"/>
          </p:cNvSpPr>
          <p:nvPr>
            <p:ph type="sldNum" sz="quarter" idx="12"/>
          </p:nvPr>
        </p:nvSpPr>
        <p:spPr/>
        <p:txBody>
          <a:bodyPr/>
          <a:lstStyle/>
          <a:p>
            <a:fld id="{0E8862F4-759C-4937-98C7-CDEB1EE77131}" type="slidenum">
              <a:rPr lang="da-DK" smtClean="0"/>
              <a:pPr/>
              <a:t>‹nr.›</a:t>
            </a:fld>
            <a:endParaRPr lang="da-DK"/>
          </a:p>
        </p:txBody>
      </p:sp>
      <p:sp>
        <p:nvSpPr>
          <p:cNvPr id="7" name="Pladsholder til indhold 6">
            <a:extLst>
              <a:ext uri="{FF2B5EF4-FFF2-40B4-BE49-F238E27FC236}">
                <a16:creationId xmlns:a16="http://schemas.microsoft.com/office/drawing/2014/main" id="{8B728F68-58A8-0EBB-3E16-8B45F08CFC49}"/>
              </a:ext>
            </a:extLst>
          </p:cNvPr>
          <p:cNvSpPr>
            <a:spLocks noGrp="1"/>
          </p:cNvSpPr>
          <p:nvPr>
            <p:ph sz="quarter" idx="13" hasCustomPrompt="1"/>
          </p:nvPr>
        </p:nvSpPr>
        <p:spPr/>
        <p:txBody>
          <a:bodyPr/>
          <a:lstStyle/>
          <a:p>
            <a:pPr lvl="0"/>
            <a:r>
              <a:rPr lang="da-DK"/>
              <a:t>Normal tekst (bold for mellemrubrik, forøg </a:t>
            </a:r>
            <a:r>
              <a:rPr lang="da-DK" err="1"/>
              <a:t>nivau</a:t>
            </a:r>
            <a:r>
              <a:rPr lang="da-DK"/>
              <a:t> for bullet)</a:t>
            </a:r>
          </a:p>
          <a:p>
            <a:pPr lvl="1"/>
            <a:r>
              <a:rPr lang="da-DK"/>
              <a:t>Bullet 1</a:t>
            </a:r>
          </a:p>
          <a:p>
            <a:pPr lvl="2"/>
            <a:r>
              <a:rPr lang="da-DK"/>
              <a:t>Dash til “bullet1”</a:t>
            </a:r>
          </a:p>
          <a:p>
            <a:pPr lvl="3"/>
            <a:r>
              <a:rPr lang="da-DK"/>
              <a:t>Bullet 2</a:t>
            </a:r>
          </a:p>
          <a:p>
            <a:pPr lvl="4"/>
            <a:r>
              <a:rPr lang="da-DK"/>
              <a:t>Dash til “bullet2”</a:t>
            </a:r>
          </a:p>
        </p:txBody>
      </p:sp>
    </p:spTree>
    <p:extLst>
      <p:ext uri="{BB962C8B-B14F-4D97-AF65-F5344CB8AC3E}">
        <p14:creationId xmlns:p14="http://schemas.microsoft.com/office/powerpoint/2010/main" val="349292426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4_Titel og indholdsobjek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7D6D0-103E-8295-89D9-10032540A0F9}"/>
              </a:ext>
            </a:extLst>
          </p:cNvPr>
          <p:cNvSpPr>
            <a:spLocks noGrp="1"/>
          </p:cNvSpPr>
          <p:nvPr>
            <p:ph type="title" hasCustomPrompt="1"/>
          </p:nvPr>
        </p:nvSpPr>
        <p:spPr/>
        <p:txBody>
          <a:bodyPr/>
          <a:lstStyle/>
          <a:p>
            <a:r>
              <a:rPr lang="da-DK"/>
              <a:t>Klik for at redigere titeltypografien i masteren</a:t>
            </a:r>
          </a:p>
        </p:txBody>
      </p:sp>
      <p:sp>
        <p:nvSpPr>
          <p:cNvPr id="4" name="Date Placeholder 3">
            <a:extLst>
              <a:ext uri="{FF2B5EF4-FFF2-40B4-BE49-F238E27FC236}">
                <a16:creationId xmlns:a16="http://schemas.microsoft.com/office/drawing/2014/main" id="{366E6BCD-F967-E310-F398-C32E844479A9}"/>
              </a:ext>
            </a:extLst>
          </p:cNvPr>
          <p:cNvSpPr>
            <a:spLocks noGrp="1"/>
          </p:cNvSpPr>
          <p:nvPr>
            <p:ph type="dt" sz="half" idx="10"/>
          </p:nvPr>
        </p:nvSpPr>
        <p:spPr/>
        <p:txBody>
          <a:bodyPr/>
          <a:lstStyle/>
          <a:p>
            <a:fld id="{F3EF4D5A-4651-4B9C-924F-A1DBD1BE844D}" type="datetime1">
              <a:rPr lang="da-DK" smtClean="0"/>
              <a:t>19-05-2025</a:t>
            </a:fld>
            <a:endParaRPr lang="da-DK"/>
          </a:p>
        </p:txBody>
      </p:sp>
      <p:sp>
        <p:nvSpPr>
          <p:cNvPr id="5" name="Footer Placeholder 4">
            <a:extLst>
              <a:ext uri="{FF2B5EF4-FFF2-40B4-BE49-F238E27FC236}">
                <a16:creationId xmlns:a16="http://schemas.microsoft.com/office/drawing/2014/main" id="{34C9C08A-76F1-C8FF-BB02-51F8CA06D724}"/>
              </a:ext>
            </a:extLst>
          </p:cNvPr>
          <p:cNvSpPr>
            <a:spLocks noGrp="1"/>
          </p:cNvSpPr>
          <p:nvPr>
            <p:ph type="ftr" sz="quarter" idx="11"/>
          </p:nvPr>
        </p:nvSpPr>
        <p:spPr/>
        <p:txBody>
          <a:bodyPr/>
          <a:lstStyle/>
          <a:p>
            <a:endParaRPr lang="da-DK"/>
          </a:p>
        </p:txBody>
      </p:sp>
      <p:sp>
        <p:nvSpPr>
          <p:cNvPr id="6" name="Slide Number Placeholder 5">
            <a:extLst>
              <a:ext uri="{FF2B5EF4-FFF2-40B4-BE49-F238E27FC236}">
                <a16:creationId xmlns:a16="http://schemas.microsoft.com/office/drawing/2014/main" id="{02AA7759-5896-B6F1-0C37-59C847084B39}"/>
              </a:ext>
            </a:extLst>
          </p:cNvPr>
          <p:cNvSpPr>
            <a:spLocks noGrp="1"/>
          </p:cNvSpPr>
          <p:nvPr>
            <p:ph type="sldNum" sz="quarter" idx="12"/>
          </p:nvPr>
        </p:nvSpPr>
        <p:spPr/>
        <p:txBody>
          <a:bodyPr/>
          <a:lstStyle/>
          <a:p>
            <a:fld id="{0E8862F4-759C-4937-98C7-CDEB1EE77131}" type="slidenum">
              <a:rPr lang="da-DK" smtClean="0"/>
              <a:pPr/>
              <a:t>‹nr.›</a:t>
            </a:fld>
            <a:endParaRPr lang="da-DK"/>
          </a:p>
        </p:txBody>
      </p:sp>
      <p:sp>
        <p:nvSpPr>
          <p:cNvPr id="7" name="Pladsholder til indhold 6">
            <a:extLst>
              <a:ext uri="{FF2B5EF4-FFF2-40B4-BE49-F238E27FC236}">
                <a16:creationId xmlns:a16="http://schemas.microsoft.com/office/drawing/2014/main" id="{8B728F68-58A8-0EBB-3E16-8B45F08CFC49}"/>
              </a:ext>
            </a:extLst>
          </p:cNvPr>
          <p:cNvSpPr>
            <a:spLocks noGrp="1"/>
          </p:cNvSpPr>
          <p:nvPr>
            <p:ph sz="quarter" idx="13" hasCustomPrompt="1"/>
          </p:nvPr>
        </p:nvSpPr>
        <p:spPr/>
        <p:txBody>
          <a:bodyPr/>
          <a:lstStyle/>
          <a:p>
            <a:pPr lvl="0"/>
            <a:r>
              <a:rPr lang="da-DK"/>
              <a:t>Normal tekst (bold for mellemrubrik, forøg </a:t>
            </a:r>
            <a:r>
              <a:rPr lang="da-DK" err="1"/>
              <a:t>nivau</a:t>
            </a:r>
            <a:r>
              <a:rPr lang="da-DK"/>
              <a:t> for bullet)</a:t>
            </a:r>
          </a:p>
          <a:p>
            <a:pPr lvl="1"/>
            <a:r>
              <a:rPr lang="da-DK"/>
              <a:t>Bullet 1</a:t>
            </a:r>
          </a:p>
          <a:p>
            <a:pPr lvl="2"/>
            <a:r>
              <a:rPr lang="da-DK"/>
              <a:t>Dash til “bullet1”</a:t>
            </a:r>
          </a:p>
          <a:p>
            <a:pPr lvl="3"/>
            <a:r>
              <a:rPr lang="da-DK"/>
              <a:t>Bullet 2</a:t>
            </a:r>
          </a:p>
          <a:p>
            <a:pPr lvl="4"/>
            <a:r>
              <a:rPr lang="da-DK"/>
              <a:t>Dash til “bullet2”</a:t>
            </a:r>
          </a:p>
        </p:txBody>
      </p:sp>
    </p:spTree>
    <p:extLst>
      <p:ext uri="{BB962C8B-B14F-4D97-AF65-F5344CB8AC3E}">
        <p14:creationId xmlns:p14="http://schemas.microsoft.com/office/powerpoint/2010/main" val="204653460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cSld name="3_To indholdsobjekter">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299C70A-A1F0-0A58-7768-0C0F705AE5B1}"/>
              </a:ext>
            </a:extLst>
          </p:cNvPr>
          <p:cNvSpPr>
            <a:spLocks noGrp="1"/>
          </p:cNvSpPr>
          <p:nvPr>
            <p:ph sz="half" idx="1" hasCustomPrompt="1"/>
          </p:nvPr>
        </p:nvSpPr>
        <p:spPr>
          <a:xfrm>
            <a:off x="414338" y="1677988"/>
            <a:ext cx="5541962" cy="4479925"/>
          </a:xfrm>
          <a:prstGeom prst="rect">
            <a:avLst/>
          </a:prstGeo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Content Placeholder 3">
            <a:extLst>
              <a:ext uri="{FF2B5EF4-FFF2-40B4-BE49-F238E27FC236}">
                <a16:creationId xmlns:a16="http://schemas.microsoft.com/office/drawing/2014/main" id="{0237FFD1-9811-9F57-D161-689CE381A12A}"/>
              </a:ext>
            </a:extLst>
          </p:cNvPr>
          <p:cNvSpPr>
            <a:spLocks noGrp="1"/>
          </p:cNvSpPr>
          <p:nvPr>
            <p:ph sz="half" idx="2" hasCustomPrompt="1"/>
          </p:nvPr>
        </p:nvSpPr>
        <p:spPr>
          <a:xfrm>
            <a:off x="6234112" y="1677988"/>
            <a:ext cx="5541963" cy="4479925"/>
          </a:xfrm>
          <a:prstGeom prst="rect">
            <a:avLst/>
          </a:prstGeo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Date Placeholder 4">
            <a:extLst>
              <a:ext uri="{FF2B5EF4-FFF2-40B4-BE49-F238E27FC236}">
                <a16:creationId xmlns:a16="http://schemas.microsoft.com/office/drawing/2014/main" id="{07BBB4DF-61EE-0348-8960-6AB1CC8558AF}"/>
              </a:ext>
            </a:extLst>
          </p:cNvPr>
          <p:cNvSpPr>
            <a:spLocks noGrp="1"/>
          </p:cNvSpPr>
          <p:nvPr>
            <p:ph type="dt" sz="half" idx="10"/>
          </p:nvPr>
        </p:nvSpPr>
        <p:spPr/>
        <p:txBody>
          <a:bodyPr/>
          <a:lstStyle/>
          <a:p>
            <a:fld id="{91689223-5211-426B-9C4B-0029DBBD0F7E}" type="datetime1">
              <a:rPr lang="da-DK" smtClean="0"/>
              <a:t>19-05-2025</a:t>
            </a:fld>
            <a:endParaRPr lang="da-DK"/>
          </a:p>
        </p:txBody>
      </p:sp>
      <p:sp>
        <p:nvSpPr>
          <p:cNvPr id="6" name="Footer Placeholder 5">
            <a:extLst>
              <a:ext uri="{FF2B5EF4-FFF2-40B4-BE49-F238E27FC236}">
                <a16:creationId xmlns:a16="http://schemas.microsoft.com/office/drawing/2014/main" id="{ADF3376F-7DC1-B2D3-28B1-B9BA294D30A0}"/>
              </a:ext>
            </a:extLst>
          </p:cNvPr>
          <p:cNvSpPr>
            <a:spLocks noGrp="1"/>
          </p:cNvSpPr>
          <p:nvPr>
            <p:ph type="ftr" sz="quarter" idx="11"/>
          </p:nvPr>
        </p:nvSpPr>
        <p:spPr/>
        <p:txBody>
          <a:bodyPr/>
          <a:lstStyle/>
          <a:p>
            <a:endParaRPr lang="da-DK"/>
          </a:p>
        </p:txBody>
      </p:sp>
      <p:sp>
        <p:nvSpPr>
          <p:cNvPr id="7" name="Slide Number Placeholder 6">
            <a:extLst>
              <a:ext uri="{FF2B5EF4-FFF2-40B4-BE49-F238E27FC236}">
                <a16:creationId xmlns:a16="http://schemas.microsoft.com/office/drawing/2014/main" id="{9411ACF4-5257-F553-73C6-99F7A7A81F88}"/>
              </a:ext>
            </a:extLst>
          </p:cNvPr>
          <p:cNvSpPr>
            <a:spLocks noGrp="1"/>
          </p:cNvSpPr>
          <p:nvPr>
            <p:ph type="sldNum" sz="quarter" idx="12"/>
          </p:nvPr>
        </p:nvSpPr>
        <p:spPr/>
        <p:txBody>
          <a:bodyPr/>
          <a:lstStyle/>
          <a:p>
            <a:fld id="{0E8862F4-759C-4937-98C7-CDEB1EE77131}" type="slidenum">
              <a:rPr lang="da-DK" smtClean="0"/>
              <a:pPr/>
              <a:t>‹nr.›</a:t>
            </a:fld>
            <a:endParaRPr lang="da-DK"/>
          </a:p>
        </p:txBody>
      </p:sp>
      <p:sp>
        <p:nvSpPr>
          <p:cNvPr id="8" name="Titel 7">
            <a:extLst>
              <a:ext uri="{FF2B5EF4-FFF2-40B4-BE49-F238E27FC236}">
                <a16:creationId xmlns:a16="http://schemas.microsoft.com/office/drawing/2014/main" id="{72CD10C1-81ED-AB89-EAF8-B022AE7DA109}"/>
              </a:ext>
            </a:extLst>
          </p:cNvPr>
          <p:cNvSpPr>
            <a:spLocks noGrp="1"/>
          </p:cNvSpPr>
          <p:nvPr>
            <p:ph type="title" hasCustomPrompt="1"/>
          </p:nvPr>
        </p:nvSpPr>
        <p:spPr/>
        <p:txBody>
          <a:bodyPr/>
          <a:lstStyle/>
          <a:p>
            <a:r>
              <a:rPr lang="da-DK"/>
              <a:t>Klik for at redigere titeltypografien i masteren</a:t>
            </a:r>
          </a:p>
        </p:txBody>
      </p:sp>
    </p:spTree>
    <p:extLst>
      <p:ext uri="{BB962C8B-B14F-4D97-AF65-F5344CB8AC3E}">
        <p14:creationId xmlns:p14="http://schemas.microsoft.com/office/powerpoint/2010/main" val="210982451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5_Titel og indholdsobjek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7D6D0-103E-8295-89D9-10032540A0F9}"/>
              </a:ext>
            </a:extLst>
          </p:cNvPr>
          <p:cNvSpPr>
            <a:spLocks noGrp="1"/>
          </p:cNvSpPr>
          <p:nvPr>
            <p:ph type="title" hasCustomPrompt="1"/>
          </p:nvPr>
        </p:nvSpPr>
        <p:spPr/>
        <p:txBody>
          <a:bodyPr/>
          <a:lstStyle/>
          <a:p>
            <a:r>
              <a:rPr lang="da-DK"/>
              <a:t>Klik for at redigere titeltypografien i masteren</a:t>
            </a:r>
          </a:p>
        </p:txBody>
      </p:sp>
      <p:sp>
        <p:nvSpPr>
          <p:cNvPr id="4" name="Date Placeholder 3">
            <a:extLst>
              <a:ext uri="{FF2B5EF4-FFF2-40B4-BE49-F238E27FC236}">
                <a16:creationId xmlns:a16="http://schemas.microsoft.com/office/drawing/2014/main" id="{366E6BCD-F967-E310-F398-C32E844479A9}"/>
              </a:ext>
            </a:extLst>
          </p:cNvPr>
          <p:cNvSpPr>
            <a:spLocks noGrp="1"/>
          </p:cNvSpPr>
          <p:nvPr>
            <p:ph type="dt" sz="half" idx="10"/>
          </p:nvPr>
        </p:nvSpPr>
        <p:spPr/>
        <p:txBody>
          <a:bodyPr/>
          <a:lstStyle/>
          <a:p>
            <a:fld id="{F3EF4D5A-4651-4B9C-924F-A1DBD1BE844D}" type="datetime1">
              <a:rPr lang="da-DK" smtClean="0"/>
              <a:t>19-05-2025</a:t>
            </a:fld>
            <a:endParaRPr lang="da-DK"/>
          </a:p>
        </p:txBody>
      </p:sp>
      <p:sp>
        <p:nvSpPr>
          <p:cNvPr id="5" name="Footer Placeholder 4">
            <a:extLst>
              <a:ext uri="{FF2B5EF4-FFF2-40B4-BE49-F238E27FC236}">
                <a16:creationId xmlns:a16="http://schemas.microsoft.com/office/drawing/2014/main" id="{34C9C08A-76F1-C8FF-BB02-51F8CA06D724}"/>
              </a:ext>
            </a:extLst>
          </p:cNvPr>
          <p:cNvSpPr>
            <a:spLocks noGrp="1"/>
          </p:cNvSpPr>
          <p:nvPr>
            <p:ph type="ftr" sz="quarter" idx="11"/>
          </p:nvPr>
        </p:nvSpPr>
        <p:spPr/>
        <p:txBody>
          <a:bodyPr/>
          <a:lstStyle/>
          <a:p>
            <a:endParaRPr lang="da-DK"/>
          </a:p>
        </p:txBody>
      </p:sp>
      <p:sp>
        <p:nvSpPr>
          <p:cNvPr id="6" name="Slide Number Placeholder 5">
            <a:extLst>
              <a:ext uri="{FF2B5EF4-FFF2-40B4-BE49-F238E27FC236}">
                <a16:creationId xmlns:a16="http://schemas.microsoft.com/office/drawing/2014/main" id="{02AA7759-5896-B6F1-0C37-59C847084B39}"/>
              </a:ext>
            </a:extLst>
          </p:cNvPr>
          <p:cNvSpPr>
            <a:spLocks noGrp="1"/>
          </p:cNvSpPr>
          <p:nvPr>
            <p:ph type="sldNum" sz="quarter" idx="12"/>
          </p:nvPr>
        </p:nvSpPr>
        <p:spPr/>
        <p:txBody>
          <a:bodyPr/>
          <a:lstStyle/>
          <a:p>
            <a:fld id="{0E8862F4-759C-4937-98C7-CDEB1EE77131}" type="slidenum">
              <a:rPr lang="da-DK" smtClean="0"/>
              <a:pPr/>
              <a:t>‹nr.›</a:t>
            </a:fld>
            <a:endParaRPr lang="da-DK"/>
          </a:p>
        </p:txBody>
      </p:sp>
      <p:sp>
        <p:nvSpPr>
          <p:cNvPr id="7" name="Pladsholder til indhold 6">
            <a:extLst>
              <a:ext uri="{FF2B5EF4-FFF2-40B4-BE49-F238E27FC236}">
                <a16:creationId xmlns:a16="http://schemas.microsoft.com/office/drawing/2014/main" id="{8B728F68-58A8-0EBB-3E16-8B45F08CFC49}"/>
              </a:ext>
            </a:extLst>
          </p:cNvPr>
          <p:cNvSpPr>
            <a:spLocks noGrp="1"/>
          </p:cNvSpPr>
          <p:nvPr>
            <p:ph sz="quarter" idx="13" hasCustomPrompt="1"/>
          </p:nvPr>
        </p:nvSpPr>
        <p:spPr/>
        <p:txBody>
          <a:bodyPr/>
          <a:lstStyle/>
          <a:p>
            <a:pPr lvl="0"/>
            <a:r>
              <a:rPr lang="da-DK"/>
              <a:t>Normal tekst (bold for mellemrubrik, forøg </a:t>
            </a:r>
            <a:r>
              <a:rPr lang="da-DK" err="1"/>
              <a:t>nivau</a:t>
            </a:r>
            <a:r>
              <a:rPr lang="da-DK"/>
              <a:t> for bullet)</a:t>
            </a:r>
          </a:p>
          <a:p>
            <a:pPr lvl="1"/>
            <a:r>
              <a:rPr lang="da-DK"/>
              <a:t>Bullet 1</a:t>
            </a:r>
          </a:p>
          <a:p>
            <a:pPr lvl="2"/>
            <a:r>
              <a:rPr lang="da-DK"/>
              <a:t>Dash til “bullet1”</a:t>
            </a:r>
          </a:p>
          <a:p>
            <a:pPr lvl="3"/>
            <a:r>
              <a:rPr lang="da-DK"/>
              <a:t>Bullet 2</a:t>
            </a:r>
          </a:p>
          <a:p>
            <a:pPr lvl="4"/>
            <a:r>
              <a:rPr lang="da-DK"/>
              <a:t>Dash til “bullet2”</a:t>
            </a:r>
          </a:p>
        </p:txBody>
      </p:sp>
    </p:spTree>
    <p:extLst>
      <p:ext uri="{BB962C8B-B14F-4D97-AF65-F5344CB8AC3E}">
        <p14:creationId xmlns:p14="http://schemas.microsoft.com/office/powerpoint/2010/main" val="154737306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7_Titel og indholdsobjek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7D6D0-103E-8295-89D9-10032540A0F9}"/>
              </a:ext>
            </a:extLst>
          </p:cNvPr>
          <p:cNvSpPr>
            <a:spLocks noGrp="1"/>
          </p:cNvSpPr>
          <p:nvPr>
            <p:ph type="title" hasCustomPrompt="1"/>
          </p:nvPr>
        </p:nvSpPr>
        <p:spPr/>
        <p:txBody>
          <a:bodyPr/>
          <a:lstStyle/>
          <a:p>
            <a:r>
              <a:rPr lang="da-DK"/>
              <a:t>Klik for at redigere titeltypografien i masteren</a:t>
            </a:r>
          </a:p>
        </p:txBody>
      </p:sp>
      <p:sp>
        <p:nvSpPr>
          <p:cNvPr id="4" name="Date Placeholder 3">
            <a:extLst>
              <a:ext uri="{FF2B5EF4-FFF2-40B4-BE49-F238E27FC236}">
                <a16:creationId xmlns:a16="http://schemas.microsoft.com/office/drawing/2014/main" id="{366E6BCD-F967-E310-F398-C32E844479A9}"/>
              </a:ext>
            </a:extLst>
          </p:cNvPr>
          <p:cNvSpPr>
            <a:spLocks noGrp="1"/>
          </p:cNvSpPr>
          <p:nvPr>
            <p:ph type="dt" sz="half" idx="10"/>
          </p:nvPr>
        </p:nvSpPr>
        <p:spPr/>
        <p:txBody>
          <a:bodyPr/>
          <a:lstStyle/>
          <a:p>
            <a:fld id="{F3EF4D5A-4651-4B9C-924F-A1DBD1BE844D}" type="datetime1">
              <a:rPr lang="da-DK" smtClean="0"/>
              <a:t>19-05-2025</a:t>
            </a:fld>
            <a:endParaRPr lang="da-DK"/>
          </a:p>
        </p:txBody>
      </p:sp>
      <p:sp>
        <p:nvSpPr>
          <p:cNvPr id="5" name="Footer Placeholder 4">
            <a:extLst>
              <a:ext uri="{FF2B5EF4-FFF2-40B4-BE49-F238E27FC236}">
                <a16:creationId xmlns:a16="http://schemas.microsoft.com/office/drawing/2014/main" id="{34C9C08A-76F1-C8FF-BB02-51F8CA06D724}"/>
              </a:ext>
            </a:extLst>
          </p:cNvPr>
          <p:cNvSpPr>
            <a:spLocks noGrp="1"/>
          </p:cNvSpPr>
          <p:nvPr>
            <p:ph type="ftr" sz="quarter" idx="11"/>
          </p:nvPr>
        </p:nvSpPr>
        <p:spPr/>
        <p:txBody>
          <a:bodyPr/>
          <a:lstStyle/>
          <a:p>
            <a:endParaRPr lang="da-DK"/>
          </a:p>
        </p:txBody>
      </p:sp>
      <p:sp>
        <p:nvSpPr>
          <p:cNvPr id="6" name="Slide Number Placeholder 5">
            <a:extLst>
              <a:ext uri="{FF2B5EF4-FFF2-40B4-BE49-F238E27FC236}">
                <a16:creationId xmlns:a16="http://schemas.microsoft.com/office/drawing/2014/main" id="{02AA7759-5896-B6F1-0C37-59C847084B39}"/>
              </a:ext>
            </a:extLst>
          </p:cNvPr>
          <p:cNvSpPr>
            <a:spLocks noGrp="1"/>
          </p:cNvSpPr>
          <p:nvPr>
            <p:ph type="sldNum" sz="quarter" idx="12"/>
          </p:nvPr>
        </p:nvSpPr>
        <p:spPr/>
        <p:txBody>
          <a:bodyPr/>
          <a:lstStyle/>
          <a:p>
            <a:fld id="{0E8862F4-759C-4937-98C7-CDEB1EE77131}" type="slidenum">
              <a:rPr lang="da-DK" smtClean="0"/>
              <a:pPr/>
              <a:t>‹nr.›</a:t>
            </a:fld>
            <a:endParaRPr lang="da-DK"/>
          </a:p>
        </p:txBody>
      </p:sp>
      <p:sp>
        <p:nvSpPr>
          <p:cNvPr id="7" name="Pladsholder til indhold 6">
            <a:extLst>
              <a:ext uri="{FF2B5EF4-FFF2-40B4-BE49-F238E27FC236}">
                <a16:creationId xmlns:a16="http://schemas.microsoft.com/office/drawing/2014/main" id="{8B728F68-58A8-0EBB-3E16-8B45F08CFC49}"/>
              </a:ext>
            </a:extLst>
          </p:cNvPr>
          <p:cNvSpPr>
            <a:spLocks noGrp="1"/>
          </p:cNvSpPr>
          <p:nvPr>
            <p:ph sz="quarter" idx="13" hasCustomPrompt="1"/>
          </p:nvPr>
        </p:nvSpPr>
        <p:spPr/>
        <p:txBody>
          <a:bodyPr/>
          <a:lstStyle/>
          <a:p>
            <a:pPr lvl="0"/>
            <a:r>
              <a:rPr lang="da-DK"/>
              <a:t>Normal tekst (bold for mellemrubrik, forøg </a:t>
            </a:r>
            <a:r>
              <a:rPr lang="da-DK" err="1"/>
              <a:t>nivau</a:t>
            </a:r>
            <a:r>
              <a:rPr lang="da-DK"/>
              <a:t> for bullet)</a:t>
            </a:r>
          </a:p>
          <a:p>
            <a:pPr lvl="1"/>
            <a:r>
              <a:rPr lang="da-DK"/>
              <a:t>Bullet 1</a:t>
            </a:r>
          </a:p>
          <a:p>
            <a:pPr lvl="2"/>
            <a:r>
              <a:rPr lang="da-DK"/>
              <a:t>Dash til “bullet1”</a:t>
            </a:r>
          </a:p>
          <a:p>
            <a:pPr lvl="3"/>
            <a:r>
              <a:rPr lang="da-DK"/>
              <a:t>Bullet 2</a:t>
            </a:r>
          </a:p>
          <a:p>
            <a:pPr lvl="4"/>
            <a:r>
              <a:rPr lang="da-DK"/>
              <a:t>Dash til “bullet2”</a:t>
            </a:r>
          </a:p>
        </p:txBody>
      </p:sp>
    </p:spTree>
    <p:extLst>
      <p:ext uri="{BB962C8B-B14F-4D97-AF65-F5344CB8AC3E}">
        <p14:creationId xmlns:p14="http://schemas.microsoft.com/office/powerpoint/2010/main" val="389984391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cSld name="5_To indholdsobjekter">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299C70A-A1F0-0A58-7768-0C0F705AE5B1}"/>
              </a:ext>
            </a:extLst>
          </p:cNvPr>
          <p:cNvSpPr>
            <a:spLocks noGrp="1"/>
          </p:cNvSpPr>
          <p:nvPr>
            <p:ph sz="half" idx="1" hasCustomPrompt="1"/>
          </p:nvPr>
        </p:nvSpPr>
        <p:spPr>
          <a:xfrm>
            <a:off x="414338" y="1677988"/>
            <a:ext cx="5541962" cy="4479925"/>
          </a:xfrm>
          <a:prstGeom prst="rect">
            <a:avLst/>
          </a:prstGeo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Content Placeholder 3">
            <a:extLst>
              <a:ext uri="{FF2B5EF4-FFF2-40B4-BE49-F238E27FC236}">
                <a16:creationId xmlns:a16="http://schemas.microsoft.com/office/drawing/2014/main" id="{0237FFD1-9811-9F57-D161-689CE381A12A}"/>
              </a:ext>
            </a:extLst>
          </p:cNvPr>
          <p:cNvSpPr>
            <a:spLocks noGrp="1"/>
          </p:cNvSpPr>
          <p:nvPr>
            <p:ph sz="half" idx="2" hasCustomPrompt="1"/>
          </p:nvPr>
        </p:nvSpPr>
        <p:spPr>
          <a:xfrm>
            <a:off x="6234112" y="1677988"/>
            <a:ext cx="5541963" cy="4479925"/>
          </a:xfrm>
          <a:prstGeom prst="rect">
            <a:avLst/>
          </a:prstGeo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Date Placeholder 4">
            <a:extLst>
              <a:ext uri="{FF2B5EF4-FFF2-40B4-BE49-F238E27FC236}">
                <a16:creationId xmlns:a16="http://schemas.microsoft.com/office/drawing/2014/main" id="{07BBB4DF-61EE-0348-8960-6AB1CC8558AF}"/>
              </a:ext>
            </a:extLst>
          </p:cNvPr>
          <p:cNvSpPr>
            <a:spLocks noGrp="1"/>
          </p:cNvSpPr>
          <p:nvPr>
            <p:ph type="dt" sz="half" idx="10"/>
          </p:nvPr>
        </p:nvSpPr>
        <p:spPr/>
        <p:txBody>
          <a:bodyPr/>
          <a:lstStyle/>
          <a:p>
            <a:fld id="{91689223-5211-426B-9C4B-0029DBBD0F7E}" type="datetime1">
              <a:rPr lang="da-DK" smtClean="0"/>
              <a:t>19-05-2025</a:t>
            </a:fld>
            <a:endParaRPr lang="da-DK"/>
          </a:p>
        </p:txBody>
      </p:sp>
      <p:sp>
        <p:nvSpPr>
          <p:cNvPr id="6" name="Footer Placeholder 5">
            <a:extLst>
              <a:ext uri="{FF2B5EF4-FFF2-40B4-BE49-F238E27FC236}">
                <a16:creationId xmlns:a16="http://schemas.microsoft.com/office/drawing/2014/main" id="{ADF3376F-7DC1-B2D3-28B1-B9BA294D30A0}"/>
              </a:ext>
            </a:extLst>
          </p:cNvPr>
          <p:cNvSpPr>
            <a:spLocks noGrp="1"/>
          </p:cNvSpPr>
          <p:nvPr>
            <p:ph type="ftr" sz="quarter" idx="11"/>
          </p:nvPr>
        </p:nvSpPr>
        <p:spPr/>
        <p:txBody>
          <a:bodyPr/>
          <a:lstStyle/>
          <a:p>
            <a:endParaRPr lang="da-DK"/>
          </a:p>
        </p:txBody>
      </p:sp>
      <p:sp>
        <p:nvSpPr>
          <p:cNvPr id="7" name="Slide Number Placeholder 6">
            <a:extLst>
              <a:ext uri="{FF2B5EF4-FFF2-40B4-BE49-F238E27FC236}">
                <a16:creationId xmlns:a16="http://schemas.microsoft.com/office/drawing/2014/main" id="{9411ACF4-5257-F553-73C6-99F7A7A81F88}"/>
              </a:ext>
            </a:extLst>
          </p:cNvPr>
          <p:cNvSpPr>
            <a:spLocks noGrp="1"/>
          </p:cNvSpPr>
          <p:nvPr>
            <p:ph type="sldNum" sz="quarter" idx="12"/>
          </p:nvPr>
        </p:nvSpPr>
        <p:spPr/>
        <p:txBody>
          <a:bodyPr/>
          <a:lstStyle/>
          <a:p>
            <a:fld id="{0E8862F4-759C-4937-98C7-CDEB1EE77131}" type="slidenum">
              <a:rPr lang="da-DK" smtClean="0"/>
              <a:pPr/>
              <a:t>‹nr.›</a:t>
            </a:fld>
            <a:endParaRPr lang="da-DK"/>
          </a:p>
        </p:txBody>
      </p:sp>
      <p:sp>
        <p:nvSpPr>
          <p:cNvPr id="8" name="Titel 7">
            <a:extLst>
              <a:ext uri="{FF2B5EF4-FFF2-40B4-BE49-F238E27FC236}">
                <a16:creationId xmlns:a16="http://schemas.microsoft.com/office/drawing/2014/main" id="{72CD10C1-81ED-AB89-EAF8-B022AE7DA109}"/>
              </a:ext>
            </a:extLst>
          </p:cNvPr>
          <p:cNvSpPr>
            <a:spLocks noGrp="1"/>
          </p:cNvSpPr>
          <p:nvPr>
            <p:ph type="title" hasCustomPrompt="1"/>
          </p:nvPr>
        </p:nvSpPr>
        <p:spPr/>
        <p:txBody>
          <a:bodyPr/>
          <a:lstStyle/>
          <a:p>
            <a:r>
              <a:rPr lang="da-DK"/>
              <a:t>Klik for at redigere titeltypografien i masteren</a:t>
            </a:r>
          </a:p>
        </p:txBody>
      </p:sp>
    </p:spTree>
    <p:extLst>
      <p:ext uri="{BB962C8B-B14F-4D97-AF65-F5344CB8AC3E}">
        <p14:creationId xmlns:p14="http://schemas.microsoft.com/office/powerpoint/2010/main" val="128327720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cSld name="Tre indholdsobjekter">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299C70A-A1F0-0A58-7768-0C0F705AE5B1}"/>
              </a:ext>
            </a:extLst>
          </p:cNvPr>
          <p:cNvSpPr>
            <a:spLocks noGrp="1"/>
          </p:cNvSpPr>
          <p:nvPr>
            <p:ph sz="half" idx="1" hasCustomPrompt="1"/>
          </p:nvPr>
        </p:nvSpPr>
        <p:spPr>
          <a:xfrm>
            <a:off x="414338" y="1677988"/>
            <a:ext cx="3602037" cy="4479925"/>
          </a:xfrm>
          <a:prstGeom prst="rect">
            <a:avLst/>
          </a:prstGeo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Content Placeholder 3">
            <a:extLst>
              <a:ext uri="{FF2B5EF4-FFF2-40B4-BE49-F238E27FC236}">
                <a16:creationId xmlns:a16="http://schemas.microsoft.com/office/drawing/2014/main" id="{0237FFD1-9811-9F57-D161-689CE381A12A}"/>
              </a:ext>
            </a:extLst>
          </p:cNvPr>
          <p:cNvSpPr>
            <a:spLocks noGrp="1"/>
          </p:cNvSpPr>
          <p:nvPr>
            <p:ph sz="half" idx="2" hasCustomPrompt="1"/>
          </p:nvPr>
        </p:nvSpPr>
        <p:spPr>
          <a:xfrm>
            <a:off x="4296913" y="1677988"/>
            <a:ext cx="3602037" cy="4479925"/>
          </a:xfrm>
          <a:prstGeom prst="rect">
            <a:avLst/>
          </a:prstGeo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Date Placeholder 4">
            <a:extLst>
              <a:ext uri="{FF2B5EF4-FFF2-40B4-BE49-F238E27FC236}">
                <a16:creationId xmlns:a16="http://schemas.microsoft.com/office/drawing/2014/main" id="{07BBB4DF-61EE-0348-8960-6AB1CC8558AF}"/>
              </a:ext>
            </a:extLst>
          </p:cNvPr>
          <p:cNvSpPr>
            <a:spLocks noGrp="1"/>
          </p:cNvSpPr>
          <p:nvPr>
            <p:ph type="dt" sz="half" idx="10"/>
          </p:nvPr>
        </p:nvSpPr>
        <p:spPr/>
        <p:txBody>
          <a:bodyPr/>
          <a:lstStyle/>
          <a:p>
            <a:fld id="{F62FD97E-0BB8-44DA-9DA7-8AC671A82CAA}" type="datetime1">
              <a:rPr lang="da-DK" smtClean="0"/>
              <a:t>19-05-2025</a:t>
            </a:fld>
            <a:endParaRPr lang="da-DK"/>
          </a:p>
        </p:txBody>
      </p:sp>
      <p:sp>
        <p:nvSpPr>
          <p:cNvPr id="6" name="Footer Placeholder 5">
            <a:extLst>
              <a:ext uri="{FF2B5EF4-FFF2-40B4-BE49-F238E27FC236}">
                <a16:creationId xmlns:a16="http://schemas.microsoft.com/office/drawing/2014/main" id="{ADF3376F-7DC1-B2D3-28B1-B9BA294D30A0}"/>
              </a:ext>
            </a:extLst>
          </p:cNvPr>
          <p:cNvSpPr>
            <a:spLocks noGrp="1"/>
          </p:cNvSpPr>
          <p:nvPr>
            <p:ph type="ftr" sz="quarter" idx="11"/>
          </p:nvPr>
        </p:nvSpPr>
        <p:spPr/>
        <p:txBody>
          <a:bodyPr/>
          <a:lstStyle/>
          <a:p>
            <a:endParaRPr lang="da-DK"/>
          </a:p>
        </p:txBody>
      </p:sp>
      <p:sp>
        <p:nvSpPr>
          <p:cNvPr id="7" name="Slide Number Placeholder 6">
            <a:extLst>
              <a:ext uri="{FF2B5EF4-FFF2-40B4-BE49-F238E27FC236}">
                <a16:creationId xmlns:a16="http://schemas.microsoft.com/office/drawing/2014/main" id="{9411ACF4-5257-F553-73C6-99F7A7A81F88}"/>
              </a:ext>
            </a:extLst>
          </p:cNvPr>
          <p:cNvSpPr>
            <a:spLocks noGrp="1"/>
          </p:cNvSpPr>
          <p:nvPr>
            <p:ph type="sldNum" sz="quarter" idx="12"/>
          </p:nvPr>
        </p:nvSpPr>
        <p:spPr/>
        <p:txBody>
          <a:bodyPr/>
          <a:lstStyle/>
          <a:p>
            <a:fld id="{0E8862F4-759C-4937-98C7-CDEB1EE77131}" type="slidenum">
              <a:rPr lang="da-DK" smtClean="0"/>
              <a:pPr/>
              <a:t>‹nr.›</a:t>
            </a:fld>
            <a:endParaRPr lang="da-DK"/>
          </a:p>
        </p:txBody>
      </p:sp>
      <p:sp>
        <p:nvSpPr>
          <p:cNvPr id="8" name="Titel 7">
            <a:extLst>
              <a:ext uri="{FF2B5EF4-FFF2-40B4-BE49-F238E27FC236}">
                <a16:creationId xmlns:a16="http://schemas.microsoft.com/office/drawing/2014/main" id="{72CD10C1-81ED-AB89-EAF8-B022AE7DA109}"/>
              </a:ext>
            </a:extLst>
          </p:cNvPr>
          <p:cNvSpPr>
            <a:spLocks noGrp="1"/>
          </p:cNvSpPr>
          <p:nvPr>
            <p:ph type="title" hasCustomPrompt="1"/>
          </p:nvPr>
        </p:nvSpPr>
        <p:spPr/>
        <p:txBody>
          <a:bodyPr/>
          <a:lstStyle/>
          <a:p>
            <a:r>
              <a:rPr lang="da-DK"/>
              <a:t>Klik for at redigere titeltypografien i masteren</a:t>
            </a:r>
          </a:p>
        </p:txBody>
      </p:sp>
      <p:sp>
        <p:nvSpPr>
          <p:cNvPr id="9" name="Content Placeholder 3">
            <a:extLst>
              <a:ext uri="{FF2B5EF4-FFF2-40B4-BE49-F238E27FC236}">
                <a16:creationId xmlns:a16="http://schemas.microsoft.com/office/drawing/2014/main" id="{D3E80DA8-52D5-4DFA-7BA2-3A66929D657E}"/>
              </a:ext>
            </a:extLst>
          </p:cNvPr>
          <p:cNvSpPr>
            <a:spLocks noGrp="1"/>
          </p:cNvSpPr>
          <p:nvPr>
            <p:ph sz="half" idx="13" hasCustomPrompt="1"/>
          </p:nvPr>
        </p:nvSpPr>
        <p:spPr>
          <a:xfrm>
            <a:off x="8173244" y="1677988"/>
            <a:ext cx="3602037" cy="4479925"/>
          </a:xfrm>
          <a:prstGeom prst="rect">
            <a:avLst/>
          </a:prstGeo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Tree>
    <p:extLst>
      <p:ext uri="{BB962C8B-B14F-4D97-AF65-F5344CB8AC3E}">
        <p14:creationId xmlns:p14="http://schemas.microsoft.com/office/powerpoint/2010/main" val="211649104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8_Titel og indholdsobjek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7D6D0-103E-8295-89D9-10032540A0F9}"/>
              </a:ext>
            </a:extLst>
          </p:cNvPr>
          <p:cNvSpPr>
            <a:spLocks noGrp="1"/>
          </p:cNvSpPr>
          <p:nvPr>
            <p:ph type="title" hasCustomPrompt="1"/>
          </p:nvPr>
        </p:nvSpPr>
        <p:spPr/>
        <p:txBody>
          <a:bodyPr/>
          <a:lstStyle/>
          <a:p>
            <a:r>
              <a:rPr lang="da-DK"/>
              <a:t>Klik for at redigere titeltypografien i masteren</a:t>
            </a:r>
          </a:p>
        </p:txBody>
      </p:sp>
      <p:sp>
        <p:nvSpPr>
          <p:cNvPr id="4" name="Date Placeholder 3">
            <a:extLst>
              <a:ext uri="{FF2B5EF4-FFF2-40B4-BE49-F238E27FC236}">
                <a16:creationId xmlns:a16="http://schemas.microsoft.com/office/drawing/2014/main" id="{366E6BCD-F967-E310-F398-C32E844479A9}"/>
              </a:ext>
            </a:extLst>
          </p:cNvPr>
          <p:cNvSpPr>
            <a:spLocks noGrp="1"/>
          </p:cNvSpPr>
          <p:nvPr>
            <p:ph type="dt" sz="half" idx="10"/>
          </p:nvPr>
        </p:nvSpPr>
        <p:spPr/>
        <p:txBody>
          <a:bodyPr/>
          <a:lstStyle/>
          <a:p>
            <a:fld id="{F3EF4D5A-4651-4B9C-924F-A1DBD1BE844D}" type="datetime1">
              <a:rPr lang="da-DK" smtClean="0"/>
              <a:t>19-05-2025</a:t>
            </a:fld>
            <a:endParaRPr lang="da-DK"/>
          </a:p>
        </p:txBody>
      </p:sp>
      <p:sp>
        <p:nvSpPr>
          <p:cNvPr id="5" name="Footer Placeholder 4">
            <a:extLst>
              <a:ext uri="{FF2B5EF4-FFF2-40B4-BE49-F238E27FC236}">
                <a16:creationId xmlns:a16="http://schemas.microsoft.com/office/drawing/2014/main" id="{34C9C08A-76F1-C8FF-BB02-51F8CA06D724}"/>
              </a:ext>
            </a:extLst>
          </p:cNvPr>
          <p:cNvSpPr>
            <a:spLocks noGrp="1"/>
          </p:cNvSpPr>
          <p:nvPr>
            <p:ph type="ftr" sz="quarter" idx="11"/>
          </p:nvPr>
        </p:nvSpPr>
        <p:spPr/>
        <p:txBody>
          <a:bodyPr/>
          <a:lstStyle/>
          <a:p>
            <a:endParaRPr lang="da-DK"/>
          </a:p>
        </p:txBody>
      </p:sp>
      <p:sp>
        <p:nvSpPr>
          <p:cNvPr id="6" name="Slide Number Placeholder 5">
            <a:extLst>
              <a:ext uri="{FF2B5EF4-FFF2-40B4-BE49-F238E27FC236}">
                <a16:creationId xmlns:a16="http://schemas.microsoft.com/office/drawing/2014/main" id="{02AA7759-5896-B6F1-0C37-59C847084B39}"/>
              </a:ext>
            </a:extLst>
          </p:cNvPr>
          <p:cNvSpPr>
            <a:spLocks noGrp="1"/>
          </p:cNvSpPr>
          <p:nvPr>
            <p:ph type="sldNum" sz="quarter" idx="12"/>
          </p:nvPr>
        </p:nvSpPr>
        <p:spPr/>
        <p:txBody>
          <a:bodyPr/>
          <a:lstStyle/>
          <a:p>
            <a:fld id="{0E8862F4-759C-4937-98C7-CDEB1EE77131}" type="slidenum">
              <a:rPr lang="da-DK" smtClean="0"/>
              <a:pPr/>
              <a:t>‹nr.›</a:t>
            </a:fld>
            <a:endParaRPr lang="da-DK"/>
          </a:p>
        </p:txBody>
      </p:sp>
      <p:sp>
        <p:nvSpPr>
          <p:cNvPr id="7" name="Pladsholder til indhold 6">
            <a:extLst>
              <a:ext uri="{FF2B5EF4-FFF2-40B4-BE49-F238E27FC236}">
                <a16:creationId xmlns:a16="http://schemas.microsoft.com/office/drawing/2014/main" id="{8B728F68-58A8-0EBB-3E16-8B45F08CFC49}"/>
              </a:ext>
            </a:extLst>
          </p:cNvPr>
          <p:cNvSpPr>
            <a:spLocks noGrp="1"/>
          </p:cNvSpPr>
          <p:nvPr>
            <p:ph sz="quarter" idx="13" hasCustomPrompt="1"/>
          </p:nvPr>
        </p:nvSpPr>
        <p:spPr/>
        <p:txBody>
          <a:bodyPr/>
          <a:lstStyle/>
          <a:p>
            <a:pPr lvl="0"/>
            <a:r>
              <a:rPr lang="da-DK"/>
              <a:t>Normal tekst (bold for mellemrubrik, forøg </a:t>
            </a:r>
            <a:r>
              <a:rPr lang="da-DK" err="1"/>
              <a:t>nivau</a:t>
            </a:r>
            <a:r>
              <a:rPr lang="da-DK"/>
              <a:t> for bullet)</a:t>
            </a:r>
          </a:p>
          <a:p>
            <a:pPr lvl="1"/>
            <a:r>
              <a:rPr lang="da-DK"/>
              <a:t>Bullet 1</a:t>
            </a:r>
          </a:p>
          <a:p>
            <a:pPr lvl="2"/>
            <a:r>
              <a:rPr lang="da-DK"/>
              <a:t>Dash til “bullet1”</a:t>
            </a:r>
          </a:p>
          <a:p>
            <a:pPr lvl="3"/>
            <a:r>
              <a:rPr lang="da-DK"/>
              <a:t>Bullet 2</a:t>
            </a:r>
          </a:p>
          <a:p>
            <a:pPr lvl="4"/>
            <a:r>
              <a:rPr lang="da-DK"/>
              <a:t>Dash til “bullet2”</a:t>
            </a:r>
          </a:p>
        </p:txBody>
      </p:sp>
    </p:spTree>
    <p:extLst>
      <p:ext uri="{BB962C8B-B14F-4D97-AF65-F5344CB8AC3E}">
        <p14:creationId xmlns:p14="http://schemas.microsoft.com/office/powerpoint/2010/main" val="5826772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image" Target="../media/image1.emf"/><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Shape 2"/>
          <p:cNvSpPr/>
          <p:nvPr/>
        </p:nvSpPr>
        <p:spPr>
          <a:xfrm>
            <a:off x="476250" y="1305719"/>
            <a:ext cx="11247461" cy="0"/>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ln w="12700">
            <a:solidFill>
              <a:srgbClr val="444444">
                <a:alpha val="30000"/>
              </a:srgbClr>
            </a:solidFill>
            <a:miter lim="400000"/>
          </a:ln>
        </p:spPr>
        <p:txBody>
          <a:bodyPr lIns="0" tIns="0" rIns="0" bIns="0" anchor="ctr"/>
          <a:lstStyle/>
          <a:p>
            <a:pPr lvl="0" algn="l" defTabSz="321457">
              <a:defRPr sz="1200">
                <a:solidFill>
                  <a:srgbClr val="000000"/>
                </a:solidFill>
                <a:latin typeface="Helvetica"/>
                <a:ea typeface="Helvetica"/>
                <a:cs typeface="Helvetica"/>
                <a:sym typeface="Helvetica"/>
              </a:defRPr>
            </a:pPr>
            <a:endParaRPr sz="1200"/>
          </a:p>
        </p:txBody>
      </p:sp>
      <p:sp>
        <p:nvSpPr>
          <p:cNvPr id="3" name="Shape 3"/>
          <p:cNvSpPr/>
          <p:nvPr/>
        </p:nvSpPr>
        <p:spPr>
          <a:xfrm>
            <a:off x="476250" y="225226"/>
            <a:ext cx="11247461" cy="0"/>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ln w="12700">
            <a:solidFill>
              <a:srgbClr val="444444">
                <a:alpha val="30000"/>
              </a:srgbClr>
            </a:solidFill>
            <a:miter lim="400000"/>
          </a:ln>
        </p:spPr>
        <p:txBody>
          <a:bodyPr lIns="0" tIns="0" rIns="0" bIns="0" anchor="ctr"/>
          <a:lstStyle/>
          <a:p>
            <a:pPr lvl="0" algn="l" defTabSz="321457">
              <a:defRPr sz="1200">
                <a:solidFill>
                  <a:srgbClr val="000000"/>
                </a:solidFill>
                <a:latin typeface="Helvetica"/>
                <a:ea typeface="Helvetica"/>
                <a:cs typeface="Helvetica"/>
                <a:sym typeface="Helvetica"/>
              </a:defRPr>
            </a:pPr>
            <a:endParaRPr sz="1200"/>
          </a:p>
        </p:txBody>
      </p:sp>
      <p:sp>
        <p:nvSpPr>
          <p:cNvPr id="4" name="Shape 4"/>
          <p:cNvSpPr>
            <a:spLocks noGrp="1"/>
          </p:cNvSpPr>
          <p:nvPr>
            <p:ph type="title"/>
          </p:nvPr>
        </p:nvSpPr>
        <p:spPr>
          <a:xfrm>
            <a:off x="484211" y="233406"/>
            <a:ext cx="11239500" cy="965156"/>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normAutofit/>
          </a:bodyPr>
          <a:lstStyle/>
          <a:p>
            <a:pPr lvl="0">
              <a:defRPr sz="1800">
                <a:solidFill>
                  <a:srgbClr val="000000"/>
                </a:solidFill>
              </a:defRPr>
            </a:pPr>
            <a:r>
              <a:rPr lang="da-DK" sz="4900" dirty="0">
                <a:solidFill>
                  <a:srgbClr val="B3242A"/>
                </a:solidFill>
              </a:rPr>
              <a:t>Titeltekst</a:t>
            </a:r>
            <a:endParaRPr sz="4900" dirty="0">
              <a:solidFill>
                <a:srgbClr val="B3242A"/>
              </a:solidFill>
            </a:endParaRPr>
          </a:p>
        </p:txBody>
      </p:sp>
      <p:sp>
        <p:nvSpPr>
          <p:cNvPr id="5" name="Shape 5"/>
          <p:cNvSpPr>
            <a:spLocks noGrp="1"/>
          </p:cNvSpPr>
          <p:nvPr>
            <p:ph type="body" idx="1"/>
          </p:nvPr>
        </p:nvSpPr>
        <p:spPr>
          <a:xfrm>
            <a:off x="1032573" y="1493490"/>
            <a:ext cx="10683177" cy="4712355"/>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t">
            <a:normAutofit/>
          </a:bodyPr>
          <a:lstStyle/>
          <a:p>
            <a:pPr lvl="0">
              <a:defRPr sz="1800">
                <a:solidFill>
                  <a:srgbClr val="000000"/>
                </a:solidFill>
              </a:defRPr>
            </a:pPr>
            <a:r>
              <a:rPr sz="2200" dirty="0">
                <a:solidFill>
                  <a:srgbClr val="414141"/>
                </a:solidFill>
              </a:rPr>
              <a:t>Brødtekst, niveau et</a:t>
            </a:r>
          </a:p>
          <a:p>
            <a:pPr lvl="1">
              <a:defRPr sz="1800">
                <a:solidFill>
                  <a:srgbClr val="000000"/>
                </a:solidFill>
              </a:defRPr>
            </a:pPr>
            <a:r>
              <a:rPr sz="2200" dirty="0">
                <a:solidFill>
                  <a:srgbClr val="414141"/>
                </a:solidFill>
              </a:rPr>
              <a:t>Brødtekst, niveau to</a:t>
            </a:r>
          </a:p>
          <a:p>
            <a:pPr lvl="2">
              <a:defRPr sz="1800">
                <a:solidFill>
                  <a:srgbClr val="000000"/>
                </a:solidFill>
              </a:defRPr>
            </a:pPr>
            <a:r>
              <a:rPr sz="2200" dirty="0">
                <a:solidFill>
                  <a:srgbClr val="414141"/>
                </a:solidFill>
              </a:rPr>
              <a:t>Brødtekst, niveau tre</a:t>
            </a:r>
          </a:p>
          <a:p>
            <a:pPr lvl="3">
              <a:defRPr sz="1800">
                <a:solidFill>
                  <a:srgbClr val="000000"/>
                </a:solidFill>
              </a:defRPr>
            </a:pPr>
            <a:r>
              <a:rPr sz="2200" dirty="0">
                <a:solidFill>
                  <a:srgbClr val="414141"/>
                </a:solidFill>
              </a:rPr>
              <a:t>Brødtekst, niveau fire</a:t>
            </a:r>
          </a:p>
          <a:p>
            <a:pPr lvl="4">
              <a:defRPr sz="1800">
                <a:solidFill>
                  <a:srgbClr val="000000"/>
                </a:solidFill>
              </a:defRPr>
            </a:pPr>
            <a:r>
              <a:rPr sz="2200" dirty="0">
                <a:solidFill>
                  <a:srgbClr val="414141"/>
                </a:solidFill>
              </a:rPr>
              <a:t>Brødtekst, niveau fem</a:t>
            </a:r>
          </a:p>
        </p:txBody>
      </p:sp>
      <p:pic>
        <p:nvPicPr>
          <p:cNvPr id="7" name="ÆS_logo_POS_CMYK.pdf"/>
          <p:cNvPicPr/>
          <p:nvPr/>
        </p:nvPicPr>
        <p:blipFill>
          <a:blip r:embed="rId32" cstate="print">
            <a:extLst>
              <a:ext uri="{28A0092B-C50C-407E-A947-70E740481C1C}">
                <a14:useLocalDpi xmlns:a14="http://schemas.microsoft.com/office/drawing/2010/main" val="0"/>
              </a:ext>
            </a:extLst>
          </a:blip>
          <a:stretch>
            <a:fillRect/>
          </a:stretch>
        </p:blipFill>
        <p:spPr>
          <a:xfrm>
            <a:off x="10369775" y="6426141"/>
            <a:ext cx="1356844" cy="233263"/>
          </a:xfrm>
          <a:prstGeom prst="rect">
            <a:avLst/>
          </a:prstGeom>
          <a:ln w="12700">
            <a:miter lim="400000"/>
          </a:ln>
        </p:spPr>
      </p:pic>
      <p:sp>
        <p:nvSpPr>
          <p:cNvPr id="6" name="Pladsholder til diasnummer 5"/>
          <p:cNvSpPr>
            <a:spLocks noGrp="1"/>
          </p:cNvSpPr>
          <p:nvPr>
            <p:ph type="sldNum" sz="quarter" idx="4"/>
          </p:nvPr>
        </p:nvSpPr>
        <p:spPr>
          <a:xfrm>
            <a:off x="402493" y="6345997"/>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638CB2-EA0C-44E4-A91A-4D7146E346C5}" type="slidenum">
              <a:rPr lang="da-DK" smtClean="0"/>
              <a:pPr/>
              <a:t>‹nr.›</a:t>
            </a:fld>
            <a:endParaRPr lang="da-DK"/>
          </a:p>
        </p:txBody>
      </p:sp>
    </p:spTree>
    <p:extLst>
      <p:ext uri="{BB962C8B-B14F-4D97-AF65-F5344CB8AC3E}">
        <p14:creationId xmlns:p14="http://schemas.microsoft.com/office/powerpoint/2010/main" val="209486262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7" r:id="rId16"/>
    <p:sldLayoutId id="2147483678" r:id="rId17"/>
    <p:sldLayoutId id="2147483679" r:id="rId18"/>
    <p:sldLayoutId id="2147483680" r:id="rId19"/>
    <p:sldLayoutId id="2147483681" r:id="rId20"/>
    <p:sldLayoutId id="2147483682" r:id="rId21"/>
    <p:sldLayoutId id="2147483683" r:id="rId22"/>
    <p:sldLayoutId id="2147483685" r:id="rId23"/>
    <p:sldLayoutId id="2147483686" r:id="rId24"/>
    <p:sldLayoutId id="2147483687" r:id="rId25"/>
    <p:sldLayoutId id="2147483689" r:id="rId26"/>
    <p:sldLayoutId id="2147483690" r:id="rId27"/>
    <p:sldLayoutId id="2147483691" r:id="rId28"/>
    <p:sldLayoutId id="2147483692" r:id="rId29"/>
    <p:sldLayoutId id="2147483693" r:id="rId30"/>
  </p:sldLayoutIdLst>
  <p:transition spd="med"/>
  <p:txStyles>
    <p:titleStyle>
      <a:lvl1pPr algn="ctr" defTabSz="410751" eaLnBrk="1" hangingPunct="1">
        <a:lnSpc>
          <a:spcPct val="100000"/>
        </a:lnSpc>
        <a:spcBef>
          <a:spcPts val="1125"/>
        </a:spcBef>
        <a:defRPr sz="4000" baseline="0">
          <a:solidFill>
            <a:schemeClr val="tx2"/>
          </a:solidFill>
          <a:latin typeface="Arial"/>
          <a:ea typeface="Arial"/>
          <a:cs typeface="Arial"/>
          <a:sym typeface="Arial"/>
        </a:defRPr>
      </a:lvl1pPr>
      <a:lvl2pPr indent="160729" algn="ctr" defTabSz="410751" eaLnBrk="1" hangingPunct="1">
        <a:lnSpc>
          <a:spcPct val="90000"/>
        </a:lnSpc>
        <a:spcBef>
          <a:spcPts val="1125"/>
        </a:spcBef>
        <a:defRPr sz="4900">
          <a:solidFill>
            <a:srgbClr val="B3242A"/>
          </a:solidFill>
          <a:latin typeface="Arial"/>
          <a:ea typeface="Arial"/>
          <a:cs typeface="Arial"/>
          <a:sym typeface="Arial"/>
        </a:defRPr>
      </a:lvl2pPr>
      <a:lvl3pPr indent="321457" algn="ctr" defTabSz="410751" eaLnBrk="1" hangingPunct="1">
        <a:lnSpc>
          <a:spcPct val="90000"/>
        </a:lnSpc>
        <a:spcBef>
          <a:spcPts val="1125"/>
        </a:spcBef>
        <a:defRPr sz="4900">
          <a:solidFill>
            <a:srgbClr val="B3242A"/>
          </a:solidFill>
          <a:latin typeface="Arial"/>
          <a:ea typeface="Arial"/>
          <a:cs typeface="Arial"/>
          <a:sym typeface="Arial"/>
        </a:defRPr>
      </a:lvl3pPr>
      <a:lvl4pPr indent="482186" algn="ctr" defTabSz="410751" eaLnBrk="1" hangingPunct="1">
        <a:lnSpc>
          <a:spcPct val="90000"/>
        </a:lnSpc>
        <a:spcBef>
          <a:spcPts val="1125"/>
        </a:spcBef>
        <a:defRPr sz="4900">
          <a:solidFill>
            <a:srgbClr val="B3242A"/>
          </a:solidFill>
          <a:latin typeface="Arial"/>
          <a:ea typeface="Arial"/>
          <a:cs typeface="Arial"/>
          <a:sym typeface="Arial"/>
        </a:defRPr>
      </a:lvl4pPr>
      <a:lvl5pPr indent="642915" algn="ctr" defTabSz="410751" eaLnBrk="1" hangingPunct="1">
        <a:lnSpc>
          <a:spcPct val="90000"/>
        </a:lnSpc>
        <a:spcBef>
          <a:spcPts val="1125"/>
        </a:spcBef>
        <a:defRPr sz="4900">
          <a:solidFill>
            <a:srgbClr val="B3242A"/>
          </a:solidFill>
          <a:latin typeface="Arial"/>
          <a:ea typeface="Arial"/>
          <a:cs typeface="Arial"/>
          <a:sym typeface="Arial"/>
        </a:defRPr>
      </a:lvl5pPr>
      <a:lvl6pPr indent="803643" algn="ctr" defTabSz="410751" eaLnBrk="1" hangingPunct="1">
        <a:lnSpc>
          <a:spcPct val="90000"/>
        </a:lnSpc>
        <a:spcBef>
          <a:spcPts val="1125"/>
        </a:spcBef>
        <a:defRPr sz="4900">
          <a:solidFill>
            <a:srgbClr val="B3242A"/>
          </a:solidFill>
          <a:latin typeface="Arial"/>
          <a:ea typeface="Arial"/>
          <a:cs typeface="Arial"/>
          <a:sym typeface="Arial"/>
        </a:defRPr>
      </a:lvl6pPr>
      <a:lvl7pPr indent="964372" algn="ctr" defTabSz="410751" eaLnBrk="1" hangingPunct="1">
        <a:lnSpc>
          <a:spcPct val="90000"/>
        </a:lnSpc>
        <a:spcBef>
          <a:spcPts val="1125"/>
        </a:spcBef>
        <a:defRPr sz="4900">
          <a:solidFill>
            <a:srgbClr val="B3242A"/>
          </a:solidFill>
          <a:latin typeface="Arial"/>
          <a:ea typeface="Arial"/>
          <a:cs typeface="Arial"/>
          <a:sym typeface="Arial"/>
        </a:defRPr>
      </a:lvl7pPr>
      <a:lvl8pPr indent="1125101" algn="ctr" defTabSz="410751" eaLnBrk="1" hangingPunct="1">
        <a:lnSpc>
          <a:spcPct val="90000"/>
        </a:lnSpc>
        <a:spcBef>
          <a:spcPts val="1125"/>
        </a:spcBef>
        <a:defRPr sz="4900">
          <a:solidFill>
            <a:srgbClr val="B3242A"/>
          </a:solidFill>
          <a:latin typeface="Arial"/>
          <a:ea typeface="Arial"/>
          <a:cs typeface="Arial"/>
          <a:sym typeface="Arial"/>
        </a:defRPr>
      </a:lvl8pPr>
      <a:lvl9pPr indent="1285829" algn="ctr" defTabSz="410751" eaLnBrk="1" hangingPunct="1">
        <a:lnSpc>
          <a:spcPct val="90000"/>
        </a:lnSpc>
        <a:spcBef>
          <a:spcPts val="1125"/>
        </a:spcBef>
        <a:defRPr sz="4900">
          <a:solidFill>
            <a:srgbClr val="B3242A"/>
          </a:solidFill>
          <a:latin typeface="Arial"/>
          <a:ea typeface="Arial"/>
          <a:cs typeface="Arial"/>
          <a:sym typeface="Arial"/>
        </a:defRPr>
      </a:lvl9pPr>
    </p:titleStyle>
    <p:bodyStyle>
      <a:lvl1pPr marL="240460" indent="-240460" algn="l" defTabSz="410751" eaLnBrk="1" hangingPunct="1">
        <a:lnSpc>
          <a:spcPct val="100000"/>
        </a:lnSpc>
        <a:spcBef>
          <a:spcPts val="1000"/>
        </a:spcBef>
        <a:buSzPct val="75000"/>
        <a:buFont typeface="Arial"/>
        <a:buChar char="•"/>
        <a:defRPr sz="2200" b="0" i="0">
          <a:solidFill>
            <a:schemeClr val="tx1">
              <a:lumMod val="75000"/>
              <a:lumOff val="25000"/>
            </a:schemeClr>
          </a:solidFill>
          <a:latin typeface="+mn-lt"/>
          <a:ea typeface="Georgia"/>
          <a:cs typeface="Arial"/>
          <a:sym typeface="Georgia"/>
        </a:defRPr>
      </a:lvl1pPr>
      <a:lvl2pPr marL="480920" indent="-240460" algn="l" defTabSz="410751" eaLnBrk="1" hangingPunct="1">
        <a:lnSpc>
          <a:spcPct val="100000"/>
        </a:lnSpc>
        <a:spcBef>
          <a:spcPts val="1000"/>
        </a:spcBef>
        <a:buSzPct val="75000"/>
        <a:buChar char="•"/>
        <a:defRPr sz="2200" b="0" i="0">
          <a:solidFill>
            <a:schemeClr val="tx1">
              <a:lumMod val="75000"/>
              <a:lumOff val="25000"/>
            </a:schemeClr>
          </a:solidFill>
          <a:latin typeface="+mn-lt"/>
          <a:ea typeface="Georgia"/>
          <a:cs typeface="Arial"/>
          <a:sym typeface="Georgia"/>
        </a:defRPr>
      </a:lvl2pPr>
      <a:lvl3pPr marL="721381" indent="-240460" algn="l" defTabSz="410751" eaLnBrk="1" hangingPunct="1">
        <a:lnSpc>
          <a:spcPct val="100000"/>
        </a:lnSpc>
        <a:spcBef>
          <a:spcPts val="1000"/>
        </a:spcBef>
        <a:buSzPct val="75000"/>
        <a:buChar char="•"/>
        <a:defRPr sz="2200" b="0" i="0">
          <a:solidFill>
            <a:schemeClr val="tx1">
              <a:lumMod val="75000"/>
              <a:lumOff val="25000"/>
            </a:schemeClr>
          </a:solidFill>
          <a:latin typeface="+mn-lt"/>
          <a:ea typeface="Georgia"/>
          <a:cs typeface="Arial"/>
          <a:sym typeface="Georgia"/>
        </a:defRPr>
      </a:lvl3pPr>
      <a:lvl4pPr marL="961841" indent="-240460" defTabSz="410751" eaLnBrk="1" hangingPunct="1">
        <a:lnSpc>
          <a:spcPct val="100000"/>
        </a:lnSpc>
        <a:spcBef>
          <a:spcPts val="1000"/>
        </a:spcBef>
        <a:buSzPct val="75000"/>
        <a:buChar char="•"/>
        <a:defRPr sz="2200" b="0" i="0">
          <a:solidFill>
            <a:schemeClr val="tx1">
              <a:lumMod val="75000"/>
              <a:lumOff val="25000"/>
            </a:schemeClr>
          </a:solidFill>
          <a:latin typeface="+mn-lt"/>
          <a:ea typeface="Georgia"/>
          <a:cs typeface="Arial"/>
          <a:sym typeface="Georgia"/>
        </a:defRPr>
      </a:lvl4pPr>
      <a:lvl5pPr marL="1202301" indent="-240460" defTabSz="410751" eaLnBrk="1" hangingPunct="1">
        <a:lnSpc>
          <a:spcPct val="100000"/>
        </a:lnSpc>
        <a:spcBef>
          <a:spcPts val="1000"/>
        </a:spcBef>
        <a:buSzPct val="75000"/>
        <a:buChar char="•"/>
        <a:defRPr sz="2200" b="0" i="0">
          <a:solidFill>
            <a:schemeClr val="tx1">
              <a:lumMod val="75000"/>
              <a:lumOff val="25000"/>
            </a:schemeClr>
          </a:solidFill>
          <a:latin typeface="+mn-lt"/>
          <a:ea typeface="Georgia"/>
          <a:cs typeface="Arial"/>
          <a:sym typeface="Georgia"/>
        </a:defRPr>
      </a:lvl5pPr>
      <a:lvl6pPr marL="1945610" indent="-293676" defTabSz="410751" eaLnBrk="1" hangingPunct="1">
        <a:spcBef>
          <a:spcPts val="1687"/>
        </a:spcBef>
        <a:buSzPct val="75000"/>
        <a:buChar char="•"/>
        <a:defRPr sz="2200">
          <a:solidFill>
            <a:srgbClr val="414141"/>
          </a:solidFill>
          <a:latin typeface="Georgia"/>
          <a:ea typeface="Georgia"/>
          <a:cs typeface="Georgia"/>
          <a:sym typeface="Georgia"/>
        </a:defRPr>
      </a:lvl6pPr>
      <a:lvl7pPr marL="2275997" indent="-293676" defTabSz="410751" eaLnBrk="1" hangingPunct="1">
        <a:spcBef>
          <a:spcPts val="1687"/>
        </a:spcBef>
        <a:buSzPct val="75000"/>
        <a:buChar char="•"/>
        <a:defRPr sz="2200">
          <a:solidFill>
            <a:srgbClr val="414141"/>
          </a:solidFill>
          <a:latin typeface="Georgia"/>
          <a:ea typeface="Georgia"/>
          <a:cs typeface="Georgia"/>
          <a:sym typeface="Georgia"/>
        </a:defRPr>
      </a:lvl7pPr>
      <a:lvl8pPr marL="2606383" indent="-293676" defTabSz="410751" eaLnBrk="1" hangingPunct="1">
        <a:spcBef>
          <a:spcPts val="1687"/>
        </a:spcBef>
        <a:buSzPct val="75000"/>
        <a:buChar char="•"/>
        <a:defRPr sz="2200">
          <a:solidFill>
            <a:srgbClr val="414141"/>
          </a:solidFill>
          <a:latin typeface="Georgia"/>
          <a:ea typeface="Georgia"/>
          <a:cs typeface="Georgia"/>
          <a:sym typeface="Georgia"/>
        </a:defRPr>
      </a:lvl8pPr>
      <a:lvl9pPr marL="2936770" indent="-293676" defTabSz="410751" eaLnBrk="1" hangingPunct="1">
        <a:spcBef>
          <a:spcPts val="1687"/>
        </a:spcBef>
        <a:buSzPct val="75000"/>
        <a:buChar char="•"/>
        <a:defRPr sz="2200">
          <a:solidFill>
            <a:srgbClr val="414141"/>
          </a:solidFill>
          <a:latin typeface="Georgia"/>
          <a:ea typeface="Georgia"/>
          <a:cs typeface="Georgia"/>
          <a:sym typeface="Georgia"/>
        </a:defRPr>
      </a:lvl9pPr>
    </p:bodyStyle>
    <p:otherStyle>
      <a:lvl1pPr algn="ctr" defTabSz="410751" eaLnBrk="1" hangingPunct="1">
        <a:defRPr>
          <a:solidFill>
            <a:schemeClr val="tx1"/>
          </a:solidFill>
          <a:latin typeface="+mn-lt"/>
          <a:ea typeface="+mn-ea"/>
          <a:cs typeface="+mn-cs"/>
          <a:sym typeface="Palatino"/>
        </a:defRPr>
      </a:lvl1pPr>
      <a:lvl2pPr indent="160729" algn="ctr" defTabSz="410751" eaLnBrk="1" hangingPunct="1">
        <a:defRPr>
          <a:solidFill>
            <a:schemeClr val="tx1"/>
          </a:solidFill>
          <a:latin typeface="+mn-lt"/>
          <a:ea typeface="+mn-ea"/>
          <a:cs typeface="+mn-cs"/>
          <a:sym typeface="Palatino"/>
        </a:defRPr>
      </a:lvl2pPr>
      <a:lvl3pPr indent="321457" algn="ctr" defTabSz="410751" eaLnBrk="1" hangingPunct="1">
        <a:defRPr>
          <a:solidFill>
            <a:schemeClr val="tx1"/>
          </a:solidFill>
          <a:latin typeface="+mn-lt"/>
          <a:ea typeface="+mn-ea"/>
          <a:cs typeface="+mn-cs"/>
          <a:sym typeface="Palatino"/>
        </a:defRPr>
      </a:lvl3pPr>
      <a:lvl4pPr indent="482186" algn="ctr" defTabSz="410751" eaLnBrk="1" hangingPunct="1">
        <a:defRPr>
          <a:solidFill>
            <a:schemeClr val="tx1"/>
          </a:solidFill>
          <a:latin typeface="+mn-lt"/>
          <a:ea typeface="+mn-ea"/>
          <a:cs typeface="+mn-cs"/>
          <a:sym typeface="Palatino"/>
        </a:defRPr>
      </a:lvl4pPr>
      <a:lvl5pPr indent="642915" algn="ctr" defTabSz="410751" eaLnBrk="1" hangingPunct="1">
        <a:defRPr>
          <a:solidFill>
            <a:schemeClr val="tx1"/>
          </a:solidFill>
          <a:latin typeface="+mn-lt"/>
          <a:ea typeface="+mn-ea"/>
          <a:cs typeface="+mn-cs"/>
          <a:sym typeface="Palatino"/>
        </a:defRPr>
      </a:lvl5pPr>
      <a:lvl6pPr indent="803643" algn="ctr" defTabSz="410751" eaLnBrk="1" hangingPunct="1">
        <a:defRPr>
          <a:solidFill>
            <a:schemeClr val="tx1"/>
          </a:solidFill>
          <a:latin typeface="+mn-lt"/>
          <a:ea typeface="+mn-ea"/>
          <a:cs typeface="+mn-cs"/>
          <a:sym typeface="Palatino"/>
        </a:defRPr>
      </a:lvl6pPr>
      <a:lvl7pPr indent="964372" algn="ctr" defTabSz="410751" eaLnBrk="1" hangingPunct="1">
        <a:defRPr>
          <a:solidFill>
            <a:schemeClr val="tx1"/>
          </a:solidFill>
          <a:latin typeface="+mn-lt"/>
          <a:ea typeface="+mn-ea"/>
          <a:cs typeface="+mn-cs"/>
          <a:sym typeface="Palatino"/>
        </a:defRPr>
      </a:lvl7pPr>
      <a:lvl8pPr indent="1125101" algn="ctr" defTabSz="410751" eaLnBrk="1" hangingPunct="1">
        <a:defRPr>
          <a:solidFill>
            <a:schemeClr val="tx1"/>
          </a:solidFill>
          <a:latin typeface="+mn-lt"/>
          <a:ea typeface="+mn-ea"/>
          <a:cs typeface="+mn-cs"/>
          <a:sym typeface="Palatino"/>
        </a:defRPr>
      </a:lvl8pPr>
      <a:lvl9pPr indent="1285829" algn="ctr" defTabSz="410751" eaLnBrk="1" hangingPunct="1">
        <a:defRPr>
          <a:solidFill>
            <a:schemeClr val="tx1"/>
          </a:solidFill>
          <a:latin typeface="+mn-lt"/>
          <a:ea typeface="+mn-ea"/>
          <a:cs typeface="+mn-cs"/>
          <a:sym typeface="Palatino"/>
        </a:defRPr>
      </a:lvl9pPr>
    </p:otherStyle>
  </p:txStyles>
  <p:extLst>
    <p:ext uri="{27BBF7A9-308A-43DC-89C8-2F10F3537804}">
      <p15:sldGuideLst xmlns:p15="http://schemas.microsoft.com/office/powerpoint/2012/main">
        <p15:guide id="1" orient="horz" pos="763">
          <p15:clr>
            <a:srgbClr val="F26B43"/>
          </p15:clr>
        </p15:guide>
        <p15:guide id="2" pos="2880">
          <p15:clr>
            <a:srgbClr val="F26B43"/>
          </p15:clr>
        </p15:guide>
        <p15:guide id="3" orient="horz" pos="890">
          <p15:clr>
            <a:srgbClr val="F26B43"/>
          </p15:clr>
        </p15:guide>
        <p15:guide id="4" pos="480">
          <p15:clr>
            <a:srgbClr val="F26B43"/>
          </p15:clr>
        </p15:guide>
        <p15:guide id="5" pos="5534">
          <p15:clr>
            <a:srgbClr val="F26B43"/>
          </p15:clr>
        </p15:guide>
        <p15:guide id="6" orient="horz" pos="3915">
          <p15:clr>
            <a:srgbClr val="F26B43"/>
          </p15:clr>
        </p15:guide>
        <p15:guide id="7" orient="horz" pos="210">
          <p15:clr>
            <a:srgbClr val="F26B43"/>
          </p15:clr>
        </p15:guide>
        <p15:guide id="8" orient="horz" pos="1185">
          <p15:clr>
            <a:srgbClr val="F26B43"/>
          </p15:clr>
        </p15:guide>
        <p15:guide id="9" orient="horz" pos="1040">
          <p15:clr>
            <a:srgbClr val="F26B43"/>
          </p15:clr>
        </p15:guide>
        <p15:guide id="10" pos="226">
          <p15:clr>
            <a:srgbClr val="F26B43"/>
          </p15:clr>
        </p15:guide>
        <p15:guide id="11" orient="horz" pos="935">
          <p15:clr>
            <a:srgbClr val="F26B43"/>
          </p15:clr>
        </p15:guide>
        <p15:guide id="12" orient="horz" pos="216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8.xml"/><Relationship Id="rId1" Type="http://schemas.openxmlformats.org/officeDocument/2006/relationships/slideLayout" Target="../slideLayouts/slideLayout19.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emf"/></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8" Type="http://schemas.openxmlformats.org/officeDocument/2006/relationships/image" Target="../media/image15.jpg"/><Relationship Id="rId3" Type="http://schemas.openxmlformats.org/officeDocument/2006/relationships/image" Target="../media/image10.jpg"/><Relationship Id="rId7"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17.xml"/><Relationship Id="rId6" Type="http://schemas.openxmlformats.org/officeDocument/2006/relationships/image" Target="../media/image13.jpeg"/><Relationship Id="rId5" Type="http://schemas.openxmlformats.org/officeDocument/2006/relationships/image" Target="../media/image12.jpg"/><Relationship Id="rId10" Type="http://schemas.openxmlformats.org/officeDocument/2006/relationships/image" Target="../media/image17.jpg"/><Relationship Id="rId4" Type="http://schemas.openxmlformats.org/officeDocument/2006/relationships/image" Target="../media/image11.jpg"/><Relationship Id="rId9" Type="http://schemas.openxmlformats.org/officeDocument/2006/relationships/image" Target="../media/image16.jp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0.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2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0.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0.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1.xml"/><Relationship Id="rId1" Type="http://schemas.openxmlformats.org/officeDocument/2006/relationships/slideLayout" Target="../slideLayouts/slideLayout20.xml"/></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2.xml"/><Relationship Id="rId1" Type="http://schemas.openxmlformats.org/officeDocument/2006/relationships/slideLayout" Target="../slideLayouts/slideLayout22.xml"/></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3.xml"/><Relationship Id="rId1" Type="http://schemas.openxmlformats.org/officeDocument/2006/relationships/slideLayout" Target="../slideLayouts/slideLayout20.xml"/><Relationship Id="rId4" Type="http://schemas.openxmlformats.org/officeDocument/2006/relationships/image" Target="../media/image22.png"/></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4.xml"/><Relationship Id="rId1" Type="http://schemas.openxmlformats.org/officeDocument/2006/relationships/slideLayout" Target="../slideLayouts/slideLayout20.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0.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0.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7.xml"/></Relationships>
</file>

<file path=ppt/slides/_rels/slide3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2.xml"/><Relationship Id="rId1" Type="http://schemas.openxmlformats.org/officeDocument/2006/relationships/slideLayout" Target="../slideLayouts/slideLayout20.xml"/></Relationships>
</file>

<file path=ppt/slides/_rels/slide3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3.xml"/><Relationship Id="rId1" Type="http://schemas.openxmlformats.org/officeDocument/2006/relationships/slideLayout" Target="../slideLayouts/slideLayout16.xml"/></Relationships>
</file>

<file path=ppt/slides/_rels/slide3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4.xml"/><Relationship Id="rId1" Type="http://schemas.openxmlformats.org/officeDocument/2006/relationships/slideLayout" Target="../slideLayouts/slideLayout28.xml"/><Relationship Id="rId4" Type="http://schemas.openxmlformats.org/officeDocument/2006/relationships/image" Target="../media/image27.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9.xml"/></Relationships>
</file>

<file path=ppt/slides/_rels/slide3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6.xml"/><Relationship Id="rId1" Type="http://schemas.openxmlformats.org/officeDocument/2006/relationships/slideLayout" Target="../slideLayouts/slideLayout29.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0.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9.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0.xml"/><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1.xml"/><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2.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3.xml"/><Relationship Id="rId1" Type="http://schemas.openxmlformats.org/officeDocument/2006/relationships/slideLayout" Target="../slideLayouts/slideLayout6.xml"/><Relationship Id="rId5" Type="http://schemas.openxmlformats.org/officeDocument/2006/relationships/image" Target="../media/image40.png"/><Relationship Id="rId4" Type="http://schemas.openxmlformats.org/officeDocument/2006/relationships/image" Target="../media/image42.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5.xml"/><Relationship Id="rId1" Type="http://schemas.openxmlformats.org/officeDocument/2006/relationships/slideLayout" Target="../slideLayouts/slideLayout6.xml"/><Relationship Id="rId4" Type="http://schemas.openxmlformats.org/officeDocument/2006/relationships/image" Target="../media/image41.png"/></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39EA97-6152-FF5A-D48D-380DF4BEFAD3}"/>
            </a:ext>
          </a:extLst>
        </p:cNvPr>
        <p:cNvGrpSpPr/>
        <p:nvPr/>
      </p:nvGrpSpPr>
      <p:grpSpPr>
        <a:xfrm>
          <a:off x="0" y="0"/>
          <a:ext cx="0" cy="0"/>
          <a:chOff x="0" y="0"/>
          <a:chExt cx="0" cy="0"/>
        </a:xfrm>
      </p:grpSpPr>
      <p:pic>
        <p:nvPicPr>
          <p:cNvPr id="1026" name="Picture 2" descr="image depicting the spring season- a green meadow with colorful flowers">
            <a:extLst>
              <a:ext uri="{FF2B5EF4-FFF2-40B4-BE49-F238E27FC236}">
                <a16:creationId xmlns:a16="http://schemas.microsoft.com/office/drawing/2014/main" id="{E1993B59-849B-BA73-4FD5-622E49D5D42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9208" y="-1684239"/>
            <a:ext cx="12621208" cy="9470513"/>
          </a:xfrm>
          <a:prstGeom prst="rect">
            <a:avLst/>
          </a:prstGeom>
          <a:noFill/>
          <a:extLst>
            <a:ext uri="{909E8E84-426E-40DD-AFC4-6F175D3DCCD1}">
              <a14:hiddenFill xmlns:a14="http://schemas.microsoft.com/office/drawing/2010/main">
                <a:solidFill>
                  <a:srgbClr val="FFFFFF"/>
                </a:solidFill>
              </a14:hiddenFill>
            </a:ext>
          </a:extLst>
        </p:spPr>
      </p:pic>
      <p:sp>
        <p:nvSpPr>
          <p:cNvPr id="2" name="Titel 1">
            <a:extLst>
              <a:ext uri="{FF2B5EF4-FFF2-40B4-BE49-F238E27FC236}">
                <a16:creationId xmlns:a16="http://schemas.microsoft.com/office/drawing/2014/main" id="{BC7979C9-38F3-220F-293C-12517DFB0046}"/>
              </a:ext>
            </a:extLst>
          </p:cNvPr>
          <p:cNvSpPr>
            <a:spLocks noGrp="1"/>
          </p:cNvSpPr>
          <p:nvPr>
            <p:ph type="title"/>
          </p:nvPr>
        </p:nvSpPr>
        <p:spPr>
          <a:xfrm>
            <a:off x="0" y="4239644"/>
            <a:ext cx="12192000" cy="1121249"/>
          </a:xfrm>
          <a:solidFill>
            <a:schemeClr val="bg1"/>
          </a:solidFill>
        </p:spPr>
        <p:txBody>
          <a:bodyPr>
            <a:normAutofit/>
          </a:bodyPr>
          <a:lstStyle/>
          <a:p>
            <a:r>
              <a:rPr lang="da-DK" sz="4800">
                <a:solidFill>
                  <a:srgbClr val="00B050"/>
                </a:solidFill>
              </a:rPr>
              <a:t>Dialogmøde </a:t>
            </a:r>
            <a:r>
              <a:rPr lang="da-DK" sz="4800" dirty="0">
                <a:solidFill>
                  <a:srgbClr val="00B050"/>
                </a:solidFill>
              </a:rPr>
              <a:t>forår</a:t>
            </a:r>
            <a:r>
              <a:rPr lang="da-DK" sz="4800">
                <a:solidFill>
                  <a:srgbClr val="00B050"/>
                </a:solidFill>
              </a:rPr>
              <a:t> 2025</a:t>
            </a:r>
          </a:p>
        </p:txBody>
      </p:sp>
      <p:sp>
        <p:nvSpPr>
          <p:cNvPr id="4" name="Titel 1">
            <a:extLst>
              <a:ext uri="{FF2B5EF4-FFF2-40B4-BE49-F238E27FC236}">
                <a16:creationId xmlns:a16="http://schemas.microsoft.com/office/drawing/2014/main" id="{6EEAEBB2-B97D-E849-E2E9-496889C8E0FB}"/>
              </a:ext>
            </a:extLst>
          </p:cNvPr>
          <p:cNvSpPr txBox="1">
            <a:spLocks/>
          </p:cNvSpPr>
          <p:nvPr/>
        </p:nvSpPr>
        <p:spPr>
          <a:xfrm>
            <a:off x="459316" y="2777858"/>
            <a:ext cx="11215711" cy="972000"/>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noAutofit/>
          </a:bodyPr>
          <a:lstStyle>
            <a:lvl1pPr algn="ctr" defTabSz="410751" eaLnBrk="1" hangingPunct="1">
              <a:lnSpc>
                <a:spcPct val="100000"/>
              </a:lnSpc>
              <a:spcBef>
                <a:spcPts val="1125"/>
              </a:spcBef>
              <a:defRPr sz="4900" baseline="0">
                <a:solidFill>
                  <a:schemeClr val="tx2"/>
                </a:solidFill>
                <a:latin typeface="Arial"/>
                <a:ea typeface="Arial"/>
                <a:cs typeface="Arial"/>
                <a:sym typeface="Arial"/>
              </a:defRPr>
            </a:lvl1pPr>
            <a:lvl2pPr indent="160729" algn="ctr" defTabSz="410751" eaLnBrk="1" hangingPunct="1">
              <a:lnSpc>
                <a:spcPct val="90000"/>
              </a:lnSpc>
              <a:spcBef>
                <a:spcPts val="1125"/>
              </a:spcBef>
              <a:defRPr sz="4900">
                <a:solidFill>
                  <a:srgbClr val="B3242A"/>
                </a:solidFill>
                <a:latin typeface="Arial"/>
                <a:ea typeface="Arial"/>
                <a:cs typeface="Arial"/>
                <a:sym typeface="Arial"/>
              </a:defRPr>
            </a:lvl2pPr>
            <a:lvl3pPr indent="321457" algn="ctr" defTabSz="410751" eaLnBrk="1" hangingPunct="1">
              <a:lnSpc>
                <a:spcPct val="90000"/>
              </a:lnSpc>
              <a:spcBef>
                <a:spcPts val="1125"/>
              </a:spcBef>
              <a:defRPr sz="4900">
                <a:solidFill>
                  <a:srgbClr val="B3242A"/>
                </a:solidFill>
                <a:latin typeface="Arial"/>
                <a:ea typeface="Arial"/>
                <a:cs typeface="Arial"/>
                <a:sym typeface="Arial"/>
              </a:defRPr>
            </a:lvl3pPr>
            <a:lvl4pPr indent="482186" algn="ctr" defTabSz="410751" eaLnBrk="1" hangingPunct="1">
              <a:lnSpc>
                <a:spcPct val="90000"/>
              </a:lnSpc>
              <a:spcBef>
                <a:spcPts val="1125"/>
              </a:spcBef>
              <a:defRPr sz="4900">
                <a:solidFill>
                  <a:srgbClr val="B3242A"/>
                </a:solidFill>
                <a:latin typeface="Arial"/>
                <a:ea typeface="Arial"/>
                <a:cs typeface="Arial"/>
                <a:sym typeface="Arial"/>
              </a:defRPr>
            </a:lvl4pPr>
            <a:lvl5pPr indent="642915" algn="ctr" defTabSz="410751" eaLnBrk="1" hangingPunct="1">
              <a:lnSpc>
                <a:spcPct val="90000"/>
              </a:lnSpc>
              <a:spcBef>
                <a:spcPts val="1125"/>
              </a:spcBef>
              <a:defRPr sz="4900">
                <a:solidFill>
                  <a:srgbClr val="B3242A"/>
                </a:solidFill>
                <a:latin typeface="Arial"/>
                <a:ea typeface="Arial"/>
                <a:cs typeface="Arial"/>
                <a:sym typeface="Arial"/>
              </a:defRPr>
            </a:lvl5pPr>
            <a:lvl6pPr indent="803643" algn="ctr" defTabSz="410751" eaLnBrk="1" hangingPunct="1">
              <a:lnSpc>
                <a:spcPct val="90000"/>
              </a:lnSpc>
              <a:spcBef>
                <a:spcPts val="1125"/>
              </a:spcBef>
              <a:defRPr sz="4900">
                <a:solidFill>
                  <a:srgbClr val="B3242A"/>
                </a:solidFill>
                <a:latin typeface="Arial"/>
                <a:ea typeface="Arial"/>
                <a:cs typeface="Arial"/>
                <a:sym typeface="Arial"/>
              </a:defRPr>
            </a:lvl6pPr>
            <a:lvl7pPr indent="964372" algn="ctr" defTabSz="410751" eaLnBrk="1" hangingPunct="1">
              <a:lnSpc>
                <a:spcPct val="90000"/>
              </a:lnSpc>
              <a:spcBef>
                <a:spcPts val="1125"/>
              </a:spcBef>
              <a:defRPr sz="4900">
                <a:solidFill>
                  <a:srgbClr val="B3242A"/>
                </a:solidFill>
                <a:latin typeface="Arial"/>
                <a:ea typeface="Arial"/>
                <a:cs typeface="Arial"/>
                <a:sym typeface="Arial"/>
              </a:defRPr>
            </a:lvl7pPr>
            <a:lvl8pPr indent="1125101" algn="ctr" defTabSz="410751" eaLnBrk="1" hangingPunct="1">
              <a:lnSpc>
                <a:spcPct val="90000"/>
              </a:lnSpc>
              <a:spcBef>
                <a:spcPts val="1125"/>
              </a:spcBef>
              <a:defRPr sz="4900">
                <a:solidFill>
                  <a:srgbClr val="B3242A"/>
                </a:solidFill>
                <a:latin typeface="Arial"/>
                <a:ea typeface="Arial"/>
                <a:cs typeface="Arial"/>
                <a:sym typeface="Arial"/>
              </a:defRPr>
            </a:lvl8pPr>
            <a:lvl9pPr indent="1285829" algn="ctr" defTabSz="410751" eaLnBrk="1" hangingPunct="1">
              <a:lnSpc>
                <a:spcPct val="90000"/>
              </a:lnSpc>
              <a:spcBef>
                <a:spcPts val="1125"/>
              </a:spcBef>
              <a:defRPr sz="4900">
                <a:solidFill>
                  <a:srgbClr val="B3242A"/>
                </a:solidFill>
                <a:latin typeface="Arial"/>
                <a:ea typeface="Arial"/>
                <a:cs typeface="Arial"/>
                <a:sym typeface="Arial"/>
              </a:defRPr>
            </a:lvl9pPr>
          </a:lstStyle>
          <a:p>
            <a:r>
              <a:rPr lang="da-DK" sz="8800" kern="0">
                <a:solidFill>
                  <a:schemeClr val="bg1"/>
                </a:solidFill>
              </a:rPr>
              <a:t>Velkommen</a:t>
            </a:r>
          </a:p>
        </p:txBody>
      </p:sp>
    </p:spTree>
    <p:extLst>
      <p:ext uri="{BB962C8B-B14F-4D97-AF65-F5344CB8AC3E}">
        <p14:creationId xmlns:p14="http://schemas.microsoft.com/office/powerpoint/2010/main" val="1681245894"/>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2">
            <a:extLst>
              <a:ext uri="{FF2B5EF4-FFF2-40B4-BE49-F238E27FC236}">
                <a16:creationId xmlns:a16="http://schemas.microsoft.com/office/drawing/2014/main" id="{97D32874-1EAD-E0C4-347A-38D3C6635DBE}"/>
              </a:ext>
            </a:extLst>
          </p:cNvPr>
          <p:cNvSpPr>
            <a:spLocks noGrp="1"/>
          </p:cNvSpPr>
          <p:nvPr>
            <p:ph sz="quarter" idx="13"/>
          </p:nvPr>
        </p:nvSpPr>
        <p:spPr>
          <a:xfrm>
            <a:off x="6106099" y="1919883"/>
            <a:ext cx="5745590" cy="4286250"/>
          </a:xfrm>
        </p:spPr>
        <p:txBody>
          <a:bodyPr>
            <a:noAutofit/>
          </a:bodyPr>
          <a:lstStyle/>
          <a:p>
            <a:pPr marL="0" indent="0">
              <a:buNone/>
            </a:pPr>
            <a:r>
              <a:rPr lang="en-GB" b="1" dirty="0">
                <a:solidFill>
                  <a:schemeClr val="tx1">
                    <a:lumMod val="75000"/>
                    <a:lumOff val="25000"/>
                  </a:schemeClr>
                </a:solidFill>
              </a:rPr>
              <a:t>13.15		</a:t>
            </a:r>
            <a:r>
              <a:rPr lang="en-GB" b="1" dirty="0" err="1"/>
              <a:t>Hvad</a:t>
            </a:r>
            <a:r>
              <a:rPr lang="en-GB" b="1" dirty="0"/>
              <a:t> </a:t>
            </a:r>
            <a:r>
              <a:rPr lang="en-GB" b="1" dirty="0" err="1"/>
              <a:t>rør</a:t>
            </a:r>
            <a:r>
              <a:rPr lang="en-GB" b="1" dirty="0"/>
              <a:t> sig </a:t>
            </a:r>
            <a:r>
              <a:rPr lang="en-GB" b="1" dirty="0" err="1"/>
              <a:t>lokalt</a:t>
            </a:r>
            <a:r>
              <a:rPr lang="en-GB" b="1" dirty="0"/>
              <a:t> og </a:t>
            </a:r>
            <a:r>
              <a:rPr lang="en-GB" b="1" dirty="0" err="1"/>
              <a:t>i</a:t>
            </a:r>
            <a:r>
              <a:rPr lang="en-GB" b="1" dirty="0"/>
              <a:t> </a:t>
            </a:r>
            <a:r>
              <a:rPr lang="en-GB" b="1" dirty="0" err="1"/>
              <a:t>landsforeningen</a:t>
            </a:r>
            <a:r>
              <a:rPr lang="en-GB" b="1" dirty="0"/>
              <a:t>?</a:t>
            </a:r>
            <a:endParaRPr lang="en-GB" b="1" dirty="0">
              <a:solidFill>
                <a:schemeClr val="tx1">
                  <a:lumMod val="75000"/>
                  <a:lumOff val="25000"/>
                </a:schemeClr>
              </a:solidFill>
            </a:endParaRPr>
          </a:p>
          <a:p>
            <a:pPr marL="0" indent="0">
              <a:buNone/>
            </a:pPr>
            <a:r>
              <a:rPr lang="en-GB" b="1" dirty="0">
                <a:solidFill>
                  <a:schemeClr val="tx1">
                    <a:lumMod val="75000"/>
                    <a:lumOff val="25000"/>
                  </a:schemeClr>
                </a:solidFill>
              </a:rPr>
              <a:t>			</a:t>
            </a:r>
            <a:r>
              <a:rPr lang="en-GB" dirty="0">
                <a:solidFill>
                  <a:schemeClr val="tx1">
                    <a:lumMod val="75000"/>
                    <a:lumOff val="25000"/>
                  </a:schemeClr>
                </a:solidFill>
              </a:rPr>
              <a:t>Dialog </a:t>
            </a:r>
            <a:r>
              <a:rPr lang="en-GB" dirty="0" err="1">
                <a:solidFill>
                  <a:schemeClr val="tx1">
                    <a:lumMod val="75000"/>
                    <a:lumOff val="25000"/>
                  </a:schemeClr>
                </a:solidFill>
              </a:rPr>
              <a:t>i</a:t>
            </a:r>
            <a:r>
              <a:rPr lang="en-GB" dirty="0">
                <a:solidFill>
                  <a:schemeClr val="tx1">
                    <a:lumMod val="75000"/>
                    <a:lumOff val="25000"/>
                  </a:schemeClr>
                </a:solidFill>
              </a:rPr>
              <a:t> </a:t>
            </a:r>
            <a:r>
              <a:rPr lang="en-GB" dirty="0" err="1">
                <a:solidFill>
                  <a:schemeClr val="tx1">
                    <a:lumMod val="75000"/>
                    <a:lumOff val="25000"/>
                  </a:schemeClr>
                </a:solidFill>
              </a:rPr>
              <a:t>grupperne</a:t>
            </a:r>
            <a:endParaRPr lang="en-GB" dirty="0">
              <a:solidFill>
                <a:schemeClr val="tx1">
                  <a:lumMod val="75000"/>
                  <a:lumOff val="25000"/>
                </a:schemeClr>
              </a:solidFill>
            </a:endParaRPr>
          </a:p>
          <a:p>
            <a:pPr marL="0" indent="0">
              <a:buNone/>
            </a:pPr>
            <a:r>
              <a:rPr lang="en-GB" b="1" dirty="0">
                <a:solidFill>
                  <a:schemeClr val="tx1">
                    <a:lumMod val="75000"/>
                    <a:lumOff val="25000"/>
                  </a:schemeClr>
                </a:solidFill>
              </a:rPr>
              <a:t>14.00		</a:t>
            </a:r>
            <a:r>
              <a:rPr lang="en-GB" b="1" dirty="0" err="1">
                <a:solidFill>
                  <a:schemeClr val="tx1">
                    <a:lumMod val="75000"/>
                    <a:lumOff val="25000"/>
                  </a:schemeClr>
                </a:solidFill>
              </a:rPr>
              <a:t>Kaffe</a:t>
            </a:r>
            <a:r>
              <a:rPr lang="en-GB" b="1" dirty="0">
                <a:solidFill>
                  <a:schemeClr val="tx1">
                    <a:lumMod val="75000"/>
                    <a:lumOff val="25000"/>
                  </a:schemeClr>
                </a:solidFill>
              </a:rPr>
              <a:t> og </a:t>
            </a:r>
            <a:r>
              <a:rPr lang="en-GB" b="1" dirty="0" err="1">
                <a:solidFill>
                  <a:schemeClr val="tx1">
                    <a:lumMod val="75000"/>
                    <a:lumOff val="25000"/>
                  </a:schemeClr>
                </a:solidFill>
              </a:rPr>
              <a:t>kage</a:t>
            </a:r>
            <a:r>
              <a:rPr lang="en-GB" b="1" dirty="0">
                <a:solidFill>
                  <a:schemeClr val="tx1">
                    <a:lumMod val="75000"/>
                    <a:lumOff val="25000"/>
                  </a:schemeClr>
                </a:solidFill>
              </a:rPr>
              <a:t> </a:t>
            </a:r>
          </a:p>
          <a:p>
            <a:r>
              <a:rPr lang="en-GB" b="1" dirty="0">
                <a:solidFill>
                  <a:schemeClr val="tx1">
                    <a:lumMod val="75000"/>
                    <a:lumOff val="25000"/>
                  </a:schemeClr>
                </a:solidFill>
              </a:rPr>
              <a:t>14.20		</a:t>
            </a:r>
            <a:r>
              <a:rPr lang="en-GB" b="1" dirty="0" err="1"/>
              <a:t>Hvad</a:t>
            </a:r>
            <a:r>
              <a:rPr lang="en-GB" b="1" dirty="0"/>
              <a:t> </a:t>
            </a:r>
            <a:r>
              <a:rPr lang="en-GB" b="1" dirty="0" err="1"/>
              <a:t>rør</a:t>
            </a:r>
            <a:r>
              <a:rPr lang="en-GB" b="1" dirty="0"/>
              <a:t> sig </a:t>
            </a:r>
            <a:r>
              <a:rPr lang="en-GB" b="1" dirty="0" err="1"/>
              <a:t>lokalt</a:t>
            </a:r>
            <a:r>
              <a:rPr lang="en-GB" b="1" dirty="0"/>
              <a:t> og </a:t>
            </a:r>
            <a:r>
              <a:rPr lang="en-GB" b="1" dirty="0" err="1"/>
              <a:t>i</a:t>
            </a:r>
            <a:r>
              <a:rPr lang="en-GB" b="1" dirty="0"/>
              <a:t> </a:t>
            </a:r>
            <a:r>
              <a:rPr lang="en-GB" b="1" dirty="0" err="1"/>
              <a:t>landsforeningen</a:t>
            </a:r>
            <a:r>
              <a:rPr lang="en-GB" b="1" dirty="0"/>
              <a:t>?</a:t>
            </a:r>
            <a:endParaRPr lang="en-GB" b="1" dirty="0">
              <a:solidFill>
                <a:schemeClr val="tx1">
                  <a:lumMod val="75000"/>
                  <a:lumOff val="25000"/>
                </a:schemeClr>
              </a:solidFill>
            </a:endParaRPr>
          </a:p>
          <a:p>
            <a:r>
              <a:rPr lang="en-GB" b="1" dirty="0">
                <a:solidFill>
                  <a:schemeClr val="tx1">
                    <a:lumMod val="75000"/>
                    <a:lumOff val="25000"/>
                  </a:schemeClr>
                </a:solidFill>
              </a:rPr>
              <a:t>			</a:t>
            </a:r>
            <a:r>
              <a:rPr lang="en-GB" dirty="0" err="1">
                <a:solidFill>
                  <a:schemeClr val="tx1">
                    <a:lumMod val="75000"/>
                    <a:lumOff val="25000"/>
                  </a:schemeClr>
                </a:solidFill>
              </a:rPr>
              <a:t>Præsentation</a:t>
            </a:r>
            <a:r>
              <a:rPr lang="en-GB" dirty="0">
                <a:solidFill>
                  <a:schemeClr val="tx1">
                    <a:lumMod val="75000"/>
                    <a:lumOff val="25000"/>
                  </a:schemeClr>
                </a:solidFill>
              </a:rPr>
              <a:t> og dialog </a:t>
            </a:r>
            <a:r>
              <a:rPr lang="en-GB" dirty="0" err="1">
                <a:solidFill>
                  <a:schemeClr val="tx1">
                    <a:lumMod val="75000"/>
                    <a:lumOff val="25000"/>
                  </a:schemeClr>
                </a:solidFill>
              </a:rPr>
              <a:t>i</a:t>
            </a:r>
            <a:r>
              <a:rPr lang="en-GB" dirty="0">
                <a:solidFill>
                  <a:schemeClr val="tx1">
                    <a:lumMod val="75000"/>
                    <a:lumOff val="25000"/>
                  </a:schemeClr>
                </a:solidFill>
              </a:rPr>
              <a:t> plenum</a:t>
            </a:r>
            <a:endParaRPr lang="en-GB" b="1" dirty="0">
              <a:solidFill>
                <a:schemeClr val="tx1">
                  <a:lumMod val="75000"/>
                  <a:lumOff val="25000"/>
                </a:schemeClr>
              </a:solidFill>
            </a:endParaRPr>
          </a:p>
          <a:p>
            <a:r>
              <a:rPr lang="en-GB" b="1" dirty="0">
                <a:solidFill>
                  <a:schemeClr val="tx1">
                    <a:lumMod val="75000"/>
                    <a:lumOff val="25000"/>
                  </a:schemeClr>
                </a:solidFill>
              </a:rPr>
              <a:t>15.20		</a:t>
            </a:r>
            <a:r>
              <a:rPr lang="en-GB" b="1" dirty="0" err="1">
                <a:solidFill>
                  <a:schemeClr val="tx1">
                    <a:lumMod val="75000"/>
                    <a:lumOff val="25000"/>
                  </a:schemeClr>
                </a:solidFill>
              </a:rPr>
              <a:t>Opsamling</a:t>
            </a:r>
            <a:r>
              <a:rPr lang="en-GB" b="1" dirty="0">
                <a:solidFill>
                  <a:schemeClr val="tx1">
                    <a:lumMod val="75000"/>
                    <a:lumOff val="25000"/>
                  </a:schemeClr>
                </a:solidFill>
              </a:rPr>
              <a:t> og </a:t>
            </a:r>
            <a:r>
              <a:rPr lang="en-GB" b="1" dirty="0" err="1">
                <a:solidFill>
                  <a:schemeClr val="tx1">
                    <a:lumMod val="75000"/>
                    <a:lumOff val="25000"/>
                  </a:schemeClr>
                </a:solidFill>
              </a:rPr>
              <a:t>afrunding</a:t>
            </a:r>
            <a:br>
              <a:rPr lang="en-GB" dirty="0">
                <a:solidFill>
                  <a:schemeClr val="tx1">
                    <a:lumMod val="75000"/>
                    <a:lumOff val="25000"/>
                  </a:schemeClr>
                </a:solidFill>
              </a:rPr>
            </a:br>
            <a:r>
              <a:rPr lang="en-GB" dirty="0">
                <a:solidFill>
                  <a:schemeClr val="tx1">
                    <a:lumMod val="75000"/>
                    <a:lumOff val="25000"/>
                  </a:schemeClr>
                </a:solidFill>
              </a:rPr>
              <a:t>			v./ </a:t>
            </a:r>
            <a:r>
              <a:rPr lang="en-GB" dirty="0" err="1">
                <a:solidFill>
                  <a:schemeClr val="tx1">
                    <a:lumMod val="75000"/>
                    <a:lumOff val="25000"/>
                  </a:schemeClr>
                </a:solidFill>
              </a:rPr>
              <a:t>landsformand</a:t>
            </a:r>
            <a:r>
              <a:rPr lang="en-GB" dirty="0">
                <a:solidFill>
                  <a:schemeClr val="tx1">
                    <a:lumMod val="75000"/>
                    <a:lumOff val="25000"/>
                  </a:schemeClr>
                </a:solidFill>
              </a:rPr>
              <a:t> Birger Rasmussen</a:t>
            </a:r>
          </a:p>
          <a:p>
            <a:r>
              <a:rPr lang="en-GB" b="1" dirty="0">
                <a:solidFill>
                  <a:schemeClr val="tx1">
                    <a:lumMod val="75000"/>
                    <a:lumOff val="25000"/>
                  </a:schemeClr>
                </a:solidFill>
              </a:rPr>
              <a:t>15.30		Tak for nu</a:t>
            </a:r>
          </a:p>
        </p:txBody>
      </p:sp>
      <p:sp>
        <p:nvSpPr>
          <p:cNvPr id="9" name="Pladsholder til indhold 8">
            <a:extLst>
              <a:ext uri="{FF2B5EF4-FFF2-40B4-BE49-F238E27FC236}">
                <a16:creationId xmlns:a16="http://schemas.microsoft.com/office/drawing/2014/main" id="{30FC6C12-75D0-DB67-3598-0A18DFA28474}"/>
              </a:ext>
            </a:extLst>
          </p:cNvPr>
          <p:cNvSpPr>
            <a:spLocks noGrp="1"/>
          </p:cNvSpPr>
          <p:nvPr>
            <p:ph sz="quarter" idx="14"/>
          </p:nvPr>
        </p:nvSpPr>
        <p:spPr/>
        <p:txBody>
          <a:bodyPr>
            <a:noAutofit/>
          </a:bodyPr>
          <a:lstStyle/>
          <a:p>
            <a:pPr marL="0" indent="0">
              <a:buNone/>
            </a:pPr>
            <a:r>
              <a:rPr lang="en-GB" sz="1800" b="1"/>
              <a:t>9.30		</a:t>
            </a:r>
            <a:r>
              <a:rPr lang="en-GB" sz="1800" b="1" err="1"/>
              <a:t>Ankomst</a:t>
            </a:r>
            <a:br>
              <a:rPr lang="en-GB" sz="1800" b="1"/>
            </a:br>
            <a:r>
              <a:rPr lang="en-GB" sz="1800" b="1"/>
              <a:t>			</a:t>
            </a:r>
            <a:r>
              <a:rPr lang="en-GB" sz="1800" err="1"/>
              <a:t>Morgenkaffe</a:t>
            </a:r>
            <a:endParaRPr lang="en-GB" sz="1800"/>
          </a:p>
          <a:p>
            <a:pPr marL="0" indent="0">
              <a:buNone/>
            </a:pPr>
            <a:r>
              <a:rPr lang="en-GB" sz="1800" b="1"/>
              <a:t>10.00		</a:t>
            </a:r>
            <a:r>
              <a:rPr lang="en-GB" sz="1800" b="1" err="1"/>
              <a:t>Velkomst</a:t>
            </a:r>
            <a:r>
              <a:rPr lang="en-GB" sz="1800" b="1"/>
              <a:t> </a:t>
            </a:r>
            <a:br>
              <a:rPr lang="en-GB" sz="1800" b="1"/>
            </a:br>
            <a:r>
              <a:rPr lang="en-GB" sz="1800" b="1"/>
              <a:t>			</a:t>
            </a:r>
            <a:r>
              <a:rPr lang="en-GB" sz="1800"/>
              <a:t>v./ </a:t>
            </a:r>
            <a:r>
              <a:rPr lang="en-GB" sz="1800" err="1"/>
              <a:t>landsformand</a:t>
            </a:r>
            <a:r>
              <a:rPr lang="en-GB" sz="1800"/>
              <a:t> Birger Rasmussen</a:t>
            </a:r>
          </a:p>
          <a:p>
            <a:pPr marL="0" indent="0">
              <a:buNone/>
            </a:pPr>
            <a:r>
              <a:rPr lang="en-GB" sz="1800" b="1"/>
              <a:t>10.15		</a:t>
            </a:r>
            <a:r>
              <a:rPr lang="en-GB" sz="1800" b="1" err="1"/>
              <a:t>Aktuel</a:t>
            </a:r>
            <a:r>
              <a:rPr lang="en-GB" sz="1800" b="1"/>
              <a:t> </a:t>
            </a:r>
            <a:r>
              <a:rPr lang="en-GB" sz="1800" b="1" dirty="0" err="1"/>
              <a:t>ældre</a:t>
            </a:r>
            <a:r>
              <a:rPr lang="en-GB" sz="1800" b="1" dirty="0"/>
              <a:t>- og</a:t>
            </a:r>
            <a:r>
              <a:rPr lang="en-GB" sz="1800" b="1"/>
              <a:t> </a:t>
            </a:r>
            <a:r>
              <a:rPr lang="en-GB" sz="1800" b="1" dirty="0" err="1"/>
              <a:t>sundhedspolitik</a:t>
            </a:r>
            <a:r>
              <a:rPr lang="en-GB" sz="1800" b="1"/>
              <a:t> </a:t>
            </a:r>
            <a:br>
              <a:rPr lang="en-GB" sz="1800"/>
            </a:br>
            <a:r>
              <a:rPr lang="en-GB" sz="1800"/>
              <a:t>			v./ </a:t>
            </a:r>
            <a:r>
              <a:rPr lang="en-GB" sz="1800" err="1"/>
              <a:t>direktør</a:t>
            </a:r>
            <a:r>
              <a:rPr lang="en-GB" sz="1800"/>
              <a:t> Bjarne </a:t>
            </a:r>
            <a:r>
              <a:rPr lang="en-GB" sz="1800" dirty="0"/>
              <a:t>Hastrup</a:t>
            </a:r>
            <a:endParaRPr lang="en-GB" sz="1800"/>
          </a:p>
          <a:p>
            <a:pPr marL="0" indent="0">
              <a:buNone/>
            </a:pPr>
            <a:r>
              <a:rPr lang="en-GB" sz="1800"/>
              <a:t>			</a:t>
            </a:r>
            <a:r>
              <a:rPr lang="en-GB" sz="1800" err="1"/>
              <a:t>Spørgsmål</a:t>
            </a:r>
            <a:r>
              <a:rPr lang="en-GB" sz="1800"/>
              <a:t> </a:t>
            </a:r>
            <a:r>
              <a:rPr lang="en-GB" sz="1800" dirty="0"/>
              <a:t>og</a:t>
            </a:r>
            <a:r>
              <a:rPr lang="en-GB" sz="1800"/>
              <a:t> </a:t>
            </a:r>
            <a:r>
              <a:rPr lang="en-GB" sz="1800" err="1"/>
              <a:t>debat</a:t>
            </a:r>
            <a:endParaRPr lang="en-GB" sz="1800"/>
          </a:p>
          <a:p>
            <a:pPr marL="0" indent="0">
              <a:buNone/>
            </a:pPr>
            <a:r>
              <a:rPr lang="en-GB" sz="1800" b="1"/>
              <a:t>12.15		</a:t>
            </a:r>
            <a:r>
              <a:rPr lang="en-GB" sz="1800" b="1" err="1"/>
              <a:t>Frokost</a:t>
            </a:r>
            <a:br>
              <a:rPr lang="en-GB" sz="1800"/>
            </a:br>
            <a:r>
              <a:rPr lang="en-GB" sz="1800"/>
              <a:t>			</a:t>
            </a:r>
            <a:r>
              <a:rPr lang="en-GB" sz="1800" err="1"/>
              <a:t>Bytte</a:t>
            </a:r>
            <a:r>
              <a:rPr lang="en-GB" sz="1800"/>
              <a:t> </a:t>
            </a:r>
            <a:r>
              <a:rPr lang="en-GB" sz="1800" err="1"/>
              <a:t>pladser</a:t>
            </a:r>
            <a:endParaRPr lang="en-GB" sz="1800"/>
          </a:p>
        </p:txBody>
      </p:sp>
      <p:sp>
        <p:nvSpPr>
          <p:cNvPr id="2" name="Titel 1">
            <a:extLst>
              <a:ext uri="{FF2B5EF4-FFF2-40B4-BE49-F238E27FC236}">
                <a16:creationId xmlns:a16="http://schemas.microsoft.com/office/drawing/2014/main" id="{6CF5F5F9-C934-9B43-82C5-EF7D232DF87B}"/>
              </a:ext>
            </a:extLst>
          </p:cNvPr>
          <p:cNvSpPr>
            <a:spLocks noGrp="1"/>
          </p:cNvSpPr>
          <p:nvPr>
            <p:ph type="title"/>
          </p:nvPr>
        </p:nvSpPr>
        <p:spPr/>
        <p:txBody>
          <a:bodyPr/>
          <a:lstStyle/>
          <a:p>
            <a:r>
              <a:rPr lang="da-DK"/>
              <a:t>Program</a:t>
            </a:r>
          </a:p>
        </p:txBody>
      </p:sp>
    </p:spTree>
    <p:extLst>
      <p:ext uri="{BB962C8B-B14F-4D97-AF65-F5344CB8AC3E}">
        <p14:creationId xmlns:p14="http://schemas.microsoft.com/office/powerpoint/2010/main" val="4183467774"/>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br>
              <a:rPr lang="da-DK" sz="3200"/>
            </a:br>
            <a:r>
              <a:rPr lang="da-DK" sz="3200"/>
              <a:t>Dialogmøder 2025</a:t>
            </a:r>
            <a:br>
              <a:rPr lang="da-DK" sz="3200"/>
            </a:br>
            <a:r>
              <a:rPr lang="da-DK" sz="3200"/>
              <a:t>Aktuel ældre- og sundhedspolitik</a:t>
            </a:r>
            <a:br>
              <a:rPr lang="da-DK" sz="3200"/>
            </a:br>
            <a:endParaRPr lang="da-DK" sz="3200"/>
          </a:p>
        </p:txBody>
      </p:sp>
      <p:sp>
        <p:nvSpPr>
          <p:cNvPr id="3" name="Pladsholder til tekst 2"/>
          <p:cNvSpPr>
            <a:spLocks noGrp="1"/>
          </p:cNvSpPr>
          <p:nvPr>
            <p:ph type="body" idx="1"/>
          </p:nvPr>
        </p:nvSpPr>
        <p:spPr/>
        <p:txBody>
          <a:bodyPr/>
          <a:lstStyle/>
          <a:p>
            <a:endParaRPr lang="da-DK"/>
          </a:p>
          <a:p>
            <a:endParaRPr lang="da-DK"/>
          </a:p>
          <a:p>
            <a:r>
              <a:rPr lang="da-DK"/>
              <a:t>Hvad sker der på det ældre- og sundhedspolitiske område?</a:t>
            </a:r>
          </a:p>
        </p:txBody>
      </p:sp>
      <p:sp>
        <p:nvSpPr>
          <p:cNvPr id="4" name="Pladsholder til tekst 3"/>
          <p:cNvSpPr>
            <a:spLocks noGrp="1"/>
          </p:cNvSpPr>
          <p:nvPr>
            <p:ph type="body" sz="quarter" idx="10"/>
          </p:nvPr>
        </p:nvSpPr>
        <p:spPr/>
        <p:txBody>
          <a:bodyPr/>
          <a:lstStyle/>
          <a:p>
            <a:r>
              <a:rPr lang="da-DK"/>
              <a:t>Adm. direktør </a:t>
            </a:r>
            <a:r>
              <a:rPr lang="da-DK" err="1"/>
              <a:t>bjarne</a:t>
            </a:r>
            <a:r>
              <a:rPr lang="da-DK"/>
              <a:t> </a:t>
            </a:r>
            <a:r>
              <a:rPr lang="da-DK" err="1"/>
              <a:t>hastrup</a:t>
            </a:r>
            <a:endParaRPr lang="da-DK"/>
          </a:p>
        </p:txBody>
      </p:sp>
    </p:spTree>
    <p:extLst>
      <p:ext uri="{BB962C8B-B14F-4D97-AF65-F5344CB8AC3E}">
        <p14:creationId xmlns:p14="http://schemas.microsoft.com/office/powerpoint/2010/main" val="4211105351"/>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6495F48-3496-C4E5-D6AD-981680CBC855}"/>
              </a:ext>
            </a:extLst>
          </p:cNvPr>
          <p:cNvSpPr>
            <a:spLocks noGrp="1"/>
          </p:cNvSpPr>
          <p:nvPr>
            <p:ph type="title"/>
          </p:nvPr>
        </p:nvSpPr>
        <p:spPr/>
        <p:txBody>
          <a:bodyPr>
            <a:noAutofit/>
          </a:bodyPr>
          <a:lstStyle/>
          <a:p>
            <a:r>
              <a:rPr lang="en-GB" sz="4400" err="1"/>
              <a:t>Afstemning</a:t>
            </a:r>
            <a:endParaRPr lang="en-GB" sz="4400"/>
          </a:p>
        </p:txBody>
      </p:sp>
      <p:grpSp>
        <p:nvGrpSpPr>
          <p:cNvPr id="8" name="Gruppe 7">
            <a:extLst>
              <a:ext uri="{FF2B5EF4-FFF2-40B4-BE49-F238E27FC236}">
                <a16:creationId xmlns:a16="http://schemas.microsoft.com/office/drawing/2014/main" id="{824CFDE6-3C1E-065B-C4CB-94B8BC8D6A92}"/>
              </a:ext>
            </a:extLst>
          </p:cNvPr>
          <p:cNvGrpSpPr/>
          <p:nvPr/>
        </p:nvGrpSpPr>
        <p:grpSpPr>
          <a:xfrm>
            <a:off x="1300163" y="1843131"/>
            <a:ext cx="9772350" cy="3456692"/>
            <a:chOff x="2813577" y="2152713"/>
            <a:chExt cx="6498144" cy="1931090"/>
          </a:xfrm>
        </p:grpSpPr>
        <p:sp>
          <p:nvSpPr>
            <p:cNvPr id="4" name="Rektangel 3">
              <a:extLst>
                <a:ext uri="{FF2B5EF4-FFF2-40B4-BE49-F238E27FC236}">
                  <a16:creationId xmlns:a16="http://schemas.microsoft.com/office/drawing/2014/main" id="{1033CFCE-5C4F-BA59-36A6-2D29AA3D0DA4}"/>
                </a:ext>
              </a:extLst>
            </p:cNvPr>
            <p:cNvSpPr/>
            <p:nvPr/>
          </p:nvSpPr>
          <p:spPr>
            <a:xfrm>
              <a:off x="8087354" y="2549470"/>
              <a:ext cx="1224367" cy="1534332"/>
            </a:xfrm>
            <a:prstGeom prst="rect">
              <a:avLst/>
            </a:prstGeom>
            <a:solidFill>
              <a:srgbClr val="FF0000"/>
            </a:solidFill>
            <a:ln w="12700" cap="flat">
              <a:solidFill>
                <a:schemeClr val="accent1">
                  <a:lumMod val="50000"/>
                </a:schemeClr>
              </a:solid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fromWordArt="0" anchor="ctr" anchorCtr="0" forceAA="0" compatLnSpc="1">
              <a:prstTxWarp prst="textNoShape">
                <a:avLst/>
              </a:prstTxWarp>
              <a:spAutoFit/>
            </a:bodyPr>
            <a:lstStyle/>
            <a:p>
              <a:pPr marL="0" marR="0" indent="0" algn="ctr" defTabSz="584200" rtl="0" fontAlgn="auto" latinLnBrk="1" hangingPunct="0">
                <a:lnSpc>
                  <a:spcPct val="100000"/>
                </a:lnSpc>
                <a:spcBef>
                  <a:spcPts val="0"/>
                </a:spcBef>
                <a:spcAft>
                  <a:spcPts val="0"/>
                </a:spcAft>
                <a:buClrTx/>
                <a:buSzTx/>
                <a:buFontTx/>
                <a:buNone/>
                <a:tabLst/>
              </a:pPr>
              <a:endParaRPr kumimoji="0" lang="en-GB" sz="2700" b="0" i="0" u="none" strike="noStrike" cap="none" spc="0" normalizeH="0" baseline="0" err="1">
                <a:solidFill>
                  <a:srgbClr val="FFFFFF"/>
                </a:solidFill>
                <a:uFillTx/>
                <a:ea typeface="Palatino"/>
                <a:cs typeface="Palatino"/>
                <a:sym typeface="Palatino"/>
              </a:endParaRPr>
            </a:p>
          </p:txBody>
        </p:sp>
        <p:sp>
          <p:nvSpPr>
            <p:cNvPr id="5" name="Rektangel 4">
              <a:extLst>
                <a:ext uri="{FF2B5EF4-FFF2-40B4-BE49-F238E27FC236}">
                  <a16:creationId xmlns:a16="http://schemas.microsoft.com/office/drawing/2014/main" id="{FED6DFDB-1FDE-817D-B384-442FD8BD36B6}"/>
                </a:ext>
              </a:extLst>
            </p:cNvPr>
            <p:cNvSpPr/>
            <p:nvPr/>
          </p:nvSpPr>
          <p:spPr>
            <a:xfrm>
              <a:off x="2813577" y="2549471"/>
              <a:ext cx="1224367" cy="1534332"/>
            </a:xfrm>
            <a:prstGeom prst="rect">
              <a:avLst/>
            </a:prstGeom>
            <a:solidFill>
              <a:srgbClr val="00B050"/>
            </a:solidFill>
            <a:ln w="12700" cap="flat">
              <a:solidFill>
                <a:schemeClr val="accent1">
                  <a:lumMod val="50000"/>
                </a:schemeClr>
              </a:solid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fromWordArt="0" anchor="ctr" anchorCtr="0" forceAA="0" compatLnSpc="1">
              <a:prstTxWarp prst="textNoShape">
                <a:avLst/>
              </a:prstTxWarp>
              <a:spAutoFit/>
            </a:bodyPr>
            <a:lstStyle/>
            <a:p>
              <a:pPr marL="0" marR="0" indent="0" algn="ctr" defTabSz="584200" rtl="0" fontAlgn="auto" latinLnBrk="1" hangingPunct="0">
                <a:lnSpc>
                  <a:spcPct val="100000"/>
                </a:lnSpc>
                <a:spcBef>
                  <a:spcPts val="0"/>
                </a:spcBef>
                <a:spcAft>
                  <a:spcPts val="0"/>
                </a:spcAft>
                <a:buClrTx/>
                <a:buSzTx/>
                <a:buFontTx/>
                <a:buNone/>
                <a:tabLst/>
              </a:pPr>
              <a:endParaRPr kumimoji="0" lang="en-GB" sz="2700" b="0" i="0" u="none" strike="noStrike" cap="none" spc="0" normalizeH="0" baseline="0" err="1">
                <a:solidFill>
                  <a:srgbClr val="FFFFFF"/>
                </a:solidFill>
                <a:uFillTx/>
                <a:ea typeface="Palatino"/>
                <a:cs typeface="Palatino"/>
                <a:sym typeface="Palatino"/>
              </a:endParaRPr>
            </a:p>
          </p:txBody>
        </p:sp>
        <p:sp>
          <p:nvSpPr>
            <p:cNvPr id="6" name="Tekstfelt 5">
              <a:extLst>
                <a:ext uri="{FF2B5EF4-FFF2-40B4-BE49-F238E27FC236}">
                  <a16:creationId xmlns:a16="http://schemas.microsoft.com/office/drawing/2014/main" id="{E47BA5EE-65A2-956D-8E0C-4E573DB2466A}"/>
                </a:ext>
              </a:extLst>
            </p:cNvPr>
            <p:cNvSpPr txBox="1"/>
            <p:nvPr/>
          </p:nvSpPr>
          <p:spPr>
            <a:xfrm>
              <a:off x="3194927" y="2152713"/>
              <a:ext cx="366677" cy="315224"/>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defTabSz="584200" rtl="0" fontAlgn="auto" latinLnBrk="1" hangingPunct="0">
                <a:lnSpc>
                  <a:spcPct val="100000"/>
                </a:lnSpc>
                <a:spcBef>
                  <a:spcPts val="0"/>
                </a:spcBef>
                <a:spcAft>
                  <a:spcPts val="0"/>
                </a:spcAft>
                <a:buClrTx/>
                <a:buSzTx/>
                <a:buFontTx/>
                <a:buNone/>
                <a:tabLst/>
              </a:pPr>
              <a:r>
                <a:rPr kumimoji="0" lang="en-GB" sz="3000" b="0" i="0" u="none" strike="noStrike" cap="none" spc="0" normalizeH="0" baseline="0">
                  <a:ln>
                    <a:noFill/>
                  </a:ln>
                  <a:solidFill>
                    <a:srgbClr val="414141"/>
                  </a:solidFill>
                  <a:effectLst/>
                  <a:uFillTx/>
                  <a:latin typeface="+mn-lt"/>
                  <a:ea typeface="Palatino"/>
                  <a:cs typeface="Palatino"/>
                  <a:sym typeface="Palatino"/>
                </a:rPr>
                <a:t>JA</a:t>
              </a:r>
            </a:p>
          </p:txBody>
        </p:sp>
        <p:sp>
          <p:nvSpPr>
            <p:cNvPr id="7" name="Tekstfelt 6">
              <a:extLst>
                <a:ext uri="{FF2B5EF4-FFF2-40B4-BE49-F238E27FC236}">
                  <a16:creationId xmlns:a16="http://schemas.microsoft.com/office/drawing/2014/main" id="{5EEC3059-402C-0E2B-6A1D-0C02F2EAA4DA}"/>
                </a:ext>
              </a:extLst>
            </p:cNvPr>
            <p:cNvSpPr txBox="1"/>
            <p:nvPr/>
          </p:nvSpPr>
          <p:spPr>
            <a:xfrm>
              <a:off x="8423998" y="2152713"/>
              <a:ext cx="551081" cy="315224"/>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defTabSz="584200" rtl="0" fontAlgn="auto" latinLnBrk="1" hangingPunct="0">
                <a:lnSpc>
                  <a:spcPct val="100000"/>
                </a:lnSpc>
                <a:spcBef>
                  <a:spcPts val="0"/>
                </a:spcBef>
                <a:spcAft>
                  <a:spcPts val="0"/>
                </a:spcAft>
                <a:buClrTx/>
                <a:buSzTx/>
                <a:buFontTx/>
                <a:buNone/>
                <a:tabLst/>
              </a:pPr>
              <a:r>
                <a:rPr kumimoji="0" lang="en-GB" sz="3000" b="0" i="0" u="none" strike="noStrike" cap="none" spc="0" normalizeH="0" baseline="0">
                  <a:ln>
                    <a:noFill/>
                  </a:ln>
                  <a:solidFill>
                    <a:srgbClr val="414141"/>
                  </a:solidFill>
                  <a:effectLst/>
                  <a:uFillTx/>
                  <a:latin typeface="+mn-lt"/>
                  <a:ea typeface="Palatino"/>
                  <a:cs typeface="Palatino"/>
                  <a:sym typeface="Palatino"/>
                </a:rPr>
                <a:t>NEJ</a:t>
              </a:r>
            </a:p>
          </p:txBody>
        </p:sp>
      </p:grpSp>
      <p:sp>
        <p:nvSpPr>
          <p:cNvPr id="3" name="Tekstfelt 2">
            <a:extLst>
              <a:ext uri="{FF2B5EF4-FFF2-40B4-BE49-F238E27FC236}">
                <a16:creationId xmlns:a16="http://schemas.microsoft.com/office/drawing/2014/main" id="{792AE403-4ECA-6084-7847-21B3E0CA72EF}"/>
              </a:ext>
            </a:extLst>
          </p:cNvPr>
          <p:cNvSpPr txBox="1"/>
          <p:nvPr/>
        </p:nvSpPr>
        <p:spPr>
          <a:xfrm>
            <a:off x="3399524" y="3259728"/>
            <a:ext cx="5573627" cy="1333698"/>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GB" sz="4000" b="0" i="1" u="none" strike="noStrike" cap="none" spc="0" normalizeH="0" baseline="0">
                <a:ln>
                  <a:noFill/>
                </a:ln>
                <a:solidFill>
                  <a:srgbClr val="414141"/>
                </a:solidFill>
                <a:effectLst/>
                <a:uFillTx/>
                <a:latin typeface="+mn-lt"/>
                <a:ea typeface="Palatino"/>
                <a:cs typeface="Palatino"/>
                <a:sym typeface="Palatino"/>
              </a:rPr>
              <a:t>Var du med </a:t>
            </a:r>
            <a:r>
              <a:rPr kumimoji="0" lang="en-GB" sz="4000" b="0" i="1" u="none" strike="noStrike" cap="none" spc="0" normalizeH="0" baseline="0" err="1">
                <a:ln>
                  <a:noFill/>
                </a:ln>
                <a:solidFill>
                  <a:srgbClr val="414141"/>
                </a:solidFill>
                <a:effectLst/>
                <a:uFillTx/>
                <a:latin typeface="+mn-lt"/>
                <a:ea typeface="Palatino"/>
                <a:cs typeface="Palatino"/>
                <a:sym typeface="Palatino"/>
              </a:rPr>
              <a:t>til</a:t>
            </a:r>
            <a:r>
              <a:rPr kumimoji="0" lang="en-GB" sz="4000" b="0" i="1" u="none" strike="noStrike" cap="none" spc="0" normalizeH="0" baseline="0">
                <a:ln>
                  <a:noFill/>
                </a:ln>
                <a:solidFill>
                  <a:srgbClr val="414141"/>
                </a:solidFill>
                <a:effectLst/>
                <a:uFillTx/>
                <a:latin typeface="+mn-lt"/>
                <a:ea typeface="Palatino"/>
                <a:cs typeface="Palatino"/>
                <a:sym typeface="Palatino"/>
              </a:rPr>
              <a:t> </a:t>
            </a:r>
            <a:r>
              <a:rPr kumimoji="0" lang="en-GB" sz="4000" b="0" i="1" u="none" strike="noStrike" cap="none" spc="0" normalizeH="0" baseline="0" err="1">
                <a:ln>
                  <a:noFill/>
                </a:ln>
                <a:solidFill>
                  <a:srgbClr val="414141"/>
                </a:solidFill>
                <a:effectLst/>
                <a:uFillTx/>
                <a:latin typeface="+mn-lt"/>
                <a:ea typeface="Palatino"/>
                <a:cs typeface="Palatino"/>
                <a:sym typeface="Palatino"/>
              </a:rPr>
              <a:t>seneste</a:t>
            </a:r>
            <a:r>
              <a:rPr kumimoji="0" lang="en-GB" sz="4000" b="0" i="1" u="none" strike="noStrike" cap="none" spc="0" normalizeH="0" baseline="0">
                <a:ln>
                  <a:noFill/>
                </a:ln>
                <a:solidFill>
                  <a:srgbClr val="414141"/>
                </a:solidFill>
                <a:effectLst/>
                <a:uFillTx/>
                <a:latin typeface="+mn-lt"/>
                <a:ea typeface="Palatino"/>
                <a:cs typeface="Palatino"/>
                <a:sym typeface="Palatino"/>
              </a:rPr>
              <a:t> </a:t>
            </a:r>
          </a:p>
          <a:p>
            <a:pPr marL="0" marR="0" indent="0" algn="ctr" defTabSz="584200" rtl="0" fontAlgn="auto" latinLnBrk="1" hangingPunct="0">
              <a:lnSpc>
                <a:spcPct val="100000"/>
              </a:lnSpc>
              <a:spcBef>
                <a:spcPts val="0"/>
              </a:spcBef>
              <a:spcAft>
                <a:spcPts val="0"/>
              </a:spcAft>
              <a:buClrTx/>
              <a:buSzTx/>
              <a:buFontTx/>
              <a:buNone/>
              <a:tabLst/>
            </a:pPr>
            <a:r>
              <a:rPr kumimoji="0" lang="en-GB" sz="4000" b="0" i="1" u="none" strike="noStrike" cap="none" spc="0" normalizeH="0" baseline="0" err="1">
                <a:ln>
                  <a:noFill/>
                </a:ln>
                <a:solidFill>
                  <a:srgbClr val="414141"/>
                </a:solidFill>
                <a:effectLst/>
                <a:uFillTx/>
                <a:latin typeface="+mn-lt"/>
                <a:ea typeface="Palatino"/>
                <a:cs typeface="Palatino"/>
                <a:sym typeface="Palatino"/>
              </a:rPr>
              <a:t>Dialogmøde</a:t>
            </a:r>
            <a:r>
              <a:rPr kumimoji="0" lang="en-GB" sz="4000" b="0" i="1" u="none" strike="noStrike" cap="none" spc="0" normalizeH="0" baseline="0">
                <a:ln>
                  <a:noFill/>
                </a:ln>
                <a:solidFill>
                  <a:srgbClr val="414141"/>
                </a:solidFill>
                <a:effectLst/>
                <a:uFillTx/>
                <a:latin typeface="+mn-lt"/>
                <a:ea typeface="Palatino"/>
                <a:cs typeface="Palatino"/>
                <a:sym typeface="Palatino"/>
              </a:rPr>
              <a:t> </a:t>
            </a:r>
            <a:r>
              <a:rPr kumimoji="0" lang="en-GB" sz="4000" b="0" i="1" u="none" strike="noStrike" cap="none" spc="0" normalizeH="0" baseline="0" err="1">
                <a:ln>
                  <a:noFill/>
                </a:ln>
                <a:solidFill>
                  <a:srgbClr val="414141"/>
                </a:solidFill>
                <a:effectLst/>
                <a:uFillTx/>
                <a:latin typeface="+mn-lt"/>
                <a:ea typeface="Palatino"/>
                <a:cs typeface="Palatino"/>
                <a:sym typeface="Palatino"/>
              </a:rPr>
              <a:t>i</a:t>
            </a:r>
            <a:r>
              <a:rPr kumimoji="0" lang="en-GB" sz="4000" b="0" i="1" u="none" strike="noStrike" cap="none" spc="0" normalizeH="0" baseline="0">
                <a:ln>
                  <a:noFill/>
                </a:ln>
                <a:solidFill>
                  <a:srgbClr val="414141"/>
                </a:solidFill>
                <a:effectLst/>
                <a:uFillTx/>
                <a:latin typeface="+mn-lt"/>
                <a:ea typeface="Palatino"/>
                <a:cs typeface="Palatino"/>
                <a:sym typeface="Palatino"/>
              </a:rPr>
              <a:t> </a:t>
            </a:r>
            <a:r>
              <a:rPr lang="en-GB" sz="4000" i="1" err="1">
                <a:solidFill>
                  <a:srgbClr val="414141"/>
                </a:solidFill>
                <a:ea typeface="Palatino"/>
                <a:cs typeface="Palatino"/>
                <a:sym typeface="Palatino"/>
              </a:rPr>
              <a:t>efter</a:t>
            </a:r>
            <a:r>
              <a:rPr kumimoji="0" lang="en-GB" sz="4000" b="0" i="1" u="none" strike="noStrike" cap="none" spc="0" normalizeH="0" baseline="0" err="1">
                <a:ln>
                  <a:noFill/>
                </a:ln>
                <a:solidFill>
                  <a:srgbClr val="414141"/>
                </a:solidFill>
                <a:effectLst/>
                <a:uFillTx/>
                <a:latin typeface="+mn-lt"/>
                <a:ea typeface="Palatino"/>
                <a:cs typeface="Palatino"/>
                <a:sym typeface="Palatino"/>
              </a:rPr>
              <a:t>året</a:t>
            </a:r>
            <a:r>
              <a:rPr lang="en-GB" sz="4000" i="1">
                <a:solidFill>
                  <a:srgbClr val="414141"/>
                </a:solidFill>
                <a:ea typeface="Palatino"/>
                <a:cs typeface="Palatino"/>
                <a:sym typeface="Palatino"/>
              </a:rPr>
              <a:t>?</a:t>
            </a:r>
            <a:endParaRPr kumimoji="0" lang="en-GB" sz="4000" b="0" i="1" u="none" strike="noStrike" cap="none" spc="0" normalizeH="0" baseline="0">
              <a:ln>
                <a:noFill/>
              </a:ln>
              <a:solidFill>
                <a:srgbClr val="414141"/>
              </a:solidFill>
              <a:effectLst/>
              <a:uFillTx/>
              <a:latin typeface="+mn-lt"/>
              <a:ea typeface="Palatino"/>
              <a:cs typeface="Palatino"/>
              <a:sym typeface="Palatino"/>
            </a:endParaRPr>
          </a:p>
        </p:txBody>
      </p:sp>
    </p:spTree>
    <p:extLst>
      <p:ext uri="{BB962C8B-B14F-4D97-AF65-F5344CB8AC3E}">
        <p14:creationId xmlns:p14="http://schemas.microsoft.com/office/powerpoint/2010/main" val="2697523603"/>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CD4D1E4-71AA-5F01-E0C6-6261EC46A369}"/>
              </a:ext>
            </a:extLst>
          </p:cNvPr>
          <p:cNvSpPr>
            <a:spLocks noGrp="1"/>
          </p:cNvSpPr>
          <p:nvPr>
            <p:ph type="ctrTitle"/>
          </p:nvPr>
        </p:nvSpPr>
        <p:spPr/>
        <p:txBody>
          <a:bodyPr anchor="b">
            <a:normAutofit/>
          </a:bodyPr>
          <a:lstStyle/>
          <a:p>
            <a:r>
              <a:rPr lang="da-DK"/>
              <a:t>Aktuel Ældre- og Sundhedspolitik</a:t>
            </a:r>
          </a:p>
        </p:txBody>
      </p:sp>
      <p:sp>
        <p:nvSpPr>
          <p:cNvPr id="3" name="Undertitel 2">
            <a:extLst>
              <a:ext uri="{FF2B5EF4-FFF2-40B4-BE49-F238E27FC236}">
                <a16:creationId xmlns:a16="http://schemas.microsoft.com/office/drawing/2014/main" id="{95A91CEE-4342-D95E-0D96-21E903562B55}"/>
              </a:ext>
            </a:extLst>
          </p:cNvPr>
          <p:cNvSpPr>
            <a:spLocks noGrp="1"/>
          </p:cNvSpPr>
          <p:nvPr>
            <p:ph type="subTitle" idx="1"/>
          </p:nvPr>
        </p:nvSpPr>
        <p:spPr/>
        <p:txBody>
          <a:bodyPr>
            <a:noAutofit/>
          </a:bodyPr>
          <a:lstStyle/>
          <a:p>
            <a:pPr>
              <a:lnSpc>
                <a:spcPct val="100000"/>
              </a:lnSpc>
              <a:spcAft>
                <a:spcPts val="600"/>
              </a:spcAft>
            </a:pPr>
            <a:r>
              <a:rPr lang="da-DK" sz="2400" dirty="0"/>
              <a:t>Dialogmøder maj 2025</a:t>
            </a:r>
          </a:p>
          <a:p>
            <a:pPr>
              <a:lnSpc>
                <a:spcPct val="100000"/>
              </a:lnSpc>
              <a:spcAft>
                <a:spcPts val="600"/>
              </a:spcAft>
            </a:pPr>
            <a:r>
              <a:rPr lang="da-DK" sz="2400" dirty="0"/>
              <a:t>v. Bjarne Hastrup </a:t>
            </a:r>
            <a:br>
              <a:rPr lang="da-DK" sz="2400" dirty="0"/>
            </a:br>
            <a:endParaRPr lang="da-DK" sz="2400" dirty="0"/>
          </a:p>
        </p:txBody>
      </p:sp>
      <p:pic>
        <p:nvPicPr>
          <p:cNvPr id="7" name="Pladsholder til billede 6">
            <a:extLst>
              <a:ext uri="{FF2B5EF4-FFF2-40B4-BE49-F238E27FC236}">
                <a16:creationId xmlns:a16="http://schemas.microsoft.com/office/drawing/2014/main" id="{990030F4-DF40-E6CA-7C4C-AF9C732ABCD3}"/>
              </a:ext>
            </a:extLst>
          </p:cNvPr>
          <p:cNvPicPr>
            <a:picLocks noGrp="1" noChangeAspect="1"/>
          </p:cNvPicPr>
          <p:nvPr>
            <p:ph type="pic" sz="quarter" idx="10"/>
          </p:nvPr>
        </p:nvPicPr>
        <p:blipFill>
          <a:blip r:embed="rId3"/>
          <a:srcRect l="16563" r="16563"/>
          <a:stretch/>
        </p:blipFill>
        <p:spPr>
          <a:prstGeom prst="rect">
            <a:avLst/>
          </a:prstGeom>
          <a:noFill/>
        </p:spPr>
      </p:pic>
    </p:spTree>
    <p:extLst>
      <p:ext uri="{BB962C8B-B14F-4D97-AF65-F5344CB8AC3E}">
        <p14:creationId xmlns:p14="http://schemas.microsoft.com/office/powerpoint/2010/main" val="17381383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3D926F-75A9-3013-9B89-0E18708B5954}"/>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B514C3F2-D70B-9B70-F98D-C334A500E402}"/>
              </a:ext>
            </a:extLst>
          </p:cNvPr>
          <p:cNvSpPr>
            <a:spLocks noGrp="1"/>
          </p:cNvSpPr>
          <p:nvPr>
            <p:ph type="ctrTitle"/>
          </p:nvPr>
        </p:nvSpPr>
        <p:spPr>
          <a:xfrm>
            <a:off x="830263" y="2091640"/>
            <a:ext cx="4433887" cy="2519363"/>
          </a:xfrm>
        </p:spPr>
        <p:txBody>
          <a:bodyPr anchor="b">
            <a:normAutofit fontScale="90000"/>
          </a:bodyPr>
          <a:lstStyle/>
          <a:p>
            <a:r>
              <a:rPr lang="da-DK"/>
              <a:t>Ældrereformen</a:t>
            </a:r>
            <a:br>
              <a:rPr lang="da-DK"/>
            </a:br>
            <a:r>
              <a:rPr lang="da-DK" b="0"/>
              <a:t>Nu er den her – hvad betyder det for os?</a:t>
            </a:r>
          </a:p>
        </p:txBody>
      </p:sp>
      <p:pic>
        <p:nvPicPr>
          <p:cNvPr id="20" name="Picture 19" descr="To personer, der holder hinandens hænder">
            <a:extLst>
              <a:ext uri="{FF2B5EF4-FFF2-40B4-BE49-F238E27FC236}">
                <a16:creationId xmlns:a16="http://schemas.microsoft.com/office/drawing/2014/main" id="{2F0F6381-BCDD-4E36-152E-5FD16D8CC1D3}"/>
              </a:ext>
            </a:extLst>
          </p:cNvPr>
          <p:cNvPicPr>
            <a:picLocks noChangeAspect="1"/>
          </p:cNvPicPr>
          <p:nvPr/>
        </p:nvPicPr>
        <p:blipFill>
          <a:blip r:embed="rId3"/>
          <a:srcRect l="16587" r="23889" b="-1"/>
          <a:stretch/>
        </p:blipFill>
        <p:spPr>
          <a:xfrm>
            <a:off x="6076524" y="10"/>
            <a:ext cx="6115477" cy="6857990"/>
          </a:xfrm>
          <a:custGeom>
            <a:avLst/>
            <a:gdLst>
              <a:gd name="connsiteX0" fmla="*/ 3097942 w 6115477"/>
              <a:gd name="connsiteY0" fmla="*/ 360991 h 6858000"/>
              <a:gd name="connsiteX1" fmla="*/ 5048086 w 6115477"/>
              <a:gd name="connsiteY1" fmla="*/ 1133487 h 6858000"/>
              <a:gd name="connsiteX2" fmla="*/ 4484764 w 6115477"/>
              <a:gd name="connsiteY2" fmla="*/ 4212194 h 6858000"/>
              <a:gd name="connsiteX3" fmla="*/ 4387400 w 6115477"/>
              <a:gd name="connsiteY3" fmla="*/ 4226220 h 6858000"/>
              <a:gd name="connsiteX4" fmla="*/ 3796261 w 6115477"/>
              <a:gd name="connsiteY4" fmla="*/ 3903622 h 6858000"/>
              <a:gd name="connsiteX5" fmla="*/ 3754534 w 6115477"/>
              <a:gd name="connsiteY5" fmla="*/ 3763362 h 6858000"/>
              <a:gd name="connsiteX6" fmla="*/ 3726715 w 6115477"/>
              <a:gd name="connsiteY6" fmla="*/ 3742323 h 6858000"/>
              <a:gd name="connsiteX7" fmla="*/ 3719760 w 6115477"/>
              <a:gd name="connsiteY7" fmla="*/ 3749336 h 6858000"/>
              <a:gd name="connsiteX8" fmla="*/ 3712806 w 6115477"/>
              <a:gd name="connsiteY8" fmla="*/ 3756349 h 6858000"/>
              <a:gd name="connsiteX9" fmla="*/ 3698897 w 6115477"/>
              <a:gd name="connsiteY9" fmla="*/ 3791414 h 6858000"/>
              <a:gd name="connsiteX10" fmla="*/ 4867266 w 6115477"/>
              <a:gd name="connsiteY10" fmla="*/ 4639987 h 6858000"/>
              <a:gd name="connsiteX11" fmla="*/ 6068128 w 6115477"/>
              <a:gd name="connsiteY11" fmla="*/ 3719238 h 6858000"/>
              <a:gd name="connsiteX12" fmla="*/ 6115477 w 6115477"/>
              <a:gd name="connsiteY12" fmla="*/ 3623370 h 6858000"/>
              <a:gd name="connsiteX13" fmla="*/ 6115477 w 6115477"/>
              <a:gd name="connsiteY13" fmla="*/ 6155481 h 6858000"/>
              <a:gd name="connsiteX14" fmla="*/ 6032540 w 6115477"/>
              <a:gd name="connsiteY14" fmla="*/ 6197000 h 6858000"/>
              <a:gd name="connsiteX15" fmla="*/ 2808711 w 6115477"/>
              <a:gd name="connsiteY15" fmla="*/ 5705963 h 6858000"/>
              <a:gd name="connsiteX16" fmla="*/ 3372032 w 6115477"/>
              <a:gd name="connsiteY16" fmla="*/ 2627256 h 6858000"/>
              <a:gd name="connsiteX17" fmla="*/ 3476350 w 6115477"/>
              <a:gd name="connsiteY17" fmla="*/ 2620243 h 6858000"/>
              <a:gd name="connsiteX18" fmla="*/ 4060535 w 6115477"/>
              <a:gd name="connsiteY18" fmla="*/ 2935828 h 6858000"/>
              <a:gd name="connsiteX19" fmla="*/ 4109217 w 6115477"/>
              <a:gd name="connsiteY19" fmla="*/ 3076088 h 6858000"/>
              <a:gd name="connsiteX20" fmla="*/ 4137036 w 6115477"/>
              <a:gd name="connsiteY20" fmla="*/ 3097127 h 6858000"/>
              <a:gd name="connsiteX21" fmla="*/ 4164854 w 6115477"/>
              <a:gd name="connsiteY21" fmla="*/ 3055049 h 6858000"/>
              <a:gd name="connsiteX22" fmla="*/ 3246265 w 6115477"/>
              <a:gd name="connsiteY22" fmla="*/ 2172370 h 6858000"/>
              <a:gd name="connsiteX23" fmla="*/ 2989530 w 6115477"/>
              <a:gd name="connsiteY23" fmla="*/ 2199463 h 6858000"/>
              <a:gd name="connsiteX24" fmla="*/ 1612523 w 6115477"/>
              <a:gd name="connsiteY24" fmla="*/ 3545959 h 6858000"/>
              <a:gd name="connsiteX25" fmla="*/ 2732210 w 6115477"/>
              <a:gd name="connsiteY25" fmla="*/ 6540510 h 6858000"/>
              <a:gd name="connsiteX26" fmla="*/ 3281622 w 6115477"/>
              <a:gd name="connsiteY26" fmla="*/ 6843823 h 6858000"/>
              <a:gd name="connsiteX27" fmla="*/ 3320286 w 6115477"/>
              <a:gd name="connsiteY27" fmla="*/ 6858000 h 6858000"/>
              <a:gd name="connsiteX28" fmla="*/ 1738891 w 6115477"/>
              <a:gd name="connsiteY28" fmla="*/ 6858000 h 6858000"/>
              <a:gd name="connsiteX29" fmla="*/ 1726405 w 6115477"/>
              <a:gd name="connsiteY29" fmla="*/ 6850836 h 6858000"/>
              <a:gd name="connsiteX30" fmla="*/ 381563 w 6115477"/>
              <a:gd name="connsiteY30" fmla="*/ 5348300 h 6858000"/>
              <a:gd name="connsiteX31" fmla="*/ 145107 w 6115477"/>
              <a:gd name="connsiteY31" fmla="*/ 2676347 h 6858000"/>
              <a:gd name="connsiteX32" fmla="*/ 3097942 w 6115477"/>
              <a:gd name="connsiteY32" fmla="*/ 360991 h 6858000"/>
              <a:gd name="connsiteX33" fmla="*/ 4590885 w 6115477"/>
              <a:gd name="connsiteY33" fmla="*/ 0 h 6858000"/>
              <a:gd name="connsiteX34" fmla="*/ 6115477 w 6115477"/>
              <a:gd name="connsiteY34" fmla="*/ 0 h 6858000"/>
              <a:gd name="connsiteX35" fmla="*/ 6115477 w 6115477"/>
              <a:gd name="connsiteY35" fmla="*/ 1478397 h 6858000"/>
              <a:gd name="connsiteX36" fmla="*/ 6086069 w 6115477"/>
              <a:gd name="connsiteY36" fmla="*/ 1413064 h 6858000"/>
              <a:gd name="connsiteX37" fmla="*/ 5124586 w 6115477"/>
              <a:gd name="connsiteY37" fmla="*/ 298940 h 6858000"/>
              <a:gd name="connsiteX38" fmla="*/ 4722511 w 6115477"/>
              <a:gd name="connsiteY38" fmla="*/ 5978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6115477" h="6858000">
                <a:moveTo>
                  <a:pt x="3097942" y="360991"/>
                </a:moveTo>
                <a:cubicBezTo>
                  <a:pt x="3783738" y="359646"/>
                  <a:pt x="4476724" y="600718"/>
                  <a:pt x="5048086" y="1133487"/>
                </a:cubicBezTo>
                <a:cubicBezTo>
                  <a:pt x="6035636" y="2045177"/>
                  <a:pt x="5938272" y="4029856"/>
                  <a:pt x="4484764" y="4212194"/>
                </a:cubicBezTo>
                <a:cubicBezTo>
                  <a:pt x="4449992" y="4219207"/>
                  <a:pt x="4422173" y="4219207"/>
                  <a:pt x="4387400" y="4226220"/>
                </a:cubicBezTo>
                <a:cubicBezTo>
                  <a:pt x="4143990" y="4226220"/>
                  <a:pt x="3914489" y="4135051"/>
                  <a:pt x="3796261" y="3903622"/>
                </a:cubicBezTo>
                <a:cubicBezTo>
                  <a:pt x="3775397" y="3847518"/>
                  <a:pt x="3754534" y="3763362"/>
                  <a:pt x="3754534" y="3763362"/>
                </a:cubicBezTo>
                <a:cubicBezTo>
                  <a:pt x="3747579" y="3749336"/>
                  <a:pt x="3740624" y="3742323"/>
                  <a:pt x="3726715" y="3742323"/>
                </a:cubicBezTo>
                <a:cubicBezTo>
                  <a:pt x="3726715" y="3742323"/>
                  <a:pt x="3719760" y="3742323"/>
                  <a:pt x="3719760" y="3749336"/>
                </a:cubicBezTo>
                <a:cubicBezTo>
                  <a:pt x="3712806" y="3749336"/>
                  <a:pt x="3712806" y="3756349"/>
                  <a:pt x="3712806" y="3756349"/>
                </a:cubicBezTo>
                <a:cubicBezTo>
                  <a:pt x="3705852" y="3763362"/>
                  <a:pt x="3698897" y="3777388"/>
                  <a:pt x="3698897" y="3791414"/>
                </a:cubicBezTo>
                <a:cubicBezTo>
                  <a:pt x="3538942" y="4408558"/>
                  <a:pt x="4171808" y="4780247"/>
                  <a:pt x="4867266" y="4639987"/>
                </a:cubicBezTo>
                <a:cubicBezTo>
                  <a:pt x="5308013" y="4560214"/>
                  <a:pt x="5771715" y="4272106"/>
                  <a:pt x="6068128" y="3719238"/>
                </a:cubicBezTo>
                <a:lnTo>
                  <a:pt x="6115477" y="3623370"/>
                </a:lnTo>
                <a:lnTo>
                  <a:pt x="6115477" y="6155481"/>
                </a:lnTo>
                <a:lnTo>
                  <a:pt x="6032540" y="6197000"/>
                </a:lnTo>
                <a:cubicBezTo>
                  <a:pt x="5009917" y="6670716"/>
                  <a:pt x="3747579" y="6577767"/>
                  <a:pt x="2808711" y="5705963"/>
                </a:cubicBezTo>
                <a:cubicBezTo>
                  <a:pt x="1828115" y="4801286"/>
                  <a:pt x="1918525" y="2809594"/>
                  <a:pt x="3372032" y="2627256"/>
                </a:cubicBezTo>
                <a:cubicBezTo>
                  <a:pt x="3406804" y="2620243"/>
                  <a:pt x="3441578" y="2620243"/>
                  <a:pt x="3476350" y="2620243"/>
                </a:cubicBezTo>
                <a:cubicBezTo>
                  <a:pt x="3712806" y="2613230"/>
                  <a:pt x="3942307" y="2704399"/>
                  <a:pt x="4060535" y="2935828"/>
                </a:cubicBezTo>
                <a:cubicBezTo>
                  <a:pt x="4088353" y="2991932"/>
                  <a:pt x="4109217" y="3076088"/>
                  <a:pt x="4109217" y="3076088"/>
                </a:cubicBezTo>
                <a:cubicBezTo>
                  <a:pt x="4109217" y="3076088"/>
                  <a:pt x="4123126" y="3097127"/>
                  <a:pt x="4137036" y="3097127"/>
                </a:cubicBezTo>
                <a:cubicBezTo>
                  <a:pt x="4143990" y="3097127"/>
                  <a:pt x="4157899" y="3083101"/>
                  <a:pt x="4164854" y="3055049"/>
                </a:cubicBezTo>
                <a:cubicBezTo>
                  <a:pt x="4304815" y="2508912"/>
                  <a:pt x="3832447" y="2161440"/>
                  <a:pt x="3246265" y="2172370"/>
                </a:cubicBezTo>
                <a:cubicBezTo>
                  <a:pt x="3162525" y="2173932"/>
                  <a:pt x="3076462" y="2182807"/>
                  <a:pt x="2989530" y="2199463"/>
                </a:cubicBezTo>
                <a:cubicBezTo>
                  <a:pt x="2447072" y="2304658"/>
                  <a:pt x="1876797" y="2711412"/>
                  <a:pt x="1612523" y="3545959"/>
                </a:cubicBezTo>
                <a:cubicBezTo>
                  <a:pt x="1243930" y="4724143"/>
                  <a:pt x="1800297" y="5874275"/>
                  <a:pt x="2732210" y="6540510"/>
                </a:cubicBezTo>
                <a:cubicBezTo>
                  <a:pt x="2906075" y="6663238"/>
                  <a:pt x="3090371" y="6763173"/>
                  <a:pt x="3281622" y="6843823"/>
                </a:cubicBezTo>
                <a:lnTo>
                  <a:pt x="3320286" y="6858000"/>
                </a:lnTo>
                <a:lnTo>
                  <a:pt x="1738891" y="6858000"/>
                </a:lnTo>
                <a:lnTo>
                  <a:pt x="1726405" y="6850836"/>
                </a:lnTo>
                <a:cubicBezTo>
                  <a:pt x="1134396" y="6482653"/>
                  <a:pt x="652791" y="5951418"/>
                  <a:pt x="381563" y="5348300"/>
                </a:cubicBezTo>
                <a:cubicBezTo>
                  <a:pt x="-56576" y="4352454"/>
                  <a:pt x="-91349" y="3440764"/>
                  <a:pt x="145107" y="2676347"/>
                </a:cubicBezTo>
                <a:cubicBezTo>
                  <a:pt x="505659" y="1249640"/>
                  <a:pt x="1788697" y="363557"/>
                  <a:pt x="3097942" y="360991"/>
                </a:cubicBezTo>
                <a:close/>
                <a:moveTo>
                  <a:pt x="4590885" y="0"/>
                </a:moveTo>
                <a:lnTo>
                  <a:pt x="6115477" y="0"/>
                </a:lnTo>
                <a:lnTo>
                  <a:pt x="6115477" y="1478397"/>
                </a:lnTo>
                <a:lnTo>
                  <a:pt x="6086069" y="1413064"/>
                </a:lnTo>
                <a:cubicBezTo>
                  <a:pt x="5868129" y="974517"/>
                  <a:pt x="5532298" y="590418"/>
                  <a:pt x="5124586" y="298940"/>
                </a:cubicBezTo>
                <a:cubicBezTo>
                  <a:pt x="4996796" y="206895"/>
                  <a:pt x="4862159" y="127670"/>
                  <a:pt x="4722511" y="59786"/>
                </a:cubicBezTo>
                <a:close/>
              </a:path>
            </a:pathLst>
          </a:custGeom>
          <a:noFill/>
        </p:spPr>
      </p:pic>
      <p:sp>
        <p:nvSpPr>
          <p:cNvPr id="9" name="Date Placeholder 2" hidden="1">
            <a:extLst>
              <a:ext uri="{FF2B5EF4-FFF2-40B4-BE49-F238E27FC236}">
                <a16:creationId xmlns:a16="http://schemas.microsoft.com/office/drawing/2014/main" id="{FE979E91-48E1-7BDE-0D3A-3BF13AF544E2}"/>
              </a:ext>
            </a:extLst>
          </p:cNvPr>
          <p:cNvSpPr>
            <a:spLocks noGrp="1"/>
          </p:cNvSpPr>
          <p:nvPr>
            <p:ph type="dt" sz="half" idx="4294967295"/>
          </p:nvPr>
        </p:nvSpPr>
        <p:spPr>
          <a:xfrm>
            <a:off x="8866188" y="6577013"/>
            <a:ext cx="1939925" cy="273050"/>
          </a:xfrm>
          <a:prstGeom prst="rect">
            <a:avLst/>
          </a:prstGeom>
        </p:spPr>
        <p:txBody>
          <a:bodyPr vert="horz" lIns="0" tIns="0" rIns="0" bIns="0" rtlCol="0" anchor="ctr"/>
          <a:lstStyle>
            <a:defPPr>
              <a:defRPr lang="en-US"/>
            </a:defPPr>
            <a:lvl1pPr marL="0" algn="r" defTabSz="914400" rtl="0" eaLnBrk="1" latinLnBrk="0" hangingPunct="1">
              <a:defRPr sz="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fld id="{8CA5FC4F-F7E4-45B1-AE61-D3ADC3A19034}" type="datetime1">
              <a:rPr lang="da-DK" smtClean="0"/>
              <a:pPr>
                <a:spcAft>
                  <a:spcPts val="600"/>
                </a:spcAft>
              </a:pPr>
              <a:t>19-05-2025</a:t>
            </a:fld>
            <a:endParaRPr lang="da-DK"/>
          </a:p>
        </p:txBody>
      </p:sp>
      <p:sp>
        <p:nvSpPr>
          <p:cNvPr id="13" name="Slide Number Placeholder 4" hidden="1">
            <a:extLst>
              <a:ext uri="{FF2B5EF4-FFF2-40B4-BE49-F238E27FC236}">
                <a16:creationId xmlns:a16="http://schemas.microsoft.com/office/drawing/2014/main" id="{85E020EE-9D5A-4532-903E-94510014EEBE}"/>
              </a:ext>
            </a:extLst>
          </p:cNvPr>
          <p:cNvSpPr>
            <a:spLocks noGrp="1"/>
          </p:cNvSpPr>
          <p:nvPr>
            <p:ph type="sldNum" sz="quarter" idx="4294967295"/>
          </p:nvPr>
        </p:nvSpPr>
        <p:spPr>
          <a:xfrm>
            <a:off x="11082337" y="6577013"/>
            <a:ext cx="693737" cy="273050"/>
          </a:xfrm>
        </p:spPr>
        <p:txBody>
          <a:bodyPr/>
          <a:lstStyle/>
          <a:p>
            <a:pPr>
              <a:spcAft>
                <a:spcPts val="600"/>
              </a:spcAft>
            </a:pPr>
            <a:fld id="{0E8862F4-759C-4937-98C7-CDEB1EE77131}" type="slidenum">
              <a:rPr lang="da-DK" smtClean="0"/>
              <a:pPr>
                <a:spcAft>
                  <a:spcPts val="600"/>
                </a:spcAft>
              </a:pPr>
              <a:t>6</a:t>
            </a:fld>
            <a:endParaRPr lang="da-DK"/>
          </a:p>
        </p:txBody>
      </p:sp>
    </p:spTree>
    <p:extLst>
      <p:ext uri="{BB962C8B-B14F-4D97-AF65-F5344CB8AC3E}">
        <p14:creationId xmlns:p14="http://schemas.microsoft.com/office/powerpoint/2010/main" val="13588815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7A83B49-67CB-355E-2154-2BA298534077}"/>
              </a:ext>
            </a:extLst>
          </p:cNvPr>
          <p:cNvSpPr>
            <a:spLocks noGrp="1"/>
          </p:cNvSpPr>
          <p:nvPr>
            <p:ph type="title"/>
          </p:nvPr>
        </p:nvSpPr>
        <p:spPr>
          <a:xfrm>
            <a:off x="831849" y="-1487724"/>
            <a:ext cx="10122844" cy="2660649"/>
          </a:xfrm>
        </p:spPr>
        <p:txBody>
          <a:bodyPr>
            <a:normAutofit/>
          </a:bodyPr>
          <a:lstStyle/>
          <a:p>
            <a:r>
              <a:rPr lang="da-DK" sz="2800" dirty="0"/>
              <a:t>Ældrereformen – Først lidt historik…</a:t>
            </a:r>
            <a:br>
              <a:rPr lang="da-DK" sz="2800" dirty="0"/>
            </a:br>
            <a:r>
              <a:rPr lang="da-DK" sz="2800" dirty="0">
                <a:solidFill>
                  <a:schemeClr val="tx2">
                    <a:lumMod val="50000"/>
                    <a:lumOff val="50000"/>
                  </a:schemeClr>
                </a:solidFill>
              </a:rPr>
              <a:t>Vi har arbejdet for det her i 6 år (mindst)</a:t>
            </a:r>
          </a:p>
        </p:txBody>
      </p:sp>
      <p:sp>
        <p:nvSpPr>
          <p:cNvPr id="3" name="Pladsholder til tekst 2">
            <a:extLst>
              <a:ext uri="{FF2B5EF4-FFF2-40B4-BE49-F238E27FC236}">
                <a16:creationId xmlns:a16="http://schemas.microsoft.com/office/drawing/2014/main" id="{8BEAFB81-10A1-AE16-1771-8703572B7EFC}"/>
              </a:ext>
            </a:extLst>
          </p:cNvPr>
          <p:cNvSpPr>
            <a:spLocks noGrp="1"/>
          </p:cNvSpPr>
          <p:nvPr>
            <p:ph type="body" idx="1"/>
          </p:nvPr>
        </p:nvSpPr>
        <p:spPr>
          <a:xfrm>
            <a:off x="44384" y="1546270"/>
            <a:ext cx="12331084" cy="4392908"/>
          </a:xfrm>
        </p:spPr>
        <p:txBody>
          <a:bodyPr>
            <a:noAutofit/>
          </a:bodyPr>
          <a:lstStyle/>
          <a:p>
            <a:pPr>
              <a:lnSpc>
                <a:spcPct val="100000"/>
              </a:lnSpc>
            </a:pPr>
            <a:r>
              <a:rPr lang="da-DK" sz="2000" b="1" dirty="0"/>
              <a:t>2019: 	Ældre Sagen efterlyser en ”New Deal” for ældreplejen efter undersøgelse der dokumenterer 			73.000 hjemmehjælpsløse.</a:t>
            </a:r>
          </a:p>
          <a:p>
            <a:pPr>
              <a:lnSpc>
                <a:spcPct val="100000"/>
              </a:lnSpc>
            </a:pPr>
            <a:r>
              <a:rPr lang="da-DK" sz="2000" b="1" dirty="0"/>
              <a:t>2020: 	Ældreministeren indkalder efter plejehjemsdokumentar til Ældretopmøde I og 	nedsætter 				ministerielt partnerskab med KL, FOA  og Ældre Sagen.</a:t>
            </a:r>
          </a:p>
          <a:p>
            <a:pPr>
              <a:lnSpc>
                <a:spcPct val="100000"/>
              </a:lnSpc>
            </a:pPr>
            <a:r>
              <a:rPr lang="da-DK" sz="2000" b="1" dirty="0"/>
              <a:t>2021: 	Der arbejdes i en række fora og arbejdsgrupper, der rapporterer ind til ministeriet 					      Ældretopmøde II </a:t>
            </a:r>
            <a:r>
              <a:rPr lang="da-DK" sz="2000" b="1" i="1" dirty="0"/>
              <a:t>(oktober).</a:t>
            </a:r>
          </a:p>
          <a:p>
            <a:pPr>
              <a:lnSpc>
                <a:spcPct val="100000"/>
              </a:lnSpc>
            </a:pPr>
            <a:r>
              <a:rPr lang="da-DK" sz="2000" b="1" dirty="0"/>
              <a:t>2022: 	Ældre Sagen deltager i reformarbejde </a:t>
            </a:r>
            <a:r>
              <a:rPr lang="da-DK" sz="2000" b="1" i="1" dirty="0"/>
              <a:t>(forår) .</a:t>
            </a:r>
          </a:p>
          <a:p>
            <a:pPr>
              <a:lnSpc>
                <a:spcPct val="100000"/>
              </a:lnSpc>
            </a:pPr>
            <a:r>
              <a:rPr lang="da-DK" sz="2000" b="1" dirty="0"/>
              <a:t>		Tidl. departementschef, Per Okkels, fremlægger anbefalinger til en ældrereform </a:t>
            </a:r>
            <a:r>
              <a:rPr lang="da-DK" sz="2000" b="1" i="1" dirty="0"/>
              <a:t>(august).</a:t>
            </a:r>
          </a:p>
          <a:p>
            <a:pPr>
              <a:lnSpc>
                <a:spcPct val="100000"/>
              </a:lnSpc>
            </a:pPr>
            <a:r>
              <a:rPr lang="da-DK" sz="2000" b="1" dirty="0"/>
              <a:t>2023:	Regeringen diskuterer internt hvad den mener med FRISÆTTELSE og Ældre Sagen 	venter….</a:t>
            </a:r>
          </a:p>
          <a:p>
            <a:pPr>
              <a:lnSpc>
                <a:spcPct val="100000"/>
              </a:lnSpc>
            </a:pPr>
            <a:r>
              <a:rPr lang="da-DK" sz="2000" b="1" dirty="0"/>
              <a:t>2024: 	Regeringen fremlægger reform, topmøde i Fredericia med statsministeren (januar)</a:t>
            </a:r>
          </a:p>
          <a:p>
            <a:pPr>
              <a:lnSpc>
                <a:spcPct val="100000"/>
              </a:lnSpc>
            </a:pPr>
            <a:r>
              <a:rPr lang="da-DK" sz="2000" b="1" dirty="0"/>
              <a:t>		Regeringen forhandler med oppositionen </a:t>
            </a:r>
            <a:r>
              <a:rPr lang="da-DK" sz="2000" b="1" i="1" dirty="0"/>
              <a:t>(forår).</a:t>
            </a:r>
          </a:p>
          <a:p>
            <a:pPr>
              <a:lnSpc>
                <a:spcPct val="100000"/>
              </a:lnSpc>
            </a:pPr>
            <a:r>
              <a:rPr lang="da-DK" sz="2000" b="1" dirty="0"/>
              <a:t>		Ny ældrereform vedtages </a:t>
            </a:r>
            <a:r>
              <a:rPr lang="da-DK" sz="2000" b="1" i="1" dirty="0"/>
              <a:t>(december).</a:t>
            </a:r>
          </a:p>
          <a:p>
            <a:pPr>
              <a:lnSpc>
                <a:spcPct val="100000"/>
              </a:lnSpc>
            </a:pPr>
            <a:r>
              <a:rPr lang="da-DK" sz="2000" b="1" dirty="0"/>
              <a:t>2025:	Ny ældrelov træder i kraft </a:t>
            </a:r>
            <a:r>
              <a:rPr lang="da-DK" sz="2000" b="1" i="1" dirty="0"/>
              <a:t>(1. januar og 1. juli).</a:t>
            </a:r>
          </a:p>
          <a:p>
            <a:endParaRPr lang="da-DK" sz="2000" b="1" dirty="0"/>
          </a:p>
          <a:p>
            <a:endParaRPr lang="da-DK" sz="2000" b="1" dirty="0"/>
          </a:p>
          <a:p>
            <a:endParaRPr lang="da-DK" sz="2000" b="1" dirty="0"/>
          </a:p>
        </p:txBody>
      </p:sp>
      <p:sp>
        <p:nvSpPr>
          <p:cNvPr id="4" name="Pladsholder til dato 3">
            <a:extLst>
              <a:ext uri="{FF2B5EF4-FFF2-40B4-BE49-F238E27FC236}">
                <a16:creationId xmlns:a16="http://schemas.microsoft.com/office/drawing/2014/main" id="{23377900-6CA3-819B-4CE6-B6AFE37E8138}"/>
              </a:ext>
            </a:extLst>
          </p:cNvPr>
          <p:cNvSpPr>
            <a:spLocks noGrp="1"/>
          </p:cNvSpPr>
          <p:nvPr>
            <p:ph type="dt" sz="half" idx="10"/>
          </p:nvPr>
        </p:nvSpPr>
        <p:spPr/>
        <p:txBody>
          <a:bodyPr/>
          <a:lstStyle/>
          <a:p>
            <a:fld id="{FDFC6D1B-07D9-415D-A55C-DE2481AD3AD3}" type="datetime1">
              <a:rPr lang="da-DK" smtClean="0"/>
              <a:t>19-05-2025</a:t>
            </a:fld>
            <a:endParaRPr lang="da-DK"/>
          </a:p>
        </p:txBody>
      </p:sp>
      <p:sp>
        <p:nvSpPr>
          <p:cNvPr id="5" name="Pladsholder til sidefod 4">
            <a:extLst>
              <a:ext uri="{FF2B5EF4-FFF2-40B4-BE49-F238E27FC236}">
                <a16:creationId xmlns:a16="http://schemas.microsoft.com/office/drawing/2014/main" id="{24A0B73D-7A88-131E-3570-F6F4F8DC43BB}"/>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175B87C4-D74A-6A7C-856D-E82B98909E97}"/>
              </a:ext>
            </a:extLst>
          </p:cNvPr>
          <p:cNvSpPr>
            <a:spLocks noGrp="1"/>
          </p:cNvSpPr>
          <p:nvPr>
            <p:ph type="sldNum" sz="quarter" idx="12"/>
          </p:nvPr>
        </p:nvSpPr>
        <p:spPr/>
        <p:txBody>
          <a:bodyPr/>
          <a:lstStyle/>
          <a:p>
            <a:fld id="{0E8862F4-759C-4937-98C7-CDEB1EE77131}" type="slidenum">
              <a:rPr lang="da-DK" smtClean="0"/>
              <a:pPr/>
              <a:t>7</a:t>
            </a:fld>
            <a:endParaRPr lang="da-DK"/>
          </a:p>
        </p:txBody>
      </p:sp>
    </p:spTree>
    <p:extLst>
      <p:ext uri="{BB962C8B-B14F-4D97-AF65-F5344CB8AC3E}">
        <p14:creationId xmlns:p14="http://schemas.microsoft.com/office/powerpoint/2010/main" val="18919170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CF6AC2BF-FBAD-2A73-E56D-2EC6C7C63EC7}"/>
              </a:ext>
            </a:extLst>
          </p:cNvPr>
          <p:cNvSpPr>
            <a:spLocks noGrp="1"/>
          </p:cNvSpPr>
          <p:nvPr>
            <p:ph type="title"/>
          </p:nvPr>
        </p:nvSpPr>
        <p:spPr/>
        <p:txBody>
          <a:bodyPr/>
          <a:lstStyle/>
          <a:p>
            <a:r>
              <a:rPr lang="da-DK" dirty="0"/>
              <a:t>Møder med ministre fra 2024 til 2025 </a:t>
            </a:r>
          </a:p>
        </p:txBody>
      </p:sp>
      <p:sp>
        <p:nvSpPr>
          <p:cNvPr id="4" name="Pladsholder til dato 3">
            <a:extLst>
              <a:ext uri="{FF2B5EF4-FFF2-40B4-BE49-F238E27FC236}">
                <a16:creationId xmlns:a16="http://schemas.microsoft.com/office/drawing/2014/main" id="{F796DE5E-55DC-2336-F268-22B0B4576870}"/>
              </a:ext>
            </a:extLst>
          </p:cNvPr>
          <p:cNvSpPr>
            <a:spLocks noGrp="1"/>
          </p:cNvSpPr>
          <p:nvPr>
            <p:ph type="dt" sz="half" idx="10"/>
          </p:nvPr>
        </p:nvSpPr>
        <p:spPr/>
        <p:txBody>
          <a:bodyPr/>
          <a:lstStyle/>
          <a:p>
            <a:fld id="{FDFC6D1B-07D9-415D-A55C-DE2481AD3AD3}" type="datetime1">
              <a:rPr lang="da-DK" smtClean="0"/>
              <a:t>19-05-2025</a:t>
            </a:fld>
            <a:endParaRPr lang="da-DK"/>
          </a:p>
        </p:txBody>
      </p:sp>
      <p:sp>
        <p:nvSpPr>
          <p:cNvPr id="6" name="Pladsholder til slidenummer 5">
            <a:extLst>
              <a:ext uri="{FF2B5EF4-FFF2-40B4-BE49-F238E27FC236}">
                <a16:creationId xmlns:a16="http://schemas.microsoft.com/office/drawing/2014/main" id="{2ABF545D-914B-C428-5FE3-B3927FD1D4FD}"/>
              </a:ext>
            </a:extLst>
          </p:cNvPr>
          <p:cNvSpPr>
            <a:spLocks noGrp="1"/>
          </p:cNvSpPr>
          <p:nvPr>
            <p:ph type="sldNum" sz="quarter" idx="12"/>
          </p:nvPr>
        </p:nvSpPr>
        <p:spPr/>
        <p:txBody>
          <a:bodyPr/>
          <a:lstStyle/>
          <a:p>
            <a:fld id="{0E8862F4-759C-4937-98C7-CDEB1EE77131}" type="slidenum">
              <a:rPr lang="da-DK" smtClean="0"/>
              <a:pPr/>
              <a:t>8</a:t>
            </a:fld>
            <a:endParaRPr lang="da-DK"/>
          </a:p>
        </p:txBody>
      </p:sp>
      <p:sp>
        <p:nvSpPr>
          <p:cNvPr id="8" name="Pladsholder til indhold 7">
            <a:extLst>
              <a:ext uri="{FF2B5EF4-FFF2-40B4-BE49-F238E27FC236}">
                <a16:creationId xmlns:a16="http://schemas.microsoft.com/office/drawing/2014/main" id="{3BF960EB-11E9-401E-98BD-F3B40C5BCAC4}"/>
              </a:ext>
            </a:extLst>
          </p:cNvPr>
          <p:cNvSpPr>
            <a:spLocks noGrp="1"/>
          </p:cNvSpPr>
          <p:nvPr>
            <p:ph sz="quarter" idx="13"/>
          </p:nvPr>
        </p:nvSpPr>
        <p:spPr>
          <a:xfrm>
            <a:off x="590607" y="1634948"/>
            <a:ext cx="5681663" cy="4479925"/>
          </a:xfrm>
        </p:spPr>
        <p:txBody>
          <a:bodyPr>
            <a:normAutofit fontScale="85000" lnSpcReduction="20000"/>
          </a:bodyPr>
          <a:lstStyle/>
          <a:p>
            <a:endParaRPr lang="da-DK" sz="2400" dirty="0"/>
          </a:p>
          <a:p>
            <a:r>
              <a:rPr lang="da-DK" sz="2400" dirty="0"/>
              <a:t>Statsminister Mette Frederiksen</a:t>
            </a:r>
          </a:p>
          <a:p>
            <a:r>
              <a:rPr lang="da-DK" sz="2400" dirty="0"/>
              <a:t>Finansminister Nicolai Wammen</a:t>
            </a:r>
          </a:p>
          <a:p>
            <a:r>
              <a:rPr lang="da-DK" sz="2400" dirty="0"/>
              <a:t>Ældreminister Mette </a:t>
            </a:r>
            <a:r>
              <a:rPr lang="da-DK" sz="2400" dirty="0" err="1"/>
              <a:t>Kierkgaard</a:t>
            </a:r>
            <a:endParaRPr lang="da-DK" sz="2400" dirty="0"/>
          </a:p>
          <a:p>
            <a:r>
              <a:rPr lang="da-DK" sz="2400" dirty="0"/>
              <a:t>Udenrigsminister Lars Løkke Rasmussen</a:t>
            </a:r>
          </a:p>
          <a:p>
            <a:r>
              <a:rPr lang="da-DK" sz="2400" dirty="0"/>
              <a:t>By- Land og Kirkeminister Morten Dahlin</a:t>
            </a:r>
          </a:p>
          <a:p>
            <a:r>
              <a:rPr lang="da-DK" sz="2400" dirty="0"/>
              <a:t>Justitsminister Peter Hummelgaard</a:t>
            </a:r>
          </a:p>
          <a:p>
            <a:r>
              <a:rPr lang="da-DK" sz="2400" dirty="0"/>
              <a:t>Økonomiminister Stephanie Lohse</a:t>
            </a:r>
          </a:p>
          <a:p>
            <a:r>
              <a:rPr lang="da-DK" sz="2400" dirty="0"/>
              <a:t>Sundhedsminister Sophie Løhde </a:t>
            </a:r>
          </a:p>
          <a:p>
            <a:r>
              <a:rPr lang="da-DK" sz="2400" dirty="0"/>
              <a:t>Kulturminister Jakob Engel-Schmidt  </a:t>
            </a:r>
          </a:p>
          <a:p>
            <a:r>
              <a:rPr lang="da-DK" sz="2400" dirty="0"/>
              <a:t>Erhvervsminister Morten Bødskov</a:t>
            </a:r>
          </a:p>
          <a:p>
            <a:r>
              <a:rPr lang="da-DK" sz="2400" dirty="0"/>
              <a:t>Digitaliseringsminister Caroline Stage Olsen</a:t>
            </a:r>
          </a:p>
        </p:txBody>
      </p:sp>
      <p:pic>
        <p:nvPicPr>
          <p:cNvPr id="9" name="Billede 8">
            <a:extLst>
              <a:ext uri="{FF2B5EF4-FFF2-40B4-BE49-F238E27FC236}">
                <a16:creationId xmlns:a16="http://schemas.microsoft.com/office/drawing/2014/main" id="{88C5A3FC-1252-5EA7-64C2-A09C04F11397}"/>
              </a:ext>
            </a:extLst>
          </p:cNvPr>
          <p:cNvPicPr>
            <a:picLocks noChangeAspect="1"/>
          </p:cNvPicPr>
          <p:nvPr/>
        </p:nvPicPr>
        <p:blipFill>
          <a:blip r:embed="rId3"/>
          <a:stretch>
            <a:fillRect/>
          </a:stretch>
        </p:blipFill>
        <p:spPr>
          <a:xfrm>
            <a:off x="5673218" y="1259128"/>
            <a:ext cx="7625728" cy="1723962"/>
          </a:xfrm>
          <a:prstGeom prst="rect">
            <a:avLst/>
          </a:prstGeom>
        </p:spPr>
      </p:pic>
      <p:pic>
        <p:nvPicPr>
          <p:cNvPr id="10" name="Billede 9">
            <a:extLst>
              <a:ext uri="{FF2B5EF4-FFF2-40B4-BE49-F238E27FC236}">
                <a16:creationId xmlns:a16="http://schemas.microsoft.com/office/drawing/2014/main" id="{F361824D-235D-9A95-E342-F66AA7837F53}"/>
              </a:ext>
            </a:extLst>
          </p:cNvPr>
          <p:cNvPicPr>
            <a:picLocks noChangeAspect="1"/>
          </p:cNvPicPr>
          <p:nvPr/>
        </p:nvPicPr>
        <p:blipFill>
          <a:blip r:embed="rId4"/>
          <a:stretch>
            <a:fillRect/>
          </a:stretch>
        </p:blipFill>
        <p:spPr>
          <a:xfrm>
            <a:off x="6026045" y="4570511"/>
            <a:ext cx="7788896" cy="1723963"/>
          </a:xfrm>
          <a:prstGeom prst="rect">
            <a:avLst/>
          </a:prstGeom>
        </p:spPr>
      </p:pic>
      <p:pic>
        <p:nvPicPr>
          <p:cNvPr id="1026" name="Picture 2" descr="Caroline Stage Olsen (M) / Folketinget">
            <a:extLst>
              <a:ext uri="{FF2B5EF4-FFF2-40B4-BE49-F238E27FC236}">
                <a16:creationId xmlns:a16="http://schemas.microsoft.com/office/drawing/2014/main" id="{ECAB6947-BC94-F679-63DC-52E0592A160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500385" y="2983090"/>
            <a:ext cx="1517473" cy="151747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Morten Bødskov (S) / Folketinget">
            <a:extLst>
              <a:ext uri="{FF2B5EF4-FFF2-40B4-BE49-F238E27FC236}">
                <a16:creationId xmlns:a16="http://schemas.microsoft.com/office/drawing/2014/main" id="{559FECD3-51A5-AD96-B704-8622725544E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60429" y="2953908"/>
            <a:ext cx="1517473" cy="15174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16257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219025F-9A89-973D-7C1B-79663F4D0B73}"/>
              </a:ext>
            </a:extLst>
          </p:cNvPr>
          <p:cNvSpPr>
            <a:spLocks noGrp="1"/>
          </p:cNvSpPr>
          <p:nvPr>
            <p:ph type="title"/>
          </p:nvPr>
        </p:nvSpPr>
        <p:spPr>
          <a:xfrm>
            <a:off x="777314" y="-1386333"/>
            <a:ext cx="9665821" cy="2660649"/>
          </a:xfrm>
        </p:spPr>
        <p:txBody>
          <a:bodyPr/>
          <a:lstStyle/>
          <a:p>
            <a:r>
              <a:rPr lang="da-DK"/>
              <a:t>Ældrereformen – i lokalt perspektiv</a:t>
            </a:r>
          </a:p>
        </p:txBody>
      </p:sp>
      <p:sp>
        <p:nvSpPr>
          <p:cNvPr id="3" name="Pladsholder til tekst 2">
            <a:extLst>
              <a:ext uri="{FF2B5EF4-FFF2-40B4-BE49-F238E27FC236}">
                <a16:creationId xmlns:a16="http://schemas.microsoft.com/office/drawing/2014/main" id="{B808CA45-B08F-693E-7D47-08664D7C4704}"/>
              </a:ext>
            </a:extLst>
          </p:cNvPr>
          <p:cNvSpPr>
            <a:spLocks noGrp="1"/>
          </p:cNvSpPr>
          <p:nvPr>
            <p:ph type="body" idx="1"/>
          </p:nvPr>
        </p:nvSpPr>
        <p:spPr>
          <a:xfrm>
            <a:off x="1032496" y="1372533"/>
            <a:ext cx="9489316" cy="1486160"/>
          </a:xfrm>
        </p:spPr>
        <p:txBody>
          <a:bodyPr>
            <a:noAutofit/>
          </a:bodyPr>
          <a:lstStyle/>
          <a:p>
            <a:r>
              <a:rPr lang="da-DK" sz="2800" b="1" dirty="0">
                <a:solidFill>
                  <a:schemeClr val="tx2">
                    <a:lumMod val="75000"/>
                    <a:lumOff val="25000"/>
                  </a:schemeClr>
                </a:solidFill>
              </a:rPr>
              <a:t>Ældrereformen kræver store ændringer i kommunerne. Ikke alle tiltag vil lykkes 100% fra start – nogle kommuner vil være hurtigere til at implementere succesfuldt end andre.</a:t>
            </a:r>
          </a:p>
          <a:p>
            <a:endParaRPr lang="da-DK" sz="2800" b="1" dirty="0">
              <a:solidFill>
                <a:schemeClr val="tx2">
                  <a:lumMod val="75000"/>
                  <a:lumOff val="25000"/>
                </a:schemeClr>
              </a:solidFill>
            </a:endParaRPr>
          </a:p>
          <a:p>
            <a:r>
              <a:rPr lang="da-DK" sz="2800" u="sng" dirty="0"/>
              <a:t>For jer som lokalafdelinger betyder det særligt:</a:t>
            </a:r>
          </a:p>
          <a:p>
            <a:pPr marL="285750" indent="-285750">
              <a:buFontTx/>
              <a:buChar char="-"/>
            </a:pPr>
            <a:r>
              <a:rPr lang="da-DK" sz="2800" dirty="0"/>
              <a:t>Vi skal hjælpe kommunerne – fra intentioner til handling</a:t>
            </a:r>
          </a:p>
          <a:p>
            <a:pPr marL="285750" indent="-285750">
              <a:buFontTx/>
              <a:buChar char="-"/>
            </a:pPr>
            <a:r>
              <a:rPr lang="da-DK" sz="2800" dirty="0"/>
              <a:t>Den gode relation til kommunen er fortsat vigtig</a:t>
            </a:r>
          </a:p>
          <a:p>
            <a:pPr marL="285750" indent="-285750">
              <a:buFontTx/>
              <a:buChar char="-"/>
            </a:pPr>
            <a:r>
              <a:rPr lang="da-DK" sz="2800" dirty="0"/>
              <a:t>Vores Rejsehold er til for at hjælpe</a:t>
            </a:r>
          </a:p>
          <a:p>
            <a:pPr marL="285750" indent="-285750">
              <a:buFontTx/>
              <a:buChar char="-"/>
            </a:pPr>
            <a:r>
              <a:rPr lang="da-DK" sz="2800" dirty="0"/>
              <a:t>Hav tålmodighed – store forandring tager tid </a:t>
            </a:r>
          </a:p>
          <a:p>
            <a:endParaRPr lang="da-DK" sz="2800" dirty="0"/>
          </a:p>
          <a:p>
            <a:endParaRPr lang="da-DK" sz="2800" dirty="0"/>
          </a:p>
        </p:txBody>
      </p:sp>
      <p:sp>
        <p:nvSpPr>
          <p:cNvPr id="4" name="Pladsholder til dato 3">
            <a:extLst>
              <a:ext uri="{FF2B5EF4-FFF2-40B4-BE49-F238E27FC236}">
                <a16:creationId xmlns:a16="http://schemas.microsoft.com/office/drawing/2014/main" id="{5881FE80-7620-25B9-3C39-CAAEDACBA7D2}"/>
              </a:ext>
            </a:extLst>
          </p:cNvPr>
          <p:cNvSpPr>
            <a:spLocks noGrp="1"/>
          </p:cNvSpPr>
          <p:nvPr>
            <p:ph type="dt" sz="half" idx="10"/>
          </p:nvPr>
        </p:nvSpPr>
        <p:spPr/>
        <p:txBody>
          <a:bodyPr/>
          <a:lstStyle/>
          <a:p>
            <a:fld id="{FDFC6D1B-07D9-415D-A55C-DE2481AD3AD3}" type="datetime1">
              <a:rPr lang="da-DK" smtClean="0"/>
              <a:t>19-05-2025</a:t>
            </a:fld>
            <a:endParaRPr lang="da-DK"/>
          </a:p>
        </p:txBody>
      </p:sp>
      <p:sp>
        <p:nvSpPr>
          <p:cNvPr id="6" name="Pladsholder til slidenummer 5">
            <a:extLst>
              <a:ext uri="{FF2B5EF4-FFF2-40B4-BE49-F238E27FC236}">
                <a16:creationId xmlns:a16="http://schemas.microsoft.com/office/drawing/2014/main" id="{0D707481-8032-F0BE-D02F-0FC98FEB5CB8}"/>
              </a:ext>
            </a:extLst>
          </p:cNvPr>
          <p:cNvSpPr>
            <a:spLocks noGrp="1"/>
          </p:cNvSpPr>
          <p:nvPr>
            <p:ph type="sldNum" sz="quarter" idx="12"/>
          </p:nvPr>
        </p:nvSpPr>
        <p:spPr/>
        <p:txBody>
          <a:bodyPr/>
          <a:lstStyle/>
          <a:p>
            <a:fld id="{0E8862F4-759C-4937-98C7-CDEB1EE77131}" type="slidenum">
              <a:rPr lang="da-DK" smtClean="0"/>
              <a:pPr/>
              <a:t>9</a:t>
            </a:fld>
            <a:endParaRPr lang="da-DK"/>
          </a:p>
        </p:txBody>
      </p:sp>
    </p:spTree>
    <p:extLst>
      <p:ext uri="{BB962C8B-B14F-4D97-AF65-F5344CB8AC3E}">
        <p14:creationId xmlns:p14="http://schemas.microsoft.com/office/powerpoint/2010/main" val="35443511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75366DB-E246-9AF1-6532-B18FAB3DF37E}"/>
              </a:ext>
            </a:extLst>
          </p:cNvPr>
          <p:cNvSpPr>
            <a:spLocks noGrp="1"/>
          </p:cNvSpPr>
          <p:nvPr>
            <p:ph type="title"/>
          </p:nvPr>
        </p:nvSpPr>
        <p:spPr>
          <a:xfrm>
            <a:off x="408338" y="471230"/>
            <a:ext cx="10487459" cy="1574853"/>
          </a:xfrm>
        </p:spPr>
        <p:txBody>
          <a:bodyPr anchor="t">
            <a:noAutofit/>
          </a:bodyPr>
          <a:lstStyle/>
          <a:p>
            <a:r>
              <a:rPr lang="da-DK" sz="3200" b="0"/>
              <a:t>Ældreloven er det største åbne vindue i 20 år, derfor: </a:t>
            </a:r>
            <a:br>
              <a:rPr lang="da-DK" sz="3200" b="1"/>
            </a:br>
            <a:br>
              <a:rPr lang="da-DK" sz="3200" b="1"/>
            </a:br>
            <a:r>
              <a:rPr lang="da-DK" sz="3600">
                <a:solidFill>
                  <a:schemeClr val="tx2">
                    <a:lumMod val="50000"/>
                    <a:lumOff val="50000"/>
                  </a:schemeClr>
                </a:solidFill>
              </a:rPr>
              <a:t>DER ER BRUG FOR JER!!!</a:t>
            </a:r>
            <a:br>
              <a:rPr lang="da-DK" sz="2400" b="1">
                <a:solidFill>
                  <a:schemeClr val="tx2">
                    <a:lumMod val="50000"/>
                    <a:lumOff val="50000"/>
                  </a:schemeClr>
                </a:solidFill>
              </a:rPr>
            </a:br>
            <a:endParaRPr lang="da-DK" sz="2400">
              <a:solidFill>
                <a:schemeClr val="tx2">
                  <a:lumMod val="50000"/>
                  <a:lumOff val="50000"/>
                </a:schemeClr>
              </a:solidFill>
            </a:endParaRPr>
          </a:p>
        </p:txBody>
      </p:sp>
      <p:sp>
        <p:nvSpPr>
          <p:cNvPr id="3" name="Pladsholder til tekst 2">
            <a:extLst>
              <a:ext uri="{FF2B5EF4-FFF2-40B4-BE49-F238E27FC236}">
                <a16:creationId xmlns:a16="http://schemas.microsoft.com/office/drawing/2014/main" id="{8484645A-2E95-E86F-8BF0-98E7A40515CC}"/>
              </a:ext>
            </a:extLst>
          </p:cNvPr>
          <p:cNvSpPr>
            <a:spLocks noGrp="1"/>
          </p:cNvSpPr>
          <p:nvPr>
            <p:ph type="body" idx="1"/>
          </p:nvPr>
        </p:nvSpPr>
        <p:spPr>
          <a:xfrm>
            <a:off x="408338" y="2218100"/>
            <a:ext cx="8457850" cy="3939814"/>
          </a:xfrm>
        </p:spPr>
        <p:txBody>
          <a:bodyPr>
            <a:normAutofit fontScale="92500" lnSpcReduction="20000"/>
          </a:bodyPr>
          <a:lstStyle/>
          <a:p>
            <a:pPr>
              <a:spcAft>
                <a:spcPts val="600"/>
              </a:spcAft>
              <a:buNone/>
            </a:pPr>
            <a:r>
              <a:rPr lang="da-DK" sz="1600" b="0" dirty="0">
                <a:solidFill>
                  <a:schemeClr val="tx2">
                    <a:lumMod val="50000"/>
                    <a:lumOff val="50000"/>
                  </a:schemeClr>
                </a:solidFill>
              </a:rPr>
              <a:t>Hvad skal vi konkret være opmærksomme på?</a:t>
            </a:r>
            <a:endParaRPr lang="da-DK" dirty="0"/>
          </a:p>
          <a:p>
            <a:pPr>
              <a:spcAft>
                <a:spcPts val="600"/>
              </a:spcAft>
              <a:buFont typeface="Arial" panose="020B0604020202020204" pitchFamily="34" charset="0"/>
              <a:buChar char="•"/>
            </a:pPr>
            <a:r>
              <a:rPr lang="da-DK" sz="1800" dirty="0"/>
              <a:t> Selvbestemmelse – hvordan definere kommunen den?</a:t>
            </a:r>
            <a:br>
              <a:rPr lang="da-DK" sz="1800" dirty="0"/>
            </a:br>
            <a:endParaRPr lang="da-DK" sz="1800" dirty="0"/>
          </a:p>
          <a:p>
            <a:pPr>
              <a:spcAft>
                <a:spcPts val="600"/>
              </a:spcAft>
              <a:buFont typeface="Arial" panose="020B0604020202020204" pitchFamily="34" charset="0"/>
              <a:buChar char="•"/>
            </a:pPr>
            <a:r>
              <a:rPr lang="da-DK" sz="1800" dirty="0"/>
              <a:t>Kontinuitet i hjælpen: Hvor mange faste hjælpere er der?</a:t>
            </a:r>
            <a:br>
              <a:rPr lang="da-DK" sz="1800" dirty="0"/>
            </a:br>
            <a:endParaRPr lang="da-DK" sz="1800" dirty="0"/>
          </a:p>
          <a:p>
            <a:pPr>
              <a:spcAft>
                <a:spcPts val="600"/>
              </a:spcAft>
              <a:buFont typeface="Arial" panose="020B0604020202020204" pitchFamily="34" charset="0"/>
              <a:buChar char="•"/>
            </a:pPr>
            <a:r>
              <a:rPr lang="da-DK" sz="1800" dirty="0"/>
              <a:t>Hvad er kommunens planer for helhedspleje?</a:t>
            </a:r>
            <a:br>
              <a:rPr lang="da-DK" sz="1800" dirty="0"/>
            </a:br>
            <a:endParaRPr lang="da-DK" sz="1800" dirty="0"/>
          </a:p>
          <a:p>
            <a:pPr>
              <a:spcAft>
                <a:spcPts val="600"/>
              </a:spcAft>
              <a:buFont typeface="Arial" panose="020B0604020202020204" pitchFamily="34" charset="0"/>
              <a:buChar char="•"/>
            </a:pPr>
            <a:r>
              <a:rPr lang="da-DK" sz="1800" dirty="0"/>
              <a:t>Hvordan tænker man samarbejde med pårørende?</a:t>
            </a:r>
            <a:br>
              <a:rPr lang="da-DK" sz="1800" dirty="0"/>
            </a:br>
            <a:endParaRPr lang="da-DK" sz="1800" dirty="0"/>
          </a:p>
          <a:p>
            <a:pPr>
              <a:spcAft>
                <a:spcPts val="600"/>
              </a:spcAft>
              <a:buFont typeface="Arial" panose="020B0604020202020204" pitchFamily="34" charset="0"/>
              <a:buChar char="•"/>
            </a:pPr>
            <a:r>
              <a:rPr lang="da-DK" sz="1800" dirty="0"/>
              <a:t>Økonomi og personale: Hvordan prioriteres midlerne?</a:t>
            </a:r>
            <a:br>
              <a:rPr lang="da-DK" sz="1800" dirty="0"/>
            </a:br>
            <a:endParaRPr lang="da-DK" sz="1800" dirty="0"/>
          </a:p>
          <a:p>
            <a:pPr>
              <a:spcAft>
                <a:spcPts val="600"/>
              </a:spcAft>
              <a:buFont typeface="Arial" panose="020B0604020202020204" pitchFamily="34" charset="0"/>
              <a:buChar char="•"/>
            </a:pPr>
            <a:r>
              <a:rPr lang="da-DK" sz="1800" dirty="0"/>
              <a:t>Igen: Gør gerne brug af Rejseholdet for inspiration!</a:t>
            </a:r>
          </a:p>
          <a:p>
            <a:pPr>
              <a:spcAft>
                <a:spcPts val="600"/>
              </a:spcAft>
            </a:pPr>
            <a:endParaRPr lang="da-DK" dirty="0"/>
          </a:p>
        </p:txBody>
      </p:sp>
      <p:sp>
        <p:nvSpPr>
          <p:cNvPr id="4" name="Pladsholder til dato 3">
            <a:extLst>
              <a:ext uri="{FF2B5EF4-FFF2-40B4-BE49-F238E27FC236}">
                <a16:creationId xmlns:a16="http://schemas.microsoft.com/office/drawing/2014/main" id="{419F16D1-59CE-B6F8-954E-FD52E1179FB4}"/>
              </a:ext>
            </a:extLst>
          </p:cNvPr>
          <p:cNvSpPr>
            <a:spLocks noGrp="1"/>
          </p:cNvSpPr>
          <p:nvPr>
            <p:ph type="dt" sz="half" idx="10"/>
          </p:nvPr>
        </p:nvSpPr>
        <p:spPr/>
        <p:txBody>
          <a:bodyPr anchor="ctr">
            <a:normAutofit fontScale="25000" lnSpcReduction="20000"/>
          </a:bodyPr>
          <a:lstStyle/>
          <a:p>
            <a:pPr>
              <a:spcAft>
                <a:spcPts val="600"/>
              </a:spcAft>
            </a:pPr>
            <a:fld id="{FDFC6D1B-07D9-415D-A55C-DE2481AD3AD3}" type="datetime1">
              <a:rPr lang="da-DK" smtClean="0"/>
              <a:pPr>
                <a:spcAft>
                  <a:spcPts val="600"/>
                </a:spcAft>
              </a:pPr>
              <a:t>19-05-2025</a:t>
            </a:fld>
            <a:endParaRPr lang="da-DK"/>
          </a:p>
        </p:txBody>
      </p:sp>
      <p:sp>
        <p:nvSpPr>
          <p:cNvPr id="6" name="Pladsholder til slidenummer 5">
            <a:extLst>
              <a:ext uri="{FF2B5EF4-FFF2-40B4-BE49-F238E27FC236}">
                <a16:creationId xmlns:a16="http://schemas.microsoft.com/office/drawing/2014/main" id="{52426570-7B2C-DAFB-E393-863756134760}"/>
              </a:ext>
            </a:extLst>
          </p:cNvPr>
          <p:cNvSpPr>
            <a:spLocks noGrp="1"/>
          </p:cNvSpPr>
          <p:nvPr>
            <p:ph type="sldNum" sz="quarter" idx="12"/>
          </p:nvPr>
        </p:nvSpPr>
        <p:spPr/>
        <p:txBody>
          <a:bodyPr anchor="ctr">
            <a:normAutofit/>
          </a:bodyPr>
          <a:lstStyle/>
          <a:p>
            <a:pPr>
              <a:spcAft>
                <a:spcPts val="600"/>
              </a:spcAft>
            </a:pPr>
            <a:fld id="{0E8862F4-759C-4937-98C7-CDEB1EE77131}" type="slidenum">
              <a:rPr lang="da-DK" smtClean="0"/>
              <a:pPr>
                <a:spcAft>
                  <a:spcPts val="600"/>
                </a:spcAft>
              </a:pPr>
              <a:t>10</a:t>
            </a:fld>
            <a:endParaRPr lang="da-DK"/>
          </a:p>
        </p:txBody>
      </p:sp>
    </p:spTree>
    <p:extLst>
      <p:ext uri="{BB962C8B-B14F-4D97-AF65-F5344CB8AC3E}">
        <p14:creationId xmlns:p14="http://schemas.microsoft.com/office/powerpoint/2010/main" val="10603803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6495F48-3496-C4E5-D6AD-981680CBC855}"/>
              </a:ext>
            </a:extLst>
          </p:cNvPr>
          <p:cNvSpPr>
            <a:spLocks noGrp="1"/>
          </p:cNvSpPr>
          <p:nvPr>
            <p:ph type="title"/>
          </p:nvPr>
        </p:nvSpPr>
        <p:spPr/>
        <p:txBody>
          <a:bodyPr>
            <a:noAutofit/>
          </a:bodyPr>
          <a:lstStyle/>
          <a:p>
            <a:r>
              <a:rPr lang="en-GB" sz="4400" err="1"/>
              <a:t>Afstemning</a:t>
            </a:r>
            <a:endParaRPr lang="en-GB" sz="4400"/>
          </a:p>
        </p:txBody>
      </p:sp>
      <p:grpSp>
        <p:nvGrpSpPr>
          <p:cNvPr id="8" name="Gruppe 7">
            <a:extLst>
              <a:ext uri="{FF2B5EF4-FFF2-40B4-BE49-F238E27FC236}">
                <a16:creationId xmlns:a16="http://schemas.microsoft.com/office/drawing/2014/main" id="{824CFDE6-3C1E-065B-C4CB-94B8BC8D6A92}"/>
              </a:ext>
            </a:extLst>
          </p:cNvPr>
          <p:cNvGrpSpPr/>
          <p:nvPr/>
        </p:nvGrpSpPr>
        <p:grpSpPr>
          <a:xfrm>
            <a:off x="1300163" y="1843131"/>
            <a:ext cx="9772350" cy="3456692"/>
            <a:chOff x="2813577" y="2152713"/>
            <a:chExt cx="6498144" cy="1931090"/>
          </a:xfrm>
        </p:grpSpPr>
        <p:sp>
          <p:nvSpPr>
            <p:cNvPr id="4" name="Rektangel 3">
              <a:extLst>
                <a:ext uri="{FF2B5EF4-FFF2-40B4-BE49-F238E27FC236}">
                  <a16:creationId xmlns:a16="http://schemas.microsoft.com/office/drawing/2014/main" id="{1033CFCE-5C4F-BA59-36A6-2D29AA3D0DA4}"/>
                </a:ext>
              </a:extLst>
            </p:cNvPr>
            <p:cNvSpPr/>
            <p:nvPr/>
          </p:nvSpPr>
          <p:spPr>
            <a:xfrm>
              <a:off x="8087354" y="2549470"/>
              <a:ext cx="1224367" cy="1534332"/>
            </a:xfrm>
            <a:prstGeom prst="rect">
              <a:avLst/>
            </a:prstGeom>
            <a:solidFill>
              <a:srgbClr val="FF0000"/>
            </a:solidFill>
            <a:ln w="12700" cap="flat">
              <a:solidFill>
                <a:schemeClr val="accent1">
                  <a:lumMod val="50000"/>
                </a:schemeClr>
              </a:solid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fromWordArt="0" anchor="ctr" anchorCtr="0" forceAA="0" compatLnSpc="1">
              <a:prstTxWarp prst="textNoShape">
                <a:avLst/>
              </a:prstTxWarp>
              <a:spAutoFit/>
            </a:bodyPr>
            <a:lstStyle/>
            <a:p>
              <a:pPr marL="0" marR="0" indent="0" algn="ctr" defTabSz="584200" rtl="0" fontAlgn="auto" latinLnBrk="1" hangingPunct="0">
                <a:lnSpc>
                  <a:spcPct val="100000"/>
                </a:lnSpc>
                <a:spcBef>
                  <a:spcPts val="0"/>
                </a:spcBef>
                <a:spcAft>
                  <a:spcPts val="0"/>
                </a:spcAft>
                <a:buClrTx/>
                <a:buSzTx/>
                <a:buFontTx/>
                <a:buNone/>
                <a:tabLst/>
              </a:pPr>
              <a:endParaRPr kumimoji="0" lang="en-GB" sz="2700" b="0" i="0" u="none" strike="noStrike" cap="none" spc="0" normalizeH="0" baseline="0" err="1">
                <a:solidFill>
                  <a:srgbClr val="FFFFFF"/>
                </a:solidFill>
                <a:uFillTx/>
                <a:ea typeface="Palatino"/>
                <a:cs typeface="Palatino"/>
                <a:sym typeface="Palatino"/>
              </a:endParaRPr>
            </a:p>
          </p:txBody>
        </p:sp>
        <p:sp>
          <p:nvSpPr>
            <p:cNvPr id="5" name="Rektangel 4">
              <a:extLst>
                <a:ext uri="{FF2B5EF4-FFF2-40B4-BE49-F238E27FC236}">
                  <a16:creationId xmlns:a16="http://schemas.microsoft.com/office/drawing/2014/main" id="{FED6DFDB-1FDE-817D-B384-442FD8BD36B6}"/>
                </a:ext>
              </a:extLst>
            </p:cNvPr>
            <p:cNvSpPr/>
            <p:nvPr/>
          </p:nvSpPr>
          <p:spPr>
            <a:xfrm>
              <a:off x="2813577" y="2549471"/>
              <a:ext cx="1224367" cy="1534332"/>
            </a:xfrm>
            <a:prstGeom prst="rect">
              <a:avLst/>
            </a:prstGeom>
            <a:solidFill>
              <a:srgbClr val="00B050"/>
            </a:solidFill>
            <a:ln w="12700" cap="flat">
              <a:solidFill>
                <a:schemeClr val="accent1">
                  <a:lumMod val="50000"/>
                </a:schemeClr>
              </a:solid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fromWordArt="0" anchor="ctr" anchorCtr="0" forceAA="0" compatLnSpc="1">
              <a:prstTxWarp prst="textNoShape">
                <a:avLst/>
              </a:prstTxWarp>
              <a:spAutoFit/>
            </a:bodyPr>
            <a:lstStyle/>
            <a:p>
              <a:pPr marL="0" marR="0" indent="0" algn="ctr" defTabSz="584200" rtl="0" fontAlgn="auto" latinLnBrk="1" hangingPunct="0">
                <a:lnSpc>
                  <a:spcPct val="100000"/>
                </a:lnSpc>
                <a:spcBef>
                  <a:spcPts val="0"/>
                </a:spcBef>
                <a:spcAft>
                  <a:spcPts val="0"/>
                </a:spcAft>
                <a:buClrTx/>
                <a:buSzTx/>
                <a:buFontTx/>
                <a:buNone/>
                <a:tabLst/>
              </a:pPr>
              <a:endParaRPr kumimoji="0" lang="en-GB" sz="2700" b="0" i="0" u="none" strike="noStrike" cap="none" spc="0" normalizeH="0" baseline="0" err="1">
                <a:solidFill>
                  <a:srgbClr val="FFFFFF"/>
                </a:solidFill>
                <a:uFillTx/>
                <a:ea typeface="Palatino"/>
                <a:cs typeface="Palatino"/>
                <a:sym typeface="Palatino"/>
              </a:endParaRPr>
            </a:p>
          </p:txBody>
        </p:sp>
        <p:sp>
          <p:nvSpPr>
            <p:cNvPr id="6" name="Tekstfelt 5">
              <a:extLst>
                <a:ext uri="{FF2B5EF4-FFF2-40B4-BE49-F238E27FC236}">
                  <a16:creationId xmlns:a16="http://schemas.microsoft.com/office/drawing/2014/main" id="{E47BA5EE-65A2-956D-8E0C-4E573DB2466A}"/>
                </a:ext>
              </a:extLst>
            </p:cNvPr>
            <p:cNvSpPr txBox="1"/>
            <p:nvPr/>
          </p:nvSpPr>
          <p:spPr>
            <a:xfrm>
              <a:off x="3194927" y="2152713"/>
              <a:ext cx="366677" cy="315224"/>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defTabSz="584200" rtl="0" fontAlgn="auto" latinLnBrk="1" hangingPunct="0">
                <a:lnSpc>
                  <a:spcPct val="100000"/>
                </a:lnSpc>
                <a:spcBef>
                  <a:spcPts val="0"/>
                </a:spcBef>
                <a:spcAft>
                  <a:spcPts val="0"/>
                </a:spcAft>
                <a:buClrTx/>
                <a:buSzTx/>
                <a:buFontTx/>
                <a:buNone/>
                <a:tabLst/>
              </a:pPr>
              <a:r>
                <a:rPr kumimoji="0" lang="en-GB" sz="3000" b="0" i="0" u="none" strike="noStrike" cap="none" spc="0" normalizeH="0" baseline="0">
                  <a:ln>
                    <a:noFill/>
                  </a:ln>
                  <a:solidFill>
                    <a:srgbClr val="414141"/>
                  </a:solidFill>
                  <a:effectLst/>
                  <a:uFillTx/>
                  <a:latin typeface="+mn-lt"/>
                  <a:ea typeface="Palatino"/>
                  <a:cs typeface="Palatino"/>
                  <a:sym typeface="Palatino"/>
                </a:rPr>
                <a:t>JA</a:t>
              </a:r>
            </a:p>
          </p:txBody>
        </p:sp>
        <p:sp>
          <p:nvSpPr>
            <p:cNvPr id="7" name="Tekstfelt 6">
              <a:extLst>
                <a:ext uri="{FF2B5EF4-FFF2-40B4-BE49-F238E27FC236}">
                  <a16:creationId xmlns:a16="http://schemas.microsoft.com/office/drawing/2014/main" id="{5EEC3059-402C-0E2B-6A1D-0C02F2EAA4DA}"/>
                </a:ext>
              </a:extLst>
            </p:cNvPr>
            <p:cNvSpPr txBox="1"/>
            <p:nvPr/>
          </p:nvSpPr>
          <p:spPr>
            <a:xfrm>
              <a:off x="8423998" y="2152713"/>
              <a:ext cx="551081" cy="315224"/>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defTabSz="584200" rtl="0" fontAlgn="auto" latinLnBrk="1" hangingPunct="0">
                <a:lnSpc>
                  <a:spcPct val="100000"/>
                </a:lnSpc>
                <a:spcBef>
                  <a:spcPts val="0"/>
                </a:spcBef>
                <a:spcAft>
                  <a:spcPts val="0"/>
                </a:spcAft>
                <a:buClrTx/>
                <a:buSzTx/>
                <a:buFontTx/>
                <a:buNone/>
                <a:tabLst/>
              </a:pPr>
              <a:r>
                <a:rPr kumimoji="0" lang="en-GB" sz="3000" b="0" i="0" u="none" strike="noStrike" cap="none" spc="0" normalizeH="0" baseline="0">
                  <a:ln>
                    <a:noFill/>
                  </a:ln>
                  <a:solidFill>
                    <a:srgbClr val="414141"/>
                  </a:solidFill>
                  <a:effectLst/>
                  <a:uFillTx/>
                  <a:latin typeface="+mn-lt"/>
                  <a:ea typeface="Palatino"/>
                  <a:cs typeface="Palatino"/>
                  <a:sym typeface="Palatino"/>
                </a:rPr>
                <a:t>NEJ</a:t>
              </a:r>
            </a:p>
          </p:txBody>
        </p:sp>
      </p:grpSp>
      <p:sp>
        <p:nvSpPr>
          <p:cNvPr id="3" name="Tekstfelt 2">
            <a:extLst>
              <a:ext uri="{FF2B5EF4-FFF2-40B4-BE49-F238E27FC236}">
                <a16:creationId xmlns:a16="http://schemas.microsoft.com/office/drawing/2014/main" id="{792AE403-4ECA-6084-7847-21B3E0CA72EF}"/>
              </a:ext>
            </a:extLst>
          </p:cNvPr>
          <p:cNvSpPr txBox="1"/>
          <p:nvPr/>
        </p:nvSpPr>
        <p:spPr>
          <a:xfrm>
            <a:off x="3249228" y="3444393"/>
            <a:ext cx="5723924" cy="964367"/>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lang="en-GB" sz="2800" i="1" dirty="0" err="1">
                <a:solidFill>
                  <a:srgbClr val="414141"/>
                </a:solidFill>
                <a:ea typeface="Palatino"/>
                <a:cs typeface="Palatino"/>
                <a:sym typeface="Palatino"/>
              </a:rPr>
              <a:t>Føler</a:t>
            </a:r>
            <a:r>
              <a:rPr lang="en-GB" sz="2800" i="1" dirty="0">
                <a:solidFill>
                  <a:srgbClr val="414141"/>
                </a:solidFill>
                <a:ea typeface="Palatino"/>
                <a:cs typeface="Palatino"/>
                <a:sym typeface="Palatino"/>
              </a:rPr>
              <a:t> I </a:t>
            </a:r>
            <a:r>
              <a:rPr lang="en-GB" sz="2800" i="1" dirty="0" err="1">
                <a:solidFill>
                  <a:srgbClr val="414141"/>
                </a:solidFill>
                <a:ea typeface="Palatino"/>
                <a:cs typeface="Palatino"/>
                <a:sym typeface="Palatino"/>
              </a:rPr>
              <a:t>jer</a:t>
            </a:r>
            <a:r>
              <a:rPr lang="en-GB" sz="2800" i="1" dirty="0">
                <a:solidFill>
                  <a:srgbClr val="414141"/>
                </a:solidFill>
                <a:ea typeface="Palatino"/>
                <a:cs typeface="Palatino"/>
                <a:sym typeface="Palatino"/>
              </a:rPr>
              <a:t> </a:t>
            </a:r>
            <a:r>
              <a:rPr lang="en-GB" sz="2800" i="1" dirty="0" err="1">
                <a:solidFill>
                  <a:srgbClr val="414141"/>
                </a:solidFill>
                <a:ea typeface="Palatino"/>
                <a:cs typeface="Palatino"/>
                <a:sym typeface="Palatino"/>
              </a:rPr>
              <a:t>klædt</a:t>
            </a:r>
            <a:r>
              <a:rPr lang="en-GB" sz="2800" i="1" dirty="0">
                <a:solidFill>
                  <a:srgbClr val="414141"/>
                </a:solidFill>
                <a:ea typeface="Palatino"/>
                <a:cs typeface="Palatino"/>
                <a:sym typeface="Palatino"/>
              </a:rPr>
              <a:t> </a:t>
            </a:r>
            <a:r>
              <a:rPr lang="en-GB" sz="2800" i="1" dirty="0" err="1">
                <a:solidFill>
                  <a:srgbClr val="414141"/>
                </a:solidFill>
                <a:ea typeface="Palatino"/>
                <a:cs typeface="Palatino"/>
                <a:sym typeface="Palatino"/>
              </a:rPr>
              <a:t>på</a:t>
            </a:r>
            <a:r>
              <a:rPr lang="en-GB" sz="2800" i="1" dirty="0">
                <a:solidFill>
                  <a:srgbClr val="414141"/>
                </a:solidFill>
                <a:ea typeface="Palatino"/>
                <a:cs typeface="Palatino"/>
                <a:sym typeface="Palatino"/>
              </a:rPr>
              <a:t> </a:t>
            </a:r>
            <a:r>
              <a:rPr lang="en-GB" sz="2800" i="1" dirty="0" err="1">
                <a:solidFill>
                  <a:srgbClr val="414141"/>
                </a:solidFill>
                <a:ea typeface="Palatino"/>
                <a:cs typeface="Palatino"/>
                <a:sym typeface="Palatino"/>
              </a:rPr>
              <a:t>til</a:t>
            </a:r>
            <a:r>
              <a:rPr lang="en-GB" sz="2800" i="1" dirty="0">
                <a:solidFill>
                  <a:srgbClr val="414141"/>
                </a:solidFill>
                <a:ea typeface="Palatino"/>
                <a:cs typeface="Palatino"/>
                <a:sym typeface="Palatino"/>
              </a:rPr>
              <a:t> </a:t>
            </a:r>
            <a:r>
              <a:rPr lang="en-GB" sz="2800" i="1" dirty="0" err="1">
                <a:solidFill>
                  <a:srgbClr val="414141"/>
                </a:solidFill>
                <a:ea typeface="Palatino"/>
                <a:cs typeface="Palatino"/>
                <a:sym typeface="Palatino"/>
              </a:rPr>
              <a:t>arbejdet</a:t>
            </a:r>
            <a:r>
              <a:rPr lang="en-GB" sz="2800" i="1" dirty="0">
                <a:solidFill>
                  <a:srgbClr val="414141"/>
                </a:solidFill>
                <a:ea typeface="Palatino"/>
                <a:cs typeface="Palatino"/>
                <a:sym typeface="Palatino"/>
              </a:rPr>
              <a:t> med den nye </a:t>
            </a:r>
            <a:r>
              <a:rPr lang="en-GB" sz="2800" i="1" dirty="0" err="1">
                <a:solidFill>
                  <a:srgbClr val="414141"/>
                </a:solidFill>
                <a:ea typeface="Palatino"/>
                <a:cs typeface="Palatino"/>
                <a:sym typeface="Palatino"/>
              </a:rPr>
              <a:t>ældrereform</a:t>
            </a:r>
            <a:r>
              <a:rPr lang="en-GB" sz="2800" i="1" dirty="0">
                <a:solidFill>
                  <a:srgbClr val="414141"/>
                </a:solidFill>
                <a:ea typeface="Palatino"/>
                <a:cs typeface="Palatino"/>
                <a:sym typeface="Palatino"/>
              </a:rPr>
              <a:t>?</a:t>
            </a:r>
            <a:endParaRPr kumimoji="0" lang="en-GB" sz="2800" b="0" i="1" u="none" strike="noStrike" cap="none" spc="0" normalizeH="0" baseline="0" dirty="0">
              <a:ln>
                <a:noFill/>
              </a:ln>
              <a:solidFill>
                <a:srgbClr val="414141"/>
              </a:solidFill>
              <a:effectLst/>
              <a:uFillTx/>
              <a:latin typeface="+mn-lt"/>
              <a:ea typeface="Palatino"/>
              <a:cs typeface="Palatino"/>
              <a:sym typeface="Palatino"/>
            </a:endParaRPr>
          </a:p>
        </p:txBody>
      </p:sp>
    </p:spTree>
    <p:extLst>
      <p:ext uri="{BB962C8B-B14F-4D97-AF65-F5344CB8AC3E}">
        <p14:creationId xmlns:p14="http://schemas.microsoft.com/office/powerpoint/2010/main" val="3866014230"/>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34AF137-DF91-59DC-518C-FC052904DA32}"/>
              </a:ext>
            </a:extLst>
          </p:cNvPr>
          <p:cNvSpPr>
            <a:spLocks noGrp="1"/>
          </p:cNvSpPr>
          <p:nvPr>
            <p:ph type="ctrTitle"/>
          </p:nvPr>
        </p:nvSpPr>
        <p:spPr>
          <a:xfrm>
            <a:off x="830263" y="2091640"/>
            <a:ext cx="5041148" cy="2519363"/>
          </a:xfrm>
        </p:spPr>
        <p:txBody>
          <a:bodyPr anchor="b">
            <a:normAutofit fontScale="90000"/>
          </a:bodyPr>
          <a:lstStyle/>
          <a:p>
            <a:r>
              <a:rPr lang="da-DK" b="0"/>
              <a:t>Det ældre- og sundhedspolitiske </a:t>
            </a:r>
            <a:r>
              <a:rPr lang="da-DK"/>
              <a:t>Rejsehold</a:t>
            </a:r>
            <a:br>
              <a:rPr lang="da-DK"/>
            </a:br>
            <a:br>
              <a:rPr lang="da-DK"/>
            </a:br>
            <a:r>
              <a:rPr lang="da-DK">
                <a:solidFill>
                  <a:schemeClr val="tx2">
                    <a:lumMod val="50000"/>
                    <a:lumOff val="50000"/>
                  </a:schemeClr>
                </a:solidFill>
              </a:rPr>
              <a:t>- Hvem og hvordan?</a:t>
            </a:r>
          </a:p>
        </p:txBody>
      </p:sp>
      <p:sp>
        <p:nvSpPr>
          <p:cNvPr id="1031" name="Subtitle 2">
            <a:extLst>
              <a:ext uri="{FF2B5EF4-FFF2-40B4-BE49-F238E27FC236}">
                <a16:creationId xmlns:a16="http://schemas.microsoft.com/office/drawing/2014/main" id="{202CB996-854B-C88D-6E0F-2B4FF4DF0517}"/>
              </a:ext>
            </a:extLst>
          </p:cNvPr>
          <p:cNvSpPr>
            <a:spLocks noGrp="1"/>
          </p:cNvSpPr>
          <p:nvPr>
            <p:ph type="subTitle" idx="1"/>
          </p:nvPr>
        </p:nvSpPr>
        <p:spPr>
          <a:xfrm>
            <a:off x="830263" y="4891991"/>
            <a:ext cx="4433887" cy="558799"/>
          </a:xfrm>
        </p:spPr>
        <p:txBody>
          <a:bodyPr/>
          <a:lstStyle/>
          <a:p>
            <a:endParaRPr lang="en-US"/>
          </a:p>
        </p:txBody>
      </p:sp>
      <p:pic>
        <p:nvPicPr>
          <p:cNvPr id="1026" name="Picture 2" descr="Genereret billede">
            <a:extLst>
              <a:ext uri="{FF2B5EF4-FFF2-40B4-BE49-F238E27FC236}">
                <a16:creationId xmlns:a16="http://schemas.microsoft.com/office/drawing/2014/main" id="{30BAEF28-48B5-115C-164F-EB7D1A86D34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4124" r="16352" b="-1"/>
          <a:stretch/>
        </p:blipFill>
        <p:spPr bwMode="auto">
          <a:xfrm>
            <a:off x="6076524" y="10"/>
            <a:ext cx="6115477" cy="6857990"/>
          </a:xfrm>
          <a:custGeom>
            <a:avLst/>
            <a:gdLst>
              <a:gd name="connsiteX0" fmla="*/ 3097942 w 6115477"/>
              <a:gd name="connsiteY0" fmla="*/ 360991 h 6858000"/>
              <a:gd name="connsiteX1" fmla="*/ 5048086 w 6115477"/>
              <a:gd name="connsiteY1" fmla="*/ 1133487 h 6858000"/>
              <a:gd name="connsiteX2" fmla="*/ 4484764 w 6115477"/>
              <a:gd name="connsiteY2" fmla="*/ 4212194 h 6858000"/>
              <a:gd name="connsiteX3" fmla="*/ 4387400 w 6115477"/>
              <a:gd name="connsiteY3" fmla="*/ 4226220 h 6858000"/>
              <a:gd name="connsiteX4" fmla="*/ 3796261 w 6115477"/>
              <a:gd name="connsiteY4" fmla="*/ 3903622 h 6858000"/>
              <a:gd name="connsiteX5" fmla="*/ 3754534 w 6115477"/>
              <a:gd name="connsiteY5" fmla="*/ 3763362 h 6858000"/>
              <a:gd name="connsiteX6" fmla="*/ 3726715 w 6115477"/>
              <a:gd name="connsiteY6" fmla="*/ 3742323 h 6858000"/>
              <a:gd name="connsiteX7" fmla="*/ 3719760 w 6115477"/>
              <a:gd name="connsiteY7" fmla="*/ 3749336 h 6858000"/>
              <a:gd name="connsiteX8" fmla="*/ 3712806 w 6115477"/>
              <a:gd name="connsiteY8" fmla="*/ 3756349 h 6858000"/>
              <a:gd name="connsiteX9" fmla="*/ 3698897 w 6115477"/>
              <a:gd name="connsiteY9" fmla="*/ 3791414 h 6858000"/>
              <a:gd name="connsiteX10" fmla="*/ 4867266 w 6115477"/>
              <a:gd name="connsiteY10" fmla="*/ 4639987 h 6858000"/>
              <a:gd name="connsiteX11" fmla="*/ 6068128 w 6115477"/>
              <a:gd name="connsiteY11" fmla="*/ 3719238 h 6858000"/>
              <a:gd name="connsiteX12" fmla="*/ 6115477 w 6115477"/>
              <a:gd name="connsiteY12" fmla="*/ 3623370 h 6858000"/>
              <a:gd name="connsiteX13" fmla="*/ 6115477 w 6115477"/>
              <a:gd name="connsiteY13" fmla="*/ 6155481 h 6858000"/>
              <a:gd name="connsiteX14" fmla="*/ 6032540 w 6115477"/>
              <a:gd name="connsiteY14" fmla="*/ 6197000 h 6858000"/>
              <a:gd name="connsiteX15" fmla="*/ 2808711 w 6115477"/>
              <a:gd name="connsiteY15" fmla="*/ 5705963 h 6858000"/>
              <a:gd name="connsiteX16" fmla="*/ 3372032 w 6115477"/>
              <a:gd name="connsiteY16" fmla="*/ 2627256 h 6858000"/>
              <a:gd name="connsiteX17" fmla="*/ 3476350 w 6115477"/>
              <a:gd name="connsiteY17" fmla="*/ 2620243 h 6858000"/>
              <a:gd name="connsiteX18" fmla="*/ 4060535 w 6115477"/>
              <a:gd name="connsiteY18" fmla="*/ 2935828 h 6858000"/>
              <a:gd name="connsiteX19" fmla="*/ 4109217 w 6115477"/>
              <a:gd name="connsiteY19" fmla="*/ 3076088 h 6858000"/>
              <a:gd name="connsiteX20" fmla="*/ 4137036 w 6115477"/>
              <a:gd name="connsiteY20" fmla="*/ 3097127 h 6858000"/>
              <a:gd name="connsiteX21" fmla="*/ 4164854 w 6115477"/>
              <a:gd name="connsiteY21" fmla="*/ 3055049 h 6858000"/>
              <a:gd name="connsiteX22" fmla="*/ 3246265 w 6115477"/>
              <a:gd name="connsiteY22" fmla="*/ 2172370 h 6858000"/>
              <a:gd name="connsiteX23" fmla="*/ 2989530 w 6115477"/>
              <a:gd name="connsiteY23" fmla="*/ 2199463 h 6858000"/>
              <a:gd name="connsiteX24" fmla="*/ 1612523 w 6115477"/>
              <a:gd name="connsiteY24" fmla="*/ 3545959 h 6858000"/>
              <a:gd name="connsiteX25" fmla="*/ 2732210 w 6115477"/>
              <a:gd name="connsiteY25" fmla="*/ 6540510 h 6858000"/>
              <a:gd name="connsiteX26" fmla="*/ 3281622 w 6115477"/>
              <a:gd name="connsiteY26" fmla="*/ 6843823 h 6858000"/>
              <a:gd name="connsiteX27" fmla="*/ 3320286 w 6115477"/>
              <a:gd name="connsiteY27" fmla="*/ 6858000 h 6858000"/>
              <a:gd name="connsiteX28" fmla="*/ 1738891 w 6115477"/>
              <a:gd name="connsiteY28" fmla="*/ 6858000 h 6858000"/>
              <a:gd name="connsiteX29" fmla="*/ 1726405 w 6115477"/>
              <a:gd name="connsiteY29" fmla="*/ 6850836 h 6858000"/>
              <a:gd name="connsiteX30" fmla="*/ 381563 w 6115477"/>
              <a:gd name="connsiteY30" fmla="*/ 5348300 h 6858000"/>
              <a:gd name="connsiteX31" fmla="*/ 145107 w 6115477"/>
              <a:gd name="connsiteY31" fmla="*/ 2676347 h 6858000"/>
              <a:gd name="connsiteX32" fmla="*/ 3097942 w 6115477"/>
              <a:gd name="connsiteY32" fmla="*/ 360991 h 6858000"/>
              <a:gd name="connsiteX33" fmla="*/ 4590885 w 6115477"/>
              <a:gd name="connsiteY33" fmla="*/ 0 h 6858000"/>
              <a:gd name="connsiteX34" fmla="*/ 6115477 w 6115477"/>
              <a:gd name="connsiteY34" fmla="*/ 0 h 6858000"/>
              <a:gd name="connsiteX35" fmla="*/ 6115477 w 6115477"/>
              <a:gd name="connsiteY35" fmla="*/ 1478397 h 6858000"/>
              <a:gd name="connsiteX36" fmla="*/ 6086069 w 6115477"/>
              <a:gd name="connsiteY36" fmla="*/ 1413064 h 6858000"/>
              <a:gd name="connsiteX37" fmla="*/ 5124586 w 6115477"/>
              <a:gd name="connsiteY37" fmla="*/ 298940 h 6858000"/>
              <a:gd name="connsiteX38" fmla="*/ 4722511 w 6115477"/>
              <a:gd name="connsiteY38" fmla="*/ 5978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6115477" h="6858000">
                <a:moveTo>
                  <a:pt x="3097942" y="360991"/>
                </a:moveTo>
                <a:cubicBezTo>
                  <a:pt x="3783738" y="359646"/>
                  <a:pt x="4476724" y="600718"/>
                  <a:pt x="5048086" y="1133487"/>
                </a:cubicBezTo>
                <a:cubicBezTo>
                  <a:pt x="6035636" y="2045177"/>
                  <a:pt x="5938272" y="4029856"/>
                  <a:pt x="4484764" y="4212194"/>
                </a:cubicBezTo>
                <a:cubicBezTo>
                  <a:pt x="4449992" y="4219207"/>
                  <a:pt x="4422173" y="4219207"/>
                  <a:pt x="4387400" y="4226220"/>
                </a:cubicBezTo>
                <a:cubicBezTo>
                  <a:pt x="4143990" y="4226220"/>
                  <a:pt x="3914489" y="4135051"/>
                  <a:pt x="3796261" y="3903622"/>
                </a:cubicBezTo>
                <a:cubicBezTo>
                  <a:pt x="3775397" y="3847518"/>
                  <a:pt x="3754534" y="3763362"/>
                  <a:pt x="3754534" y="3763362"/>
                </a:cubicBezTo>
                <a:cubicBezTo>
                  <a:pt x="3747579" y="3749336"/>
                  <a:pt x="3740624" y="3742323"/>
                  <a:pt x="3726715" y="3742323"/>
                </a:cubicBezTo>
                <a:cubicBezTo>
                  <a:pt x="3726715" y="3742323"/>
                  <a:pt x="3719760" y="3742323"/>
                  <a:pt x="3719760" y="3749336"/>
                </a:cubicBezTo>
                <a:cubicBezTo>
                  <a:pt x="3712806" y="3749336"/>
                  <a:pt x="3712806" y="3756349"/>
                  <a:pt x="3712806" y="3756349"/>
                </a:cubicBezTo>
                <a:cubicBezTo>
                  <a:pt x="3705852" y="3763362"/>
                  <a:pt x="3698897" y="3777388"/>
                  <a:pt x="3698897" y="3791414"/>
                </a:cubicBezTo>
                <a:cubicBezTo>
                  <a:pt x="3538942" y="4408558"/>
                  <a:pt x="4171808" y="4780247"/>
                  <a:pt x="4867266" y="4639987"/>
                </a:cubicBezTo>
                <a:cubicBezTo>
                  <a:pt x="5308013" y="4560214"/>
                  <a:pt x="5771715" y="4272106"/>
                  <a:pt x="6068128" y="3719238"/>
                </a:cubicBezTo>
                <a:lnTo>
                  <a:pt x="6115477" y="3623370"/>
                </a:lnTo>
                <a:lnTo>
                  <a:pt x="6115477" y="6155481"/>
                </a:lnTo>
                <a:lnTo>
                  <a:pt x="6032540" y="6197000"/>
                </a:lnTo>
                <a:cubicBezTo>
                  <a:pt x="5009917" y="6670716"/>
                  <a:pt x="3747579" y="6577767"/>
                  <a:pt x="2808711" y="5705963"/>
                </a:cubicBezTo>
                <a:cubicBezTo>
                  <a:pt x="1828115" y="4801286"/>
                  <a:pt x="1918525" y="2809594"/>
                  <a:pt x="3372032" y="2627256"/>
                </a:cubicBezTo>
                <a:cubicBezTo>
                  <a:pt x="3406804" y="2620243"/>
                  <a:pt x="3441578" y="2620243"/>
                  <a:pt x="3476350" y="2620243"/>
                </a:cubicBezTo>
                <a:cubicBezTo>
                  <a:pt x="3712806" y="2613230"/>
                  <a:pt x="3942307" y="2704399"/>
                  <a:pt x="4060535" y="2935828"/>
                </a:cubicBezTo>
                <a:cubicBezTo>
                  <a:pt x="4088353" y="2991932"/>
                  <a:pt x="4109217" y="3076088"/>
                  <a:pt x="4109217" y="3076088"/>
                </a:cubicBezTo>
                <a:cubicBezTo>
                  <a:pt x="4109217" y="3076088"/>
                  <a:pt x="4123126" y="3097127"/>
                  <a:pt x="4137036" y="3097127"/>
                </a:cubicBezTo>
                <a:cubicBezTo>
                  <a:pt x="4143990" y="3097127"/>
                  <a:pt x="4157899" y="3083101"/>
                  <a:pt x="4164854" y="3055049"/>
                </a:cubicBezTo>
                <a:cubicBezTo>
                  <a:pt x="4304815" y="2508912"/>
                  <a:pt x="3832447" y="2161440"/>
                  <a:pt x="3246265" y="2172370"/>
                </a:cubicBezTo>
                <a:cubicBezTo>
                  <a:pt x="3162525" y="2173932"/>
                  <a:pt x="3076462" y="2182807"/>
                  <a:pt x="2989530" y="2199463"/>
                </a:cubicBezTo>
                <a:cubicBezTo>
                  <a:pt x="2447072" y="2304658"/>
                  <a:pt x="1876797" y="2711412"/>
                  <a:pt x="1612523" y="3545959"/>
                </a:cubicBezTo>
                <a:cubicBezTo>
                  <a:pt x="1243930" y="4724143"/>
                  <a:pt x="1800297" y="5874275"/>
                  <a:pt x="2732210" y="6540510"/>
                </a:cubicBezTo>
                <a:cubicBezTo>
                  <a:pt x="2906075" y="6663238"/>
                  <a:pt x="3090371" y="6763173"/>
                  <a:pt x="3281622" y="6843823"/>
                </a:cubicBezTo>
                <a:lnTo>
                  <a:pt x="3320286" y="6858000"/>
                </a:lnTo>
                <a:lnTo>
                  <a:pt x="1738891" y="6858000"/>
                </a:lnTo>
                <a:lnTo>
                  <a:pt x="1726405" y="6850836"/>
                </a:lnTo>
                <a:cubicBezTo>
                  <a:pt x="1134396" y="6482653"/>
                  <a:pt x="652791" y="5951418"/>
                  <a:pt x="381563" y="5348300"/>
                </a:cubicBezTo>
                <a:cubicBezTo>
                  <a:pt x="-56576" y="4352454"/>
                  <a:pt x="-91349" y="3440764"/>
                  <a:pt x="145107" y="2676347"/>
                </a:cubicBezTo>
                <a:cubicBezTo>
                  <a:pt x="505659" y="1249640"/>
                  <a:pt x="1788697" y="363557"/>
                  <a:pt x="3097942" y="360991"/>
                </a:cubicBezTo>
                <a:close/>
                <a:moveTo>
                  <a:pt x="4590885" y="0"/>
                </a:moveTo>
                <a:lnTo>
                  <a:pt x="6115477" y="0"/>
                </a:lnTo>
                <a:lnTo>
                  <a:pt x="6115477" y="1478397"/>
                </a:lnTo>
                <a:lnTo>
                  <a:pt x="6086069" y="1413064"/>
                </a:lnTo>
                <a:cubicBezTo>
                  <a:pt x="5868129" y="974517"/>
                  <a:pt x="5532298" y="590418"/>
                  <a:pt x="5124586" y="298940"/>
                </a:cubicBezTo>
                <a:cubicBezTo>
                  <a:pt x="4996796" y="206895"/>
                  <a:pt x="4862159" y="127670"/>
                  <a:pt x="4722511" y="59786"/>
                </a:cubicBezTo>
                <a:close/>
              </a:path>
            </a:pathLst>
          </a:custGeom>
          <a:solidFill>
            <a:srgbClr val="FFFFFF"/>
          </a:solidFill>
        </p:spPr>
      </p:pic>
      <p:sp>
        <p:nvSpPr>
          <p:cNvPr id="4" name="Pladsholder til dato 3" hidden="1">
            <a:extLst>
              <a:ext uri="{FF2B5EF4-FFF2-40B4-BE49-F238E27FC236}">
                <a16:creationId xmlns:a16="http://schemas.microsoft.com/office/drawing/2014/main" id="{E83B8A48-859A-836A-0BC4-8F7BBFB6F9B8}"/>
              </a:ext>
            </a:extLst>
          </p:cNvPr>
          <p:cNvSpPr>
            <a:spLocks noGrp="1"/>
          </p:cNvSpPr>
          <p:nvPr>
            <p:ph type="dt" sz="half" idx="4294967295"/>
          </p:nvPr>
        </p:nvSpPr>
        <p:spPr>
          <a:xfrm>
            <a:off x="8866188" y="6577013"/>
            <a:ext cx="1939925" cy="273050"/>
          </a:xfrm>
          <a:prstGeom prst="rect">
            <a:avLst/>
          </a:prstGeom>
        </p:spPr>
        <p:txBody>
          <a:bodyPr vert="horz" lIns="0" tIns="0" rIns="0" bIns="0" rtlCol="0" anchor="ctr"/>
          <a:lstStyle>
            <a:defPPr>
              <a:defRPr lang="en-US"/>
            </a:defPPr>
            <a:lvl1pPr marL="0" algn="r" defTabSz="914400" rtl="0" eaLnBrk="1" latinLnBrk="0" hangingPunct="1">
              <a:defRPr sz="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fld id="{8CA5FC4F-F7E4-45B1-AE61-D3ADC3A19034}" type="datetime1">
              <a:rPr lang="da-DK" smtClean="0"/>
              <a:pPr>
                <a:spcAft>
                  <a:spcPts val="600"/>
                </a:spcAft>
              </a:pPr>
              <a:t>19-05-2025</a:t>
            </a:fld>
            <a:endParaRPr lang="da-DK"/>
          </a:p>
        </p:txBody>
      </p:sp>
      <p:sp>
        <p:nvSpPr>
          <p:cNvPr id="6" name="Pladsholder til slidenummer 5" hidden="1">
            <a:extLst>
              <a:ext uri="{FF2B5EF4-FFF2-40B4-BE49-F238E27FC236}">
                <a16:creationId xmlns:a16="http://schemas.microsoft.com/office/drawing/2014/main" id="{2C957BAE-D17A-F7C5-F8A0-BA45DAC600E4}"/>
              </a:ext>
            </a:extLst>
          </p:cNvPr>
          <p:cNvSpPr>
            <a:spLocks noGrp="1"/>
          </p:cNvSpPr>
          <p:nvPr>
            <p:ph type="sldNum" sz="quarter" idx="4294967295"/>
          </p:nvPr>
        </p:nvSpPr>
        <p:spPr>
          <a:xfrm>
            <a:off x="11498263" y="6577013"/>
            <a:ext cx="693737" cy="273050"/>
          </a:xfrm>
        </p:spPr>
        <p:txBody>
          <a:bodyPr/>
          <a:lstStyle/>
          <a:p>
            <a:pPr>
              <a:spcAft>
                <a:spcPts val="600"/>
              </a:spcAft>
            </a:pPr>
            <a:fld id="{0E8862F4-759C-4937-98C7-CDEB1EE77131}" type="slidenum">
              <a:rPr lang="da-DK" smtClean="0"/>
              <a:pPr>
                <a:spcAft>
                  <a:spcPts val="600"/>
                </a:spcAft>
              </a:pPr>
              <a:t>12</a:t>
            </a:fld>
            <a:endParaRPr lang="da-DK"/>
          </a:p>
        </p:txBody>
      </p:sp>
    </p:spTree>
    <p:extLst>
      <p:ext uri="{BB962C8B-B14F-4D97-AF65-F5344CB8AC3E}">
        <p14:creationId xmlns:p14="http://schemas.microsoft.com/office/powerpoint/2010/main" val="39526788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95AA335-7339-C25A-367C-437524679153}"/>
              </a:ext>
            </a:extLst>
          </p:cNvPr>
          <p:cNvSpPr>
            <a:spLocks noGrp="1"/>
          </p:cNvSpPr>
          <p:nvPr>
            <p:ph type="title"/>
          </p:nvPr>
        </p:nvSpPr>
        <p:spPr>
          <a:xfrm>
            <a:off x="298630" y="242179"/>
            <a:ext cx="8034338" cy="965623"/>
          </a:xfrm>
        </p:spPr>
        <p:txBody>
          <a:bodyPr/>
          <a:lstStyle/>
          <a:p>
            <a:r>
              <a:rPr lang="da-DK" dirty="0"/>
              <a:t>Hvem består rejseholdet af?</a:t>
            </a:r>
          </a:p>
        </p:txBody>
      </p:sp>
      <p:sp>
        <p:nvSpPr>
          <p:cNvPr id="3" name="Pladsholder til tekst 2">
            <a:extLst>
              <a:ext uri="{FF2B5EF4-FFF2-40B4-BE49-F238E27FC236}">
                <a16:creationId xmlns:a16="http://schemas.microsoft.com/office/drawing/2014/main" id="{406E39F6-7A04-5E1B-A4D3-964562805F08}"/>
              </a:ext>
            </a:extLst>
          </p:cNvPr>
          <p:cNvSpPr>
            <a:spLocks noGrp="1"/>
          </p:cNvSpPr>
          <p:nvPr>
            <p:ph type="body" idx="1"/>
          </p:nvPr>
        </p:nvSpPr>
        <p:spPr>
          <a:xfrm>
            <a:off x="1252283" y="1424548"/>
            <a:ext cx="9538635" cy="5571649"/>
          </a:xfrm>
        </p:spPr>
        <p:txBody>
          <a:bodyPr>
            <a:normAutofit lnSpcReduction="10000"/>
          </a:bodyPr>
          <a:lstStyle/>
          <a:p>
            <a:endParaRPr lang="da-DK" dirty="0"/>
          </a:p>
          <a:p>
            <a:endParaRPr lang="da-DK" dirty="0"/>
          </a:p>
          <a:p>
            <a:endParaRPr lang="da-DK" dirty="0"/>
          </a:p>
          <a:p>
            <a:endParaRPr lang="da-DK" dirty="0"/>
          </a:p>
          <a:p>
            <a:endParaRPr lang="da-DK" dirty="0"/>
          </a:p>
          <a:p>
            <a:r>
              <a:rPr lang="da-DK" dirty="0"/>
              <a:t>     Line Bjerregaard	     Tina Hosbond          Steen Kabel   	          Ole Riisgaard</a:t>
            </a:r>
          </a:p>
          <a:p>
            <a:r>
              <a:rPr lang="da-DK" sz="1400" dirty="0">
                <a:solidFill>
                  <a:schemeClr val="accent4">
                    <a:lumMod val="75000"/>
                  </a:schemeClr>
                </a:solidFill>
              </a:rPr>
              <a:t>        Tovholder 	     	  		    Ældrepolitisk 	          	Ældrepolitisk                     	Ældrepolitisk</a:t>
            </a:r>
            <a:br>
              <a:rPr lang="da-DK" sz="1400" dirty="0">
                <a:solidFill>
                  <a:schemeClr val="accent4">
                    <a:lumMod val="75000"/>
                  </a:schemeClr>
                </a:solidFill>
              </a:rPr>
            </a:br>
            <a:r>
              <a:rPr lang="da-DK" sz="1400" dirty="0">
                <a:solidFill>
                  <a:schemeClr val="accent4">
                    <a:lumMod val="75000"/>
                  </a:schemeClr>
                </a:solidFill>
              </a:rPr>
              <a:t> 							konsulent	         		 konsulent	        			    konsulent</a:t>
            </a:r>
          </a:p>
          <a:p>
            <a:endParaRPr lang="da-DK" dirty="0"/>
          </a:p>
          <a:p>
            <a:endParaRPr lang="da-DK" dirty="0"/>
          </a:p>
          <a:p>
            <a:endParaRPr lang="da-DK" dirty="0"/>
          </a:p>
          <a:p>
            <a:endParaRPr lang="da-DK" dirty="0"/>
          </a:p>
          <a:p>
            <a:endParaRPr lang="da-DK" dirty="0"/>
          </a:p>
          <a:p>
            <a:r>
              <a:rPr lang="da-DK" dirty="0"/>
              <a:t>		Per Tostenæs	     Nina Bruun	    			Gerda Grønning       Line Samsø</a:t>
            </a:r>
          </a:p>
          <a:p>
            <a:r>
              <a:rPr lang="da-DK" sz="1400" dirty="0">
                <a:solidFill>
                  <a:schemeClr val="accent4">
                    <a:lumMod val="75000"/>
                  </a:schemeClr>
                </a:solidFill>
              </a:rPr>
              <a:t>			Ældrepleje</a:t>
            </a:r>
            <a:r>
              <a:rPr lang="da-DK" sz="1400" dirty="0"/>
              <a:t>	                        </a:t>
            </a:r>
            <a:r>
              <a:rPr lang="da-DK" sz="1400" dirty="0">
                <a:solidFill>
                  <a:schemeClr val="accent4">
                    <a:lumMod val="75000"/>
                  </a:schemeClr>
                </a:solidFill>
              </a:rPr>
              <a:t>Plejehjem</a:t>
            </a:r>
            <a:r>
              <a:rPr lang="da-DK" sz="1400" dirty="0"/>
              <a:t>	   		  </a:t>
            </a:r>
            <a:r>
              <a:rPr lang="da-DK" sz="1400" dirty="0">
                <a:solidFill>
                  <a:schemeClr val="accent4">
                    <a:lumMod val="75000"/>
                  </a:schemeClr>
                </a:solidFill>
              </a:rPr>
              <a:t>Presse	 </a:t>
            </a:r>
            <a:r>
              <a:rPr lang="da-DK" sz="1400" dirty="0"/>
              <a:t>	               </a:t>
            </a:r>
            <a:r>
              <a:rPr lang="da-DK" sz="1400" dirty="0">
                <a:solidFill>
                  <a:schemeClr val="accent4">
                    <a:lumMod val="75000"/>
                  </a:schemeClr>
                </a:solidFill>
              </a:rPr>
              <a:t>Kommunikation</a:t>
            </a:r>
            <a:r>
              <a:rPr lang="da-DK" sz="1400" dirty="0"/>
              <a:t> 	</a:t>
            </a:r>
          </a:p>
        </p:txBody>
      </p:sp>
      <p:sp>
        <p:nvSpPr>
          <p:cNvPr id="4" name="Pladsholder til dato 3">
            <a:extLst>
              <a:ext uri="{FF2B5EF4-FFF2-40B4-BE49-F238E27FC236}">
                <a16:creationId xmlns:a16="http://schemas.microsoft.com/office/drawing/2014/main" id="{1E671BC0-0383-C971-DD4C-5C6F7D4DF79D}"/>
              </a:ext>
            </a:extLst>
          </p:cNvPr>
          <p:cNvSpPr>
            <a:spLocks noGrp="1"/>
          </p:cNvSpPr>
          <p:nvPr>
            <p:ph type="dt" sz="half" idx="10"/>
          </p:nvPr>
        </p:nvSpPr>
        <p:spPr/>
        <p:txBody>
          <a:bodyPr/>
          <a:lstStyle/>
          <a:p>
            <a:fld id="{FDFC6D1B-07D9-415D-A55C-DE2481AD3AD3}" type="datetime1">
              <a:rPr lang="da-DK" smtClean="0"/>
              <a:t>19-05-2025</a:t>
            </a:fld>
            <a:endParaRPr lang="da-DK"/>
          </a:p>
        </p:txBody>
      </p:sp>
      <p:sp>
        <p:nvSpPr>
          <p:cNvPr id="5" name="Pladsholder til sidefod 4">
            <a:extLst>
              <a:ext uri="{FF2B5EF4-FFF2-40B4-BE49-F238E27FC236}">
                <a16:creationId xmlns:a16="http://schemas.microsoft.com/office/drawing/2014/main" id="{350E95EF-10DD-BB11-34D9-C5078B9DF7F8}"/>
              </a:ext>
            </a:extLst>
          </p:cNvPr>
          <p:cNvSpPr>
            <a:spLocks noGrp="1"/>
          </p:cNvSpPr>
          <p:nvPr>
            <p:ph type="ftr" sz="quarter" idx="11"/>
          </p:nvPr>
        </p:nvSpPr>
        <p:spPr>
          <a:xfrm>
            <a:off x="3486376" y="6500813"/>
            <a:ext cx="6511926" cy="273050"/>
          </a:xfrm>
        </p:spPr>
        <p:txBody>
          <a:bodyPr/>
          <a:lstStyle/>
          <a:p>
            <a:endParaRPr lang="da-DK" dirty="0"/>
          </a:p>
        </p:txBody>
      </p:sp>
      <p:sp>
        <p:nvSpPr>
          <p:cNvPr id="6" name="Pladsholder til slidenummer 5">
            <a:extLst>
              <a:ext uri="{FF2B5EF4-FFF2-40B4-BE49-F238E27FC236}">
                <a16:creationId xmlns:a16="http://schemas.microsoft.com/office/drawing/2014/main" id="{1293CD66-5655-A372-AEE9-32F436503650}"/>
              </a:ext>
            </a:extLst>
          </p:cNvPr>
          <p:cNvSpPr>
            <a:spLocks noGrp="1"/>
          </p:cNvSpPr>
          <p:nvPr>
            <p:ph type="sldNum" sz="quarter" idx="12"/>
          </p:nvPr>
        </p:nvSpPr>
        <p:spPr/>
        <p:txBody>
          <a:bodyPr/>
          <a:lstStyle/>
          <a:p>
            <a:fld id="{0E8862F4-759C-4937-98C7-CDEB1EE77131}" type="slidenum">
              <a:rPr lang="da-DK" smtClean="0"/>
              <a:pPr/>
              <a:t>13</a:t>
            </a:fld>
            <a:endParaRPr lang="da-DK"/>
          </a:p>
        </p:txBody>
      </p:sp>
      <p:pic>
        <p:nvPicPr>
          <p:cNvPr id="10" name="Billede 9" descr="Et billede, der indeholder Ansigt, smil, person, tøj&#10;&#10;Indhold genereret af kunstig intelligens kan være forkert.">
            <a:extLst>
              <a:ext uri="{FF2B5EF4-FFF2-40B4-BE49-F238E27FC236}">
                <a16:creationId xmlns:a16="http://schemas.microsoft.com/office/drawing/2014/main" id="{B3EE5714-D1E6-35F8-49EB-6869E3E50A34}"/>
              </a:ext>
            </a:extLst>
          </p:cNvPr>
          <p:cNvPicPr>
            <a:picLocks noChangeAspect="1"/>
          </p:cNvPicPr>
          <p:nvPr/>
        </p:nvPicPr>
        <p:blipFill>
          <a:blip r:embed="rId3"/>
          <a:srcRect t="-11584" b="1"/>
          <a:stretch/>
        </p:blipFill>
        <p:spPr>
          <a:xfrm>
            <a:off x="1801309" y="1567134"/>
            <a:ext cx="1525260" cy="1551948"/>
          </a:xfrm>
          <a:prstGeom prst="rect">
            <a:avLst/>
          </a:prstGeom>
        </p:spPr>
      </p:pic>
      <p:pic>
        <p:nvPicPr>
          <p:cNvPr id="12" name="Billede 11" descr="Et billede, der indeholder Ansigt, person, øjenbryn, Hage&#10;&#10;Indhold genereret af kunstig intelligens kan være forkert.">
            <a:extLst>
              <a:ext uri="{FF2B5EF4-FFF2-40B4-BE49-F238E27FC236}">
                <a16:creationId xmlns:a16="http://schemas.microsoft.com/office/drawing/2014/main" id="{8A562D51-DD35-23BB-C56C-C01B7C11A9CB}"/>
              </a:ext>
            </a:extLst>
          </p:cNvPr>
          <p:cNvPicPr>
            <a:picLocks noChangeAspect="1"/>
          </p:cNvPicPr>
          <p:nvPr/>
        </p:nvPicPr>
        <p:blipFill>
          <a:blip r:embed="rId4"/>
          <a:srcRect t="-3674" b="1"/>
          <a:stretch/>
        </p:blipFill>
        <p:spPr>
          <a:xfrm>
            <a:off x="3930579" y="1685800"/>
            <a:ext cx="1335738" cy="1433281"/>
          </a:xfrm>
          <a:prstGeom prst="rect">
            <a:avLst/>
          </a:prstGeom>
        </p:spPr>
      </p:pic>
      <p:pic>
        <p:nvPicPr>
          <p:cNvPr id="14" name="Billede 13" descr="Et billede, der indeholder Ansigt, person, smil, Pande&#10;&#10;Indhold genereret af kunstig intelligens kan være forkert.">
            <a:extLst>
              <a:ext uri="{FF2B5EF4-FFF2-40B4-BE49-F238E27FC236}">
                <a16:creationId xmlns:a16="http://schemas.microsoft.com/office/drawing/2014/main" id="{33E014F9-0D3E-0A72-CFE8-935445F96D9F}"/>
              </a:ext>
            </a:extLst>
          </p:cNvPr>
          <p:cNvPicPr>
            <a:picLocks noChangeAspect="1"/>
          </p:cNvPicPr>
          <p:nvPr/>
        </p:nvPicPr>
        <p:blipFill>
          <a:blip r:embed="rId5"/>
          <a:srcRect t="2361" b="5528"/>
          <a:stretch/>
        </p:blipFill>
        <p:spPr>
          <a:xfrm>
            <a:off x="5870327" y="1769377"/>
            <a:ext cx="1393386" cy="1352144"/>
          </a:xfrm>
          <a:prstGeom prst="rect">
            <a:avLst/>
          </a:prstGeom>
        </p:spPr>
      </p:pic>
      <p:pic>
        <p:nvPicPr>
          <p:cNvPr id="1026" name="Picture 2" descr="Profilfoto af Ole Riisgaard">
            <a:extLst>
              <a:ext uri="{FF2B5EF4-FFF2-40B4-BE49-F238E27FC236}">
                <a16:creationId xmlns:a16="http://schemas.microsoft.com/office/drawing/2014/main" id="{FA44BC3A-B147-7701-F33F-20DE1FDE654A}"/>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b="5661"/>
          <a:stretch/>
        </p:blipFill>
        <p:spPr bwMode="auto">
          <a:xfrm>
            <a:off x="7867723" y="1773831"/>
            <a:ext cx="1433280" cy="1352144"/>
          </a:xfrm>
          <a:prstGeom prst="rect">
            <a:avLst/>
          </a:prstGeom>
          <a:noFill/>
          <a:extLst>
            <a:ext uri="{909E8E84-426E-40DD-AFC4-6F175D3DCCD1}">
              <a14:hiddenFill xmlns:a14="http://schemas.microsoft.com/office/drawing/2010/main">
                <a:solidFill>
                  <a:srgbClr val="FFFFFF"/>
                </a:solidFill>
              </a14:hiddenFill>
            </a:ext>
          </a:extLst>
        </p:spPr>
      </p:pic>
      <p:pic>
        <p:nvPicPr>
          <p:cNvPr id="16" name="Billede 15" descr="Et billede, der indeholder Ansigt, person, smil, Pande&#10;&#10;Indhold genereret af kunstig intelligens kan være forkert.">
            <a:extLst>
              <a:ext uri="{FF2B5EF4-FFF2-40B4-BE49-F238E27FC236}">
                <a16:creationId xmlns:a16="http://schemas.microsoft.com/office/drawing/2014/main" id="{644FFCBB-59F2-6D36-E094-B1EF5C83B630}"/>
              </a:ext>
            </a:extLst>
          </p:cNvPr>
          <p:cNvPicPr>
            <a:picLocks noChangeAspect="1"/>
          </p:cNvPicPr>
          <p:nvPr/>
        </p:nvPicPr>
        <p:blipFill>
          <a:blip r:embed="rId7"/>
          <a:stretch>
            <a:fillRect/>
          </a:stretch>
        </p:blipFill>
        <p:spPr>
          <a:xfrm>
            <a:off x="2024521" y="4670526"/>
            <a:ext cx="1447582" cy="1324603"/>
          </a:xfrm>
          <a:prstGeom prst="rect">
            <a:avLst/>
          </a:prstGeom>
        </p:spPr>
      </p:pic>
      <p:pic>
        <p:nvPicPr>
          <p:cNvPr id="18" name="Billede 17" descr="Et billede, der indeholder Ansigt, person, øjenbryn, portræt&#10;&#10;Indhold genereret af kunstig intelligens kan være forkert.">
            <a:extLst>
              <a:ext uri="{FF2B5EF4-FFF2-40B4-BE49-F238E27FC236}">
                <a16:creationId xmlns:a16="http://schemas.microsoft.com/office/drawing/2014/main" id="{F1B6C602-9051-CEC5-A430-86F6DCC4196A}"/>
              </a:ext>
            </a:extLst>
          </p:cNvPr>
          <p:cNvPicPr>
            <a:picLocks noChangeAspect="1"/>
          </p:cNvPicPr>
          <p:nvPr/>
        </p:nvPicPr>
        <p:blipFill>
          <a:blip r:embed="rId8"/>
          <a:stretch>
            <a:fillRect/>
          </a:stretch>
        </p:blipFill>
        <p:spPr>
          <a:xfrm>
            <a:off x="4026952" y="4582640"/>
            <a:ext cx="1335739" cy="1352144"/>
          </a:xfrm>
          <a:prstGeom prst="rect">
            <a:avLst/>
          </a:prstGeom>
        </p:spPr>
      </p:pic>
      <p:pic>
        <p:nvPicPr>
          <p:cNvPr id="20" name="Billede 19" descr="Et billede, der indeholder Ansigt, person, smil, tøj&#10;&#10;Indhold genereret af kunstig intelligens kan være forkert.">
            <a:extLst>
              <a:ext uri="{FF2B5EF4-FFF2-40B4-BE49-F238E27FC236}">
                <a16:creationId xmlns:a16="http://schemas.microsoft.com/office/drawing/2014/main" id="{CAE1DA55-4D93-ABD6-289B-DFE9F7B67D20}"/>
              </a:ext>
            </a:extLst>
          </p:cNvPr>
          <p:cNvPicPr>
            <a:picLocks noChangeAspect="1"/>
          </p:cNvPicPr>
          <p:nvPr/>
        </p:nvPicPr>
        <p:blipFill>
          <a:blip r:embed="rId9"/>
          <a:srcRect b="6507"/>
          <a:stretch/>
        </p:blipFill>
        <p:spPr>
          <a:xfrm>
            <a:off x="6096000" y="4582640"/>
            <a:ext cx="1492265" cy="1352144"/>
          </a:xfrm>
          <a:prstGeom prst="rect">
            <a:avLst/>
          </a:prstGeom>
        </p:spPr>
      </p:pic>
      <p:pic>
        <p:nvPicPr>
          <p:cNvPr id="22" name="Billede 21" descr="Et billede, der indeholder Ansigt, smil, person, Modetilbehør&#10;&#10;Indhold genereret af kunstig intelligens kan være forkert.">
            <a:extLst>
              <a:ext uri="{FF2B5EF4-FFF2-40B4-BE49-F238E27FC236}">
                <a16:creationId xmlns:a16="http://schemas.microsoft.com/office/drawing/2014/main" id="{579CF732-0280-91C0-0169-D19792252794}"/>
              </a:ext>
            </a:extLst>
          </p:cNvPr>
          <p:cNvPicPr>
            <a:picLocks noChangeAspect="1"/>
          </p:cNvPicPr>
          <p:nvPr/>
        </p:nvPicPr>
        <p:blipFill>
          <a:blip r:embed="rId10"/>
          <a:srcRect l="6774" t="5661"/>
          <a:stretch/>
        </p:blipFill>
        <p:spPr>
          <a:xfrm>
            <a:off x="8512544" y="4534061"/>
            <a:ext cx="1438188" cy="1352145"/>
          </a:xfrm>
          <a:prstGeom prst="rect">
            <a:avLst/>
          </a:prstGeom>
        </p:spPr>
      </p:pic>
    </p:spTree>
    <p:extLst>
      <p:ext uri="{BB962C8B-B14F-4D97-AF65-F5344CB8AC3E}">
        <p14:creationId xmlns:p14="http://schemas.microsoft.com/office/powerpoint/2010/main" val="24934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0748AE94-A134-4011-B0C6-E6211CBF0697}"/>
              </a:ext>
            </a:extLst>
          </p:cNvPr>
          <p:cNvSpPr>
            <a:spLocks noGrp="1"/>
          </p:cNvSpPr>
          <p:nvPr>
            <p:ph sz="half" idx="1"/>
          </p:nvPr>
        </p:nvSpPr>
        <p:spPr>
          <a:xfrm>
            <a:off x="402493" y="1958975"/>
            <a:ext cx="5819775" cy="4479925"/>
          </a:xfrm>
        </p:spPr>
        <p:txBody>
          <a:bodyPr/>
          <a:lstStyle/>
          <a:p>
            <a:pPr marL="285750" indent="-285750">
              <a:buFont typeface="Arial" panose="020B0604020202020204" pitchFamily="34" charset="0"/>
              <a:buChar char="•"/>
            </a:pPr>
            <a:endParaRPr lang="da-DK" sz="2400" dirty="0"/>
          </a:p>
          <a:p>
            <a:pPr marL="285750" indent="-285750">
              <a:buFont typeface="Arial" panose="020B0604020202020204" pitchFamily="34" charset="0"/>
              <a:buChar char="•"/>
            </a:pPr>
            <a:endParaRPr lang="da-DK" sz="2400" dirty="0"/>
          </a:p>
          <a:p>
            <a:pPr marL="285750" indent="-285750">
              <a:buFont typeface="Arial" panose="020B0604020202020204" pitchFamily="34" charset="0"/>
              <a:buChar char="•"/>
            </a:pPr>
            <a:r>
              <a:rPr lang="da-DK" sz="2400" dirty="0"/>
              <a:t>Fulde huse: Begge steder 50  engagerede deltagere</a:t>
            </a:r>
          </a:p>
          <a:p>
            <a:pPr marL="285750" indent="-285750">
              <a:buFont typeface="Arial" panose="020B0604020202020204" pitchFamily="34" charset="0"/>
              <a:buChar char="•"/>
            </a:pPr>
            <a:r>
              <a:rPr lang="da-DK" sz="2400" dirty="0"/>
              <a:t>Deltageroplæg med erfaringer fra KV21</a:t>
            </a:r>
          </a:p>
          <a:p>
            <a:pPr marL="285750" indent="-285750">
              <a:buFont typeface="Arial" panose="020B0604020202020204" pitchFamily="34" charset="0"/>
              <a:buChar char="•"/>
            </a:pPr>
            <a:r>
              <a:rPr lang="da-DK" sz="2400" dirty="0"/>
              <a:t>Oplæg om valgtemaer, ældrepolitisk værktøjskasse og PR-arbejde </a:t>
            </a:r>
          </a:p>
          <a:p>
            <a:pPr marL="285750" indent="-285750">
              <a:buFont typeface="Arial" panose="020B0604020202020204" pitchFamily="34" charset="0"/>
              <a:buChar char="•"/>
            </a:pPr>
            <a:r>
              <a:rPr lang="da-DK" sz="2400" dirty="0"/>
              <a:t>Workshop om egen planlægning og kommunikation</a:t>
            </a:r>
          </a:p>
          <a:p>
            <a:endParaRPr lang="da-DK" dirty="0"/>
          </a:p>
        </p:txBody>
      </p:sp>
      <p:sp>
        <p:nvSpPr>
          <p:cNvPr id="3" name="Pladsholder til slidenummer 2">
            <a:extLst>
              <a:ext uri="{FF2B5EF4-FFF2-40B4-BE49-F238E27FC236}">
                <a16:creationId xmlns:a16="http://schemas.microsoft.com/office/drawing/2014/main" id="{588839B4-CD0A-5CBE-DF48-20D811FA3B35}"/>
              </a:ext>
            </a:extLst>
          </p:cNvPr>
          <p:cNvSpPr>
            <a:spLocks noGrp="1"/>
          </p:cNvSpPr>
          <p:nvPr>
            <p:ph type="sldNum" sz="quarter" idx="12"/>
          </p:nvPr>
        </p:nvSpPr>
        <p:spPr/>
        <p:txBody>
          <a:bodyPr/>
          <a:lstStyle/>
          <a:p>
            <a:fld id="{0E8862F4-759C-4937-98C7-CDEB1EE77131}" type="slidenum">
              <a:rPr lang="da-DK" smtClean="0"/>
              <a:pPr/>
              <a:t>14</a:t>
            </a:fld>
            <a:endParaRPr lang="da-DK"/>
          </a:p>
        </p:txBody>
      </p:sp>
      <p:sp>
        <p:nvSpPr>
          <p:cNvPr id="4" name="Titel 3">
            <a:extLst>
              <a:ext uri="{FF2B5EF4-FFF2-40B4-BE49-F238E27FC236}">
                <a16:creationId xmlns:a16="http://schemas.microsoft.com/office/drawing/2014/main" id="{71ABEE37-2601-930D-AA91-A325ACF4D7C4}"/>
              </a:ext>
            </a:extLst>
          </p:cNvPr>
          <p:cNvSpPr>
            <a:spLocks noGrp="1"/>
          </p:cNvSpPr>
          <p:nvPr>
            <p:ph type="title"/>
          </p:nvPr>
        </p:nvSpPr>
        <p:spPr>
          <a:xfrm>
            <a:off x="402493" y="846965"/>
            <a:ext cx="5541963" cy="839788"/>
          </a:xfrm>
        </p:spPr>
        <p:txBody>
          <a:bodyPr>
            <a:normAutofit fontScale="90000"/>
          </a:bodyPr>
          <a:lstStyle/>
          <a:p>
            <a:r>
              <a:rPr lang="da-DK" dirty="0">
                <a:solidFill>
                  <a:schemeClr val="accent4">
                    <a:lumMod val="75000"/>
                  </a:schemeClr>
                </a:solidFill>
              </a:rPr>
              <a:t>Hvordan kom vi fra land?</a:t>
            </a:r>
            <a:br>
              <a:rPr lang="da-DK" dirty="0"/>
            </a:br>
            <a:br>
              <a:rPr lang="da-DK" dirty="0"/>
            </a:br>
            <a:r>
              <a:rPr lang="da-DK" dirty="0"/>
              <a:t>Kick </a:t>
            </a:r>
            <a:r>
              <a:rPr lang="da-DK" dirty="0" err="1"/>
              <a:t>off</a:t>
            </a:r>
            <a:r>
              <a:rPr lang="da-DK" dirty="0"/>
              <a:t> i Campus 26. februar og Aarhus 4. marts</a:t>
            </a:r>
          </a:p>
        </p:txBody>
      </p:sp>
    </p:spTree>
    <p:extLst>
      <p:ext uri="{BB962C8B-B14F-4D97-AF65-F5344CB8AC3E}">
        <p14:creationId xmlns:p14="http://schemas.microsoft.com/office/powerpoint/2010/main" val="33321581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Content Placeholder 15">
            <a:extLst>
              <a:ext uri="{FF2B5EF4-FFF2-40B4-BE49-F238E27FC236}">
                <a16:creationId xmlns:a16="http://schemas.microsoft.com/office/drawing/2014/main" id="{059727BC-53B2-C20F-1112-070B2C42E030}"/>
              </a:ext>
            </a:extLst>
          </p:cNvPr>
          <p:cNvSpPr>
            <a:spLocks noGrp="1"/>
          </p:cNvSpPr>
          <p:nvPr>
            <p:ph sz="half" idx="1"/>
          </p:nvPr>
        </p:nvSpPr>
        <p:spPr>
          <a:xfrm>
            <a:off x="414337" y="1045916"/>
            <a:ext cx="6123029" cy="5392984"/>
          </a:xfrm>
        </p:spPr>
        <p:txBody>
          <a:bodyPr>
            <a:normAutofit/>
          </a:bodyPr>
          <a:lstStyle/>
          <a:p>
            <a:pPr>
              <a:lnSpc>
                <a:spcPct val="100000"/>
              </a:lnSpc>
              <a:spcAft>
                <a:spcPts val="600"/>
              </a:spcAft>
            </a:pPr>
            <a:r>
              <a:rPr lang="da-DK" sz="2000" b="1" dirty="0">
                <a:solidFill>
                  <a:schemeClr val="tx2">
                    <a:lumMod val="75000"/>
                    <a:lumOff val="25000"/>
                  </a:schemeClr>
                </a:solidFill>
              </a:rPr>
              <a:t>Et vigtigt indsatsområde for Rejseholdet:</a:t>
            </a:r>
            <a:endParaRPr lang="da-DK" sz="2400" dirty="0">
              <a:solidFill>
                <a:schemeClr val="tx2">
                  <a:lumMod val="75000"/>
                  <a:lumOff val="25000"/>
                </a:schemeClr>
              </a:solidFill>
            </a:endParaRPr>
          </a:p>
          <a:p>
            <a:pPr marL="285750" indent="-285750">
              <a:lnSpc>
                <a:spcPct val="100000"/>
              </a:lnSpc>
              <a:spcAft>
                <a:spcPts val="600"/>
              </a:spcAft>
              <a:buFont typeface="Arial" panose="020B0604020202020204" pitchFamily="34" charset="0"/>
              <a:buChar char="•"/>
            </a:pPr>
            <a:endParaRPr lang="da-DK" sz="2400" dirty="0"/>
          </a:p>
          <a:p>
            <a:pPr marL="285750" indent="-285750">
              <a:lnSpc>
                <a:spcPct val="100000"/>
              </a:lnSpc>
              <a:spcAft>
                <a:spcPts val="600"/>
              </a:spcAft>
              <a:buFont typeface="Arial" panose="020B0604020202020204" pitchFamily="34" charset="0"/>
              <a:buChar char="•"/>
            </a:pPr>
            <a:r>
              <a:rPr lang="da-DK" sz="2400" dirty="0"/>
              <a:t>To undersøgelser gennemføres:</a:t>
            </a:r>
          </a:p>
          <a:p>
            <a:pPr marL="520700" lvl="1" indent="-342900">
              <a:lnSpc>
                <a:spcPct val="100000"/>
              </a:lnSpc>
              <a:spcAft>
                <a:spcPts val="600"/>
              </a:spcAft>
              <a:buFont typeface="Wingdings" panose="05000000000000000000" pitchFamily="2" charset="2"/>
              <a:buChar char="ü"/>
            </a:pPr>
            <a:r>
              <a:rPr lang="da-DK" sz="2400" dirty="0"/>
              <a:t>Plejehjemsnormering (FOA og VIVE) Udkommer juni</a:t>
            </a:r>
          </a:p>
          <a:p>
            <a:pPr marL="520700" lvl="1" indent="-342900">
              <a:lnSpc>
                <a:spcPct val="100000"/>
              </a:lnSpc>
              <a:spcAft>
                <a:spcPts val="600"/>
              </a:spcAft>
              <a:buFont typeface="Wingdings" panose="05000000000000000000" pitchFamily="2" charset="2"/>
              <a:buChar char="ü"/>
            </a:pPr>
            <a:r>
              <a:rPr lang="da-DK" sz="2400" dirty="0"/>
              <a:t>Analyse af hjemmehjælpsmodtageres oplevelse af hjemmehjælpen (Danmarks Statistik). Udkommer efter sommeren</a:t>
            </a:r>
          </a:p>
          <a:p>
            <a:pPr marL="285750" indent="-285750">
              <a:lnSpc>
                <a:spcPct val="100000"/>
              </a:lnSpc>
              <a:spcAft>
                <a:spcPts val="600"/>
              </a:spcAft>
              <a:buFont typeface="Arial" panose="020B0604020202020204" pitchFamily="34" charset="0"/>
              <a:buChar char="•"/>
            </a:pPr>
            <a:r>
              <a:rPr lang="da-DK" sz="2400" dirty="0"/>
              <a:t>Landsdækkende kommunalvalgs-kampagne </a:t>
            </a:r>
          </a:p>
          <a:p>
            <a:pPr marL="285750" indent="-285750">
              <a:lnSpc>
                <a:spcPct val="100000"/>
              </a:lnSpc>
              <a:spcAft>
                <a:spcPts val="600"/>
              </a:spcAft>
              <a:buFont typeface="Arial" panose="020B0604020202020204" pitchFamily="34" charset="0"/>
              <a:buChar char="•"/>
            </a:pPr>
            <a:r>
              <a:rPr lang="da-DK" sz="2400" dirty="0"/>
              <a:t>Kandidattest – lige op til valget</a:t>
            </a:r>
          </a:p>
        </p:txBody>
      </p:sp>
      <p:pic>
        <p:nvPicPr>
          <p:cNvPr id="6" name="Billede 5">
            <a:extLst>
              <a:ext uri="{FF2B5EF4-FFF2-40B4-BE49-F238E27FC236}">
                <a16:creationId xmlns:a16="http://schemas.microsoft.com/office/drawing/2014/main" id="{AF6C8162-AFCA-C4A2-7E7A-068A18DC557B}"/>
              </a:ext>
            </a:extLst>
          </p:cNvPr>
          <p:cNvPicPr>
            <a:picLocks noChangeAspect="1"/>
          </p:cNvPicPr>
          <p:nvPr/>
        </p:nvPicPr>
        <p:blipFill>
          <a:blip r:embed="rId3" cstate="screen">
            <a:extLst>
              <a:ext uri="{28A0092B-C50C-407E-A947-70E740481C1C}">
                <a14:useLocalDpi xmlns:a14="http://schemas.microsoft.com/office/drawing/2010/main"/>
              </a:ext>
            </a:extLst>
          </a:blip>
          <a:srcRect b="-3"/>
          <a:stretch/>
        </p:blipFill>
        <p:spPr>
          <a:xfrm>
            <a:off x="6234113" y="1677987"/>
            <a:ext cx="5541963" cy="4479925"/>
          </a:xfrm>
          <a:prstGeom prst="rect">
            <a:avLst/>
          </a:prstGeom>
          <a:noFill/>
        </p:spPr>
      </p:pic>
      <p:sp>
        <p:nvSpPr>
          <p:cNvPr id="5" name="Pladsholder til slidenummer 4">
            <a:extLst>
              <a:ext uri="{FF2B5EF4-FFF2-40B4-BE49-F238E27FC236}">
                <a16:creationId xmlns:a16="http://schemas.microsoft.com/office/drawing/2014/main" id="{83C87987-858F-CE56-86C6-B566C8554B0A}"/>
              </a:ext>
            </a:extLst>
          </p:cNvPr>
          <p:cNvSpPr>
            <a:spLocks noGrp="1"/>
          </p:cNvSpPr>
          <p:nvPr>
            <p:ph type="sldNum" sz="quarter" idx="12"/>
          </p:nvPr>
        </p:nvSpPr>
        <p:spPr>
          <a:xfrm>
            <a:off x="11082337" y="6577013"/>
            <a:ext cx="693737" cy="273050"/>
          </a:xfrm>
        </p:spPr>
        <p:txBody>
          <a:bodyPr anchor="ctr">
            <a:normAutofit lnSpcReduction="10000"/>
          </a:bodyPr>
          <a:lstStyle/>
          <a:p>
            <a:pPr>
              <a:spcAft>
                <a:spcPts val="600"/>
              </a:spcAft>
            </a:pPr>
            <a:fld id="{0E8862F4-759C-4937-98C7-CDEB1EE77131}" type="slidenum">
              <a:rPr lang="da-DK" smtClean="0"/>
              <a:pPr>
                <a:spcAft>
                  <a:spcPts val="600"/>
                </a:spcAft>
              </a:pPr>
              <a:t>15</a:t>
            </a:fld>
            <a:endParaRPr lang="da-DK"/>
          </a:p>
        </p:txBody>
      </p:sp>
      <p:sp>
        <p:nvSpPr>
          <p:cNvPr id="2" name="Titel 1">
            <a:extLst>
              <a:ext uri="{FF2B5EF4-FFF2-40B4-BE49-F238E27FC236}">
                <a16:creationId xmlns:a16="http://schemas.microsoft.com/office/drawing/2014/main" id="{360EE607-69B4-6E92-C6B4-0B03E83B9BED}"/>
              </a:ext>
            </a:extLst>
          </p:cNvPr>
          <p:cNvSpPr>
            <a:spLocks noGrp="1"/>
          </p:cNvSpPr>
          <p:nvPr>
            <p:ph type="title"/>
          </p:nvPr>
        </p:nvSpPr>
        <p:spPr>
          <a:xfrm>
            <a:off x="414337" y="419100"/>
            <a:ext cx="11361737" cy="459086"/>
          </a:xfrm>
        </p:spPr>
        <p:txBody>
          <a:bodyPr anchor="t">
            <a:normAutofit fontScale="90000"/>
          </a:bodyPr>
          <a:lstStyle/>
          <a:p>
            <a:r>
              <a:rPr lang="da-DK"/>
              <a:t>Kommunalvalg 2025 – I mål med ældreplejen</a:t>
            </a:r>
            <a:br>
              <a:rPr lang="da-DK"/>
            </a:br>
            <a:endParaRPr lang="da-DK"/>
          </a:p>
        </p:txBody>
      </p:sp>
    </p:spTree>
    <p:extLst>
      <p:ext uri="{BB962C8B-B14F-4D97-AF65-F5344CB8AC3E}">
        <p14:creationId xmlns:p14="http://schemas.microsoft.com/office/powerpoint/2010/main" val="26866323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6495F48-3496-C4E5-D6AD-981680CBC855}"/>
              </a:ext>
            </a:extLst>
          </p:cNvPr>
          <p:cNvSpPr>
            <a:spLocks noGrp="1"/>
          </p:cNvSpPr>
          <p:nvPr>
            <p:ph type="title"/>
          </p:nvPr>
        </p:nvSpPr>
        <p:spPr/>
        <p:txBody>
          <a:bodyPr>
            <a:noAutofit/>
          </a:bodyPr>
          <a:lstStyle/>
          <a:p>
            <a:r>
              <a:rPr lang="en-GB" sz="4400" err="1"/>
              <a:t>Afstemning</a:t>
            </a:r>
            <a:endParaRPr lang="en-GB" sz="4400"/>
          </a:p>
        </p:txBody>
      </p:sp>
      <p:grpSp>
        <p:nvGrpSpPr>
          <p:cNvPr id="8" name="Gruppe 7">
            <a:extLst>
              <a:ext uri="{FF2B5EF4-FFF2-40B4-BE49-F238E27FC236}">
                <a16:creationId xmlns:a16="http://schemas.microsoft.com/office/drawing/2014/main" id="{824CFDE6-3C1E-065B-C4CB-94B8BC8D6A92}"/>
              </a:ext>
            </a:extLst>
          </p:cNvPr>
          <p:cNvGrpSpPr/>
          <p:nvPr/>
        </p:nvGrpSpPr>
        <p:grpSpPr>
          <a:xfrm>
            <a:off x="1300163" y="1843131"/>
            <a:ext cx="9772350" cy="3456692"/>
            <a:chOff x="2813577" y="2152713"/>
            <a:chExt cx="6498144" cy="1931090"/>
          </a:xfrm>
        </p:grpSpPr>
        <p:sp>
          <p:nvSpPr>
            <p:cNvPr id="4" name="Rektangel 3">
              <a:extLst>
                <a:ext uri="{FF2B5EF4-FFF2-40B4-BE49-F238E27FC236}">
                  <a16:creationId xmlns:a16="http://schemas.microsoft.com/office/drawing/2014/main" id="{1033CFCE-5C4F-BA59-36A6-2D29AA3D0DA4}"/>
                </a:ext>
              </a:extLst>
            </p:cNvPr>
            <p:cNvSpPr/>
            <p:nvPr/>
          </p:nvSpPr>
          <p:spPr>
            <a:xfrm>
              <a:off x="8087354" y="2549470"/>
              <a:ext cx="1224367" cy="1534332"/>
            </a:xfrm>
            <a:prstGeom prst="rect">
              <a:avLst/>
            </a:prstGeom>
            <a:solidFill>
              <a:srgbClr val="FF0000"/>
            </a:solidFill>
            <a:ln w="12700" cap="flat">
              <a:solidFill>
                <a:schemeClr val="accent1">
                  <a:lumMod val="50000"/>
                </a:schemeClr>
              </a:solid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fromWordArt="0" anchor="ctr" anchorCtr="0" forceAA="0" compatLnSpc="1">
              <a:prstTxWarp prst="textNoShape">
                <a:avLst/>
              </a:prstTxWarp>
              <a:spAutoFit/>
            </a:bodyPr>
            <a:lstStyle/>
            <a:p>
              <a:pPr marL="0" marR="0" indent="0" algn="ctr" defTabSz="584200" rtl="0" fontAlgn="auto" latinLnBrk="1" hangingPunct="0">
                <a:lnSpc>
                  <a:spcPct val="100000"/>
                </a:lnSpc>
                <a:spcBef>
                  <a:spcPts val="0"/>
                </a:spcBef>
                <a:spcAft>
                  <a:spcPts val="0"/>
                </a:spcAft>
                <a:buClrTx/>
                <a:buSzTx/>
                <a:buFontTx/>
                <a:buNone/>
                <a:tabLst/>
              </a:pPr>
              <a:endParaRPr kumimoji="0" lang="en-GB" sz="2700" b="0" i="0" u="none" strike="noStrike" cap="none" spc="0" normalizeH="0" baseline="0" err="1">
                <a:solidFill>
                  <a:srgbClr val="FFFFFF"/>
                </a:solidFill>
                <a:uFillTx/>
                <a:ea typeface="Palatino"/>
                <a:cs typeface="Palatino"/>
                <a:sym typeface="Palatino"/>
              </a:endParaRPr>
            </a:p>
          </p:txBody>
        </p:sp>
        <p:sp>
          <p:nvSpPr>
            <p:cNvPr id="5" name="Rektangel 4">
              <a:extLst>
                <a:ext uri="{FF2B5EF4-FFF2-40B4-BE49-F238E27FC236}">
                  <a16:creationId xmlns:a16="http://schemas.microsoft.com/office/drawing/2014/main" id="{FED6DFDB-1FDE-817D-B384-442FD8BD36B6}"/>
                </a:ext>
              </a:extLst>
            </p:cNvPr>
            <p:cNvSpPr/>
            <p:nvPr/>
          </p:nvSpPr>
          <p:spPr>
            <a:xfrm>
              <a:off x="2813577" y="2549471"/>
              <a:ext cx="1224367" cy="1534332"/>
            </a:xfrm>
            <a:prstGeom prst="rect">
              <a:avLst/>
            </a:prstGeom>
            <a:solidFill>
              <a:srgbClr val="00B050"/>
            </a:solidFill>
            <a:ln w="12700" cap="flat">
              <a:solidFill>
                <a:schemeClr val="accent1">
                  <a:lumMod val="50000"/>
                </a:schemeClr>
              </a:solid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fromWordArt="0" anchor="ctr" anchorCtr="0" forceAA="0" compatLnSpc="1">
              <a:prstTxWarp prst="textNoShape">
                <a:avLst/>
              </a:prstTxWarp>
              <a:spAutoFit/>
            </a:bodyPr>
            <a:lstStyle/>
            <a:p>
              <a:pPr marL="0" marR="0" indent="0" algn="ctr" defTabSz="584200" rtl="0" fontAlgn="auto" latinLnBrk="1" hangingPunct="0">
                <a:lnSpc>
                  <a:spcPct val="100000"/>
                </a:lnSpc>
                <a:spcBef>
                  <a:spcPts val="0"/>
                </a:spcBef>
                <a:spcAft>
                  <a:spcPts val="0"/>
                </a:spcAft>
                <a:buClrTx/>
                <a:buSzTx/>
                <a:buFontTx/>
                <a:buNone/>
                <a:tabLst/>
              </a:pPr>
              <a:endParaRPr kumimoji="0" lang="en-GB" sz="2700" b="0" i="0" u="none" strike="noStrike" cap="none" spc="0" normalizeH="0" baseline="0" err="1">
                <a:solidFill>
                  <a:srgbClr val="FFFFFF"/>
                </a:solidFill>
                <a:uFillTx/>
                <a:ea typeface="Palatino"/>
                <a:cs typeface="Palatino"/>
                <a:sym typeface="Palatino"/>
              </a:endParaRPr>
            </a:p>
          </p:txBody>
        </p:sp>
        <p:sp>
          <p:nvSpPr>
            <p:cNvPr id="6" name="Tekstfelt 5">
              <a:extLst>
                <a:ext uri="{FF2B5EF4-FFF2-40B4-BE49-F238E27FC236}">
                  <a16:creationId xmlns:a16="http://schemas.microsoft.com/office/drawing/2014/main" id="{E47BA5EE-65A2-956D-8E0C-4E573DB2466A}"/>
                </a:ext>
              </a:extLst>
            </p:cNvPr>
            <p:cNvSpPr txBox="1"/>
            <p:nvPr/>
          </p:nvSpPr>
          <p:spPr>
            <a:xfrm>
              <a:off x="3194927" y="2152713"/>
              <a:ext cx="366677" cy="315224"/>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defTabSz="584200" rtl="0" fontAlgn="auto" latinLnBrk="1" hangingPunct="0">
                <a:lnSpc>
                  <a:spcPct val="100000"/>
                </a:lnSpc>
                <a:spcBef>
                  <a:spcPts val="0"/>
                </a:spcBef>
                <a:spcAft>
                  <a:spcPts val="0"/>
                </a:spcAft>
                <a:buClrTx/>
                <a:buSzTx/>
                <a:buFontTx/>
                <a:buNone/>
                <a:tabLst/>
              </a:pPr>
              <a:r>
                <a:rPr kumimoji="0" lang="en-GB" sz="3000" b="0" i="0" u="none" strike="noStrike" cap="none" spc="0" normalizeH="0" baseline="0">
                  <a:ln>
                    <a:noFill/>
                  </a:ln>
                  <a:solidFill>
                    <a:srgbClr val="414141"/>
                  </a:solidFill>
                  <a:effectLst/>
                  <a:uFillTx/>
                  <a:latin typeface="+mn-lt"/>
                  <a:ea typeface="Palatino"/>
                  <a:cs typeface="Palatino"/>
                  <a:sym typeface="Palatino"/>
                </a:rPr>
                <a:t>JA</a:t>
              </a:r>
            </a:p>
          </p:txBody>
        </p:sp>
        <p:sp>
          <p:nvSpPr>
            <p:cNvPr id="7" name="Tekstfelt 6">
              <a:extLst>
                <a:ext uri="{FF2B5EF4-FFF2-40B4-BE49-F238E27FC236}">
                  <a16:creationId xmlns:a16="http://schemas.microsoft.com/office/drawing/2014/main" id="{5EEC3059-402C-0E2B-6A1D-0C02F2EAA4DA}"/>
                </a:ext>
              </a:extLst>
            </p:cNvPr>
            <p:cNvSpPr txBox="1"/>
            <p:nvPr/>
          </p:nvSpPr>
          <p:spPr>
            <a:xfrm>
              <a:off x="8423998" y="2152713"/>
              <a:ext cx="551081" cy="315224"/>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defTabSz="584200" rtl="0" fontAlgn="auto" latinLnBrk="1" hangingPunct="0">
                <a:lnSpc>
                  <a:spcPct val="100000"/>
                </a:lnSpc>
                <a:spcBef>
                  <a:spcPts val="0"/>
                </a:spcBef>
                <a:spcAft>
                  <a:spcPts val="0"/>
                </a:spcAft>
                <a:buClrTx/>
                <a:buSzTx/>
                <a:buFontTx/>
                <a:buNone/>
                <a:tabLst/>
              </a:pPr>
              <a:r>
                <a:rPr kumimoji="0" lang="en-GB" sz="3000" b="0" i="0" u="none" strike="noStrike" cap="none" spc="0" normalizeH="0" baseline="0">
                  <a:ln>
                    <a:noFill/>
                  </a:ln>
                  <a:solidFill>
                    <a:srgbClr val="414141"/>
                  </a:solidFill>
                  <a:effectLst/>
                  <a:uFillTx/>
                  <a:latin typeface="+mn-lt"/>
                  <a:ea typeface="Palatino"/>
                  <a:cs typeface="Palatino"/>
                  <a:sym typeface="Palatino"/>
                </a:rPr>
                <a:t>NEJ</a:t>
              </a:r>
            </a:p>
          </p:txBody>
        </p:sp>
      </p:grpSp>
      <p:sp>
        <p:nvSpPr>
          <p:cNvPr id="3" name="Tekstfelt 2">
            <a:extLst>
              <a:ext uri="{FF2B5EF4-FFF2-40B4-BE49-F238E27FC236}">
                <a16:creationId xmlns:a16="http://schemas.microsoft.com/office/drawing/2014/main" id="{792AE403-4ECA-6084-7847-21B3E0CA72EF}"/>
              </a:ext>
            </a:extLst>
          </p:cNvPr>
          <p:cNvSpPr txBox="1"/>
          <p:nvPr/>
        </p:nvSpPr>
        <p:spPr>
          <a:xfrm>
            <a:off x="3249228" y="3444393"/>
            <a:ext cx="5723924" cy="964367"/>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lang="en-GB" sz="2800" i="1" dirty="0" err="1">
                <a:solidFill>
                  <a:srgbClr val="414141"/>
                </a:solidFill>
                <a:ea typeface="Palatino"/>
                <a:cs typeface="Palatino"/>
                <a:sym typeface="Palatino"/>
              </a:rPr>
              <a:t>Planlægger</a:t>
            </a:r>
            <a:r>
              <a:rPr lang="en-GB" sz="2800" i="1" dirty="0">
                <a:solidFill>
                  <a:srgbClr val="414141"/>
                </a:solidFill>
                <a:ea typeface="Palatino"/>
                <a:cs typeface="Palatino"/>
                <a:sym typeface="Palatino"/>
              </a:rPr>
              <a:t> I </a:t>
            </a:r>
            <a:r>
              <a:rPr lang="en-GB" sz="2800" i="1" dirty="0" err="1">
                <a:solidFill>
                  <a:srgbClr val="414141"/>
                </a:solidFill>
                <a:ea typeface="Palatino"/>
                <a:cs typeface="Palatino"/>
                <a:sym typeface="Palatino"/>
              </a:rPr>
              <a:t>borgermøder</a:t>
            </a:r>
            <a:r>
              <a:rPr lang="en-GB" sz="2800" i="1" dirty="0">
                <a:solidFill>
                  <a:srgbClr val="414141"/>
                </a:solidFill>
                <a:ea typeface="Palatino"/>
                <a:cs typeface="Palatino"/>
                <a:sym typeface="Palatino"/>
              </a:rPr>
              <a:t> </a:t>
            </a:r>
            <a:r>
              <a:rPr lang="en-GB" sz="2800" i="1" dirty="0" err="1">
                <a:solidFill>
                  <a:srgbClr val="414141"/>
                </a:solidFill>
                <a:ea typeface="Palatino"/>
                <a:cs typeface="Palatino"/>
                <a:sym typeface="Palatino"/>
              </a:rPr>
              <a:t>i</a:t>
            </a:r>
            <a:r>
              <a:rPr lang="en-GB" sz="2800" i="1" dirty="0">
                <a:solidFill>
                  <a:srgbClr val="414141"/>
                </a:solidFill>
                <a:ea typeface="Palatino"/>
                <a:cs typeface="Palatino"/>
                <a:sym typeface="Palatino"/>
              </a:rPr>
              <a:t> </a:t>
            </a:r>
          </a:p>
          <a:p>
            <a:pPr marL="0" marR="0" indent="0" algn="ctr" defTabSz="584200" rtl="0" fontAlgn="auto" latinLnBrk="1" hangingPunct="0">
              <a:lnSpc>
                <a:spcPct val="100000"/>
              </a:lnSpc>
              <a:spcBef>
                <a:spcPts val="0"/>
              </a:spcBef>
              <a:spcAft>
                <a:spcPts val="0"/>
              </a:spcAft>
              <a:buClrTx/>
              <a:buSzTx/>
              <a:buFontTx/>
              <a:buNone/>
              <a:tabLst/>
            </a:pPr>
            <a:r>
              <a:rPr lang="en-GB" sz="2800" i="1" dirty="0" err="1">
                <a:solidFill>
                  <a:srgbClr val="414141"/>
                </a:solidFill>
                <a:ea typeface="Palatino"/>
                <a:cs typeface="Palatino"/>
                <a:sym typeface="Palatino"/>
              </a:rPr>
              <a:t>forbindelse</a:t>
            </a:r>
            <a:r>
              <a:rPr lang="en-GB" sz="2800" i="1" dirty="0">
                <a:solidFill>
                  <a:srgbClr val="414141"/>
                </a:solidFill>
                <a:ea typeface="Palatino"/>
                <a:cs typeface="Palatino"/>
                <a:sym typeface="Palatino"/>
              </a:rPr>
              <a:t> med KV25?</a:t>
            </a:r>
            <a:endParaRPr kumimoji="0" lang="en-GB" sz="2800" b="0" i="1" u="none" strike="noStrike" cap="none" spc="0" normalizeH="0" baseline="0" dirty="0">
              <a:ln>
                <a:noFill/>
              </a:ln>
              <a:solidFill>
                <a:srgbClr val="414141"/>
              </a:solidFill>
              <a:effectLst/>
              <a:uFillTx/>
              <a:latin typeface="+mn-lt"/>
              <a:ea typeface="Palatino"/>
              <a:cs typeface="Palatino"/>
              <a:sym typeface="Palatino"/>
            </a:endParaRPr>
          </a:p>
        </p:txBody>
      </p:sp>
    </p:spTree>
    <p:extLst>
      <p:ext uri="{BB962C8B-B14F-4D97-AF65-F5344CB8AC3E}">
        <p14:creationId xmlns:p14="http://schemas.microsoft.com/office/powerpoint/2010/main" val="1349570245"/>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C48220ED-714F-A377-0FC9-5370AABECC16}"/>
              </a:ext>
            </a:extLst>
          </p:cNvPr>
          <p:cNvSpPr>
            <a:spLocks noGrp="1"/>
          </p:cNvSpPr>
          <p:nvPr>
            <p:ph sz="half" idx="1"/>
          </p:nvPr>
        </p:nvSpPr>
        <p:spPr>
          <a:xfrm>
            <a:off x="414338" y="1677988"/>
            <a:ext cx="5541962" cy="4479925"/>
          </a:xfrm>
        </p:spPr>
        <p:txBody>
          <a:bodyPr>
            <a:normAutofit/>
          </a:bodyPr>
          <a:lstStyle/>
          <a:p>
            <a:pPr>
              <a:spcAft>
                <a:spcPts val="600"/>
              </a:spcAft>
            </a:pPr>
            <a:r>
              <a:rPr lang="da-DK" sz="2000" dirty="0"/>
              <a:t>Rejseholdet er i kontakt med lokalafdelinger, koordinationsudvalg, sundhedsudvalg fordelt over hele landet</a:t>
            </a:r>
          </a:p>
          <a:p>
            <a:pPr>
              <a:spcAft>
                <a:spcPts val="600"/>
              </a:spcAft>
            </a:pPr>
            <a:endParaRPr lang="da-DK" sz="2000" b="1" i="1" dirty="0"/>
          </a:p>
          <a:p>
            <a:pPr>
              <a:spcAft>
                <a:spcPts val="600"/>
              </a:spcAft>
            </a:pPr>
            <a:r>
              <a:rPr lang="da-DK" sz="2000" b="1" i="1" dirty="0"/>
              <a:t>Typer af kontakt:</a:t>
            </a:r>
          </a:p>
          <a:p>
            <a:pPr marL="342900" indent="-342900">
              <a:spcAft>
                <a:spcPts val="600"/>
              </a:spcAft>
              <a:buFont typeface="Arial" panose="020B0604020202020204" pitchFamily="34" charset="0"/>
              <a:buChar char="•"/>
            </a:pPr>
            <a:r>
              <a:rPr lang="da-DK" sz="2000" b="1" dirty="0"/>
              <a:t>Tjek in onlinemøder </a:t>
            </a:r>
            <a:r>
              <a:rPr lang="da-DK" sz="2000" dirty="0"/>
              <a:t>hver måned</a:t>
            </a:r>
          </a:p>
          <a:p>
            <a:pPr marL="285750" indent="-285750">
              <a:spcAft>
                <a:spcPts val="600"/>
              </a:spcAft>
              <a:buFont typeface="Arial" panose="020B0604020202020204" pitchFamily="34" charset="0"/>
              <a:buChar char="•"/>
            </a:pPr>
            <a:r>
              <a:rPr lang="da-DK" sz="2000" b="1" dirty="0"/>
              <a:t>Ofte ude på besøg </a:t>
            </a:r>
            <a:r>
              <a:rPr lang="da-DK" sz="2000" dirty="0"/>
              <a:t>til møder, arrangementer, events, borgermøder og</a:t>
            </a:r>
            <a:r>
              <a:rPr lang="da-DK" sz="2000" b="1" dirty="0"/>
              <a:t> i telefon</a:t>
            </a:r>
          </a:p>
          <a:p>
            <a:pPr>
              <a:spcAft>
                <a:spcPts val="600"/>
              </a:spcAft>
            </a:pPr>
            <a:r>
              <a:rPr lang="da-DK" sz="2000" b="1" i="1" dirty="0"/>
              <a:t>Aktuelt antal lokale kontakter:</a:t>
            </a:r>
          </a:p>
          <a:p>
            <a:pPr marL="285750" indent="-285750">
              <a:spcAft>
                <a:spcPts val="600"/>
              </a:spcAft>
              <a:buFont typeface="Arial" panose="020B0604020202020204" pitchFamily="34" charset="0"/>
              <a:buChar char="•"/>
            </a:pPr>
            <a:r>
              <a:rPr lang="da-DK" sz="2000" b="1" i="1" dirty="0"/>
              <a:t>107 samt 5 Sundhedsudvalg</a:t>
            </a:r>
          </a:p>
          <a:p>
            <a:pPr>
              <a:spcAft>
                <a:spcPts val="600"/>
              </a:spcAft>
            </a:pPr>
            <a:endParaRPr lang="da-DK" dirty="0"/>
          </a:p>
        </p:txBody>
      </p:sp>
      <p:sp>
        <p:nvSpPr>
          <p:cNvPr id="14" name="Date Placeholder 2">
            <a:extLst>
              <a:ext uri="{FF2B5EF4-FFF2-40B4-BE49-F238E27FC236}">
                <a16:creationId xmlns:a16="http://schemas.microsoft.com/office/drawing/2014/main" id="{9F967AC8-C515-D2E8-D05D-045ACD4D3EA9}"/>
              </a:ext>
            </a:extLst>
          </p:cNvPr>
          <p:cNvSpPr>
            <a:spLocks noGrp="1"/>
          </p:cNvSpPr>
          <p:nvPr>
            <p:ph type="dt" sz="half" idx="10"/>
          </p:nvPr>
        </p:nvSpPr>
        <p:spPr>
          <a:xfrm>
            <a:off x="8866188" y="6577013"/>
            <a:ext cx="1939925" cy="273050"/>
          </a:xfrm>
        </p:spPr>
        <p:txBody>
          <a:bodyPr/>
          <a:lstStyle/>
          <a:p>
            <a:pPr>
              <a:spcAft>
                <a:spcPts val="600"/>
              </a:spcAft>
            </a:pPr>
            <a:fld id="{80CF806E-5202-4939-91DC-FB45EBF365F0}" type="datetime1">
              <a:rPr lang="da-DK" smtClean="0"/>
              <a:pPr>
                <a:spcAft>
                  <a:spcPts val="600"/>
                </a:spcAft>
              </a:pPr>
              <a:t>19-05-2025</a:t>
            </a:fld>
            <a:endParaRPr lang="da-DK"/>
          </a:p>
        </p:txBody>
      </p:sp>
      <p:sp>
        <p:nvSpPr>
          <p:cNvPr id="16" name="Footer Placeholder 3">
            <a:extLst>
              <a:ext uri="{FF2B5EF4-FFF2-40B4-BE49-F238E27FC236}">
                <a16:creationId xmlns:a16="http://schemas.microsoft.com/office/drawing/2014/main" id="{D11FF97D-FA2B-426A-0B37-D38713ED342C}"/>
              </a:ext>
            </a:extLst>
          </p:cNvPr>
          <p:cNvSpPr>
            <a:spLocks noGrp="1"/>
          </p:cNvSpPr>
          <p:nvPr>
            <p:ph type="ftr" sz="quarter" idx="11"/>
          </p:nvPr>
        </p:nvSpPr>
        <p:spPr>
          <a:xfrm>
            <a:off x="2354262" y="6577013"/>
            <a:ext cx="6511926" cy="273050"/>
          </a:xfrm>
        </p:spPr>
        <p:txBody>
          <a:bodyPr/>
          <a:lstStyle/>
          <a:p>
            <a:endParaRPr lang="da-DK"/>
          </a:p>
        </p:txBody>
      </p:sp>
      <p:sp>
        <p:nvSpPr>
          <p:cNvPr id="3" name="Pladsholder til slidenummer 2">
            <a:extLst>
              <a:ext uri="{FF2B5EF4-FFF2-40B4-BE49-F238E27FC236}">
                <a16:creationId xmlns:a16="http://schemas.microsoft.com/office/drawing/2014/main" id="{6C0AE862-DA21-7746-0015-D0EAC064CCA3}"/>
              </a:ext>
            </a:extLst>
          </p:cNvPr>
          <p:cNvSpPr>
            <a:spLocks noGrp="1"/>
          </p:cNvSpPr>
          <p:nvPr>
            <p:ph type="sldNum" sz="quarter" idx="12"/>
          </p:nvPr>
        </p:nvSpPr>
        <p:spPr>
          <a:xfrm>
            <a:off x="11082337" y="6577013"/>
            <a:ext cx="693737" cy="273050"/>
          </a:xfrm>
        </p:spPr>
        <p:txBody>
          <a:bodyPr anchor="ctr">
            <a:normAutofit lnSpcReduction="10000"/>
          </a:bodyPr>
          <a:lstStyle/>
          <a:p>
            <a:pPr>
              <a:spcAft>
                <a:spcPts val="600"/>
              </a:spcAft>
            </a:pPr>
            <a:fld id="{0E8862F4-759C-4937-98C7-CDEB1EE77131}" type="slidenum">
              <a:rPr lang="da-DK" smtClean="0"/>
              <a:pPr>
                <a:spcAft>
                  <a:spcPts val="600"/>
                </a:spcAft>
              </a:pPr>
              <a:t>17</a:t>
            </a:fld>
            <a:endParaRPr lang="da-DK"/>
          </a:p>
        </p:txBody>
      </p:sp>
      <p:sp>
        <p:nvSpPr>
          <p:cNvPr id="4" name="Titel 3">
            <a:extLst>
              <a:ext uri="{FF2B5EF4-FFF2-40B4-BE49-F238E27FC236}">
                <a16:creationId xmlns:a16="http://schemas.microsoft.com/office/drawing/2014/main" id="{6C22A9BC-2434-0F9F-AD6D-93DE5A7E38BB}"/>
              </a:ext>
            </a:extLst>
          </p:cNvPr>
          <p:cNvSpPr>
            <a:spLocks noGrp="1"/>
          </p:cNvSpPr>
          <p:nvPr>
            <p:ph type="title"/>
          </p:nvPr>
        </p:nvSpPr>
        <p:spPr>
          <a:xfrm>
            <a:off x="414337" y="419100"/>
            <a:ext cx="5541963" cy="839788"/>
          </a:xfrm>
        </p:spPr>
        <p:txBody>
          <a:bodyPr anchor="t">
            <a:normAutofit fontScale="90000"/>
          </a:bodyPr>
          <a:lstStyle/>
          <a:p>
            <a:r>
              <a:rPr lang="da-DK"/>
              <a:t>Rejseholdets kontaktflader</a:t>
            </a:r>
          </a:p>
        </p:txBody>
      </p:sp>
    </p:spTree>
    <p:extLst>
      <p:ext uri="{BB962C8B-B14F-4D97-AF65-F5344CB8AC3E}">
        <p14:creationId xmlns:p14="http://schemas.microsoft.com/office/powerpoint/2010/main" val="40707326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2C5291B0-FBEC-2EF9-57CC-1FE79A328311}"/>
              </a:ext>
            </a:extLst>
          </p:cNvPr>
          <p:cNvSpPr>
            <a:spLocks noGrp="1"/>
          </p:cNvSpPr>
          <p:nvPr>
            <p:ph sz="half" idx="1"/>
          </p:nvPr>
        </p:nvSpPr>
        <p:spPr>
          <a:xfrm>
            <a:off x="414338" y="1677988"/>
            <a:ext cx="5541962" cy="4479925"/>
          </a:xfrm>
        </p:spPr>
        <p:txBody>
          <a:bodyPr>
            <a:normAutofit/>
          </a:bodyPr>
          <a:lstStyle/>
          <a:p>
            <a:pPr marL="285750" indent="-285750">
              <a:spcAft>
                <a:spcPts val="600"/>
              </a:spcAft>
              <a:buFont typeface="Arial" panose="020B0604020202020204" pitchFamily="34" charset="0"/>
              <a:buChar char="•"/>
            </a:pPr>
            <a:r>
              <a:rPr lang="da-DK" sz="2200" dirty="0"/>
              <a:t>Støtte til forberedelse og gennemførelse af aktiviteter i relation til KV2025.</a:t>
            </a:r>
          </a:p>
          <a:p>
            <a:pPr marL="285750" indent="-285750">
              <a:spcAft>
                <a:spcPts val="600"/>
              </a:spcAft>
              <a:buFont typeface="Arial" panose="020B0604020202020204" pitchFamily="34" charset="0"/>
              <a:buChar char="•"/>
            </a:pPr>
            <a:r>
              <a:rPr lang="da-DK" sz="2200" dirty="0"/>
              <a:t>Hjælp til fx tal, viden og analyser. Kommunetal, Frivilligportalen mm.</a:t>
            </a:r>
          </a:p>
          <a:p>
            <a:pPr marL="285750" indent="-285750">
              <a:spcAft>
                <a:spcPts val="600"/>
              </a:spcAft>
              <a:buFont typeface="Arial" panose="020B0604020202020204" pitchFamily="34" charset="0"/>
              <a:buChar char="•"/>
            </a:pPr>
            <a:r>
              <a:rPr lang="da-DK" sz="2200" dirty="0"/>
              <a:t>Hjælp til fx lokalt samarbejde, forståelse af regler/lovgivning bl.a. Ældrelov.</a:t>
            </a:r>
          </a:p>
          <a:p>
            <a:pPr marL="285750" indent="-285750">
              <a:spcAft>
                <a:spcPts val="600"/>
              </a:spcAft>
              <a:buFont typeface="Arial" panose="020B0604020202020204" pitchFamily="34" charset="0"/>
              <a:buChar char="•"/>
            </a:pPr>
            <a:r>
              <a:rPr lang="da-DK" sz="2200" dirty="0"/>
              <a:t>Udarbejdelse af gode argumenter, debatindlæg og spørgsmål møder med lokalpolitikere, embedsfolk, samarbejdspartnere mm.</a:t>
            </a:r>
          </a:p>
        </p:txBody>
      </p:sp>
      <p:sp>
        <p:nvSpPr>
          <p:cNvPr id="14" name="Date Placeholder 2">
            <a:extLst>
              <a:ext uri="{FF2B5EF4-FFF2-40B4-BE49-F238E27FC236}">
                <a16:creationId xmlns:a16="http://schemas.microsoft.com/office/drawing/2014/main" id="{A0B89643-E646-0685-8847-CB970D0BA424}"/>
              </a:ext>
            </a:extLst>
          </p:cNvPr>
          <p:cNvSpPr>
            <a:spLocks noGrp="1"/>
          </p:cNvSpPr>
          <p:nvPr>
            <p:ph type="dt" sz="half" idx="10"/>
          </p:nvPr>
        </p:nvSpPr>
        <p:spPr>
          <a:xfrm>
            <a:off x="8866188" y="6577013"/>
            <a:ext cx="1939925" cy="273050"/>
          </a:xfrm>
        </p:spPr>
        <p:txBody>
          <a:bodyPr/>
          <a:lstStyle/>
          <a:p>
            <a:pPr>
              <a:spcAft>
                <a:spcPts val="600"/>
              </a:spcAft>
            </a:pPr>
            <a:fld id="{80CF806E-5202-4939-91DC-FB45EBF365F0}" type="datetime1">
              <a:rPr lang="da-DK" smtClean="0"/>
              <a:pPr>
                <a:spcAft>
                  <a:spcPts val="600"/>
                </a:spcAft>
              </a:pPr>
              <a:t>19-05-2025</a:t>
            </a:fld>
            <a:endParaRPr lang="da-DK"/>
          </a:p>
        </p:txBody>
      </p:sp>
      <p:sp>
        <p:nvSpPr>
          <p:cNvPr id="16" name="Footer Placeholder 3">
            <a:extLst>
              <a:ext uri="{FF2B5EF4-FFF2-40B4-BE49-F238E27FC236}">
                <a16:creationId xmlns:a16="http://schemas.microsoft.com/office/drawing/2014/main" id="{9D0A14E1-0CB4-3DD9-CD47-662555592465}"/>
              </a:ext>
            </a:extLst>
          </p:cNvPr>
          <p:cNvSpPr>
            <a:spLocks noGrp="1"/>
          </p:cNvSpPr>
          <p:nvPr>
            <p:ph type="ftr" sz="quarter" idx="11"/>
          </p:nvPr>
        </p:nvSpPr>
        <p:spPr>
          <a:xfrm>
            <a:off x="2354262" y="6577013"/>
            <a:ext cx="6511926" cy="273050"/>
          </a:xfrm>
        </p:spPr>
        <p:txBody>
          <a:bodyPr/>
          <a:lstStyle/>
          <a:p>
            <a:endParaRPr lang="da-DK"/>
          </a:p>
        </p:txBody>
      </p:sp>
      <p:sp>
        <p:nvSpPr>
          <p:cNvPr id="3" name="Pladsholder til slidenummer 2">
            <a:extLst>
              <a:ext uri="{FF2B5EF4-FFF2-40B4-BE49-F238E27FC236}">
                <a16:creationId xmlns:a16="http://schemas.microsoft.com/office/drawing/2014/main" id="{0C48C9B2-CE19-8984-D85E-3335D4B0CE6E}"/>
              </a:ext>
            </a:extLst>
          </p:cNvPr>
          <p:cNvSpPr>
            <a:spLocks noGrp="1"/>
          </p:cNvSpPr>
          <p:nvPr>
            <p:ph type="sldNum" sz="quarter" idx="12"/>
          </p:nvPr>
        </p:nvSpPr>
        <p:spPr>
          <a:xfrm>
            <a:off x="11082337" y="6577013"/>
            <a:ext cx="693737" cy="273050"/>
          </a:xfrm>
        </p:spPr>
        <p:txBody>
          <a:bodyPr anchor="ctr">
            <a:normAutofit lnSpcReduction="10000"/>
          </a:bodyPr>
          <a:lstStyle/>
          <a:p>
            <a:pPr>
              <a:spcAft>
                <a:spcPts val="600"/>
              </a:spcAft>
            </a:pPr>
            <a:fld id="{0E8862F4-759C-4937-98C7-CDEB1EE77131}" type="slidenum">
              <a:rPr lang="da-DK" smtClean="0"/>
              <a:pPr>
                <a:spcAft>
                  <a:spcPts val="600"/>
                </a:spcAft>
              </a:pPr>
              <a:t>18</a:t>
            </a:fld>
            <a:endParaRPr lang="da-DK"/>
          </a:p>
        </p:txBody>
      </p:sp>
      <p:sp>
        <p:nvSpPr>
          <p:cNvPr id="4" name="Titel 3">
            <a:extLst>
              <a:ext uri="{FF2B5EF4-FFF2-40B4-BE49-F238E27FC236}">
                <a16:creationId xmlns:a16="http://schemas.microsoft.com/office/drawing/2014/main" id="{E6BE5737-241C-6AC3-FF2A-5B0C6593E5C1}"/>
              </a:ext>
            </a:extLst>
          </p:cNvPr>
          <p:cNvSpPr>
            <a:spLocks noGrp="1"/>
          </p:cNvSpPr>
          <p:nvPr>
            <p:ph type="title"/>
          </p:nvPr>
        </p:nvSpPr>
        <p:spPr>
          <a:xfrm>
            <a:off x="414337" y="419100"/>
            <a:ext cx="5541963" cy="839788"/>
          </a:xfrm>
        </p:spPr>
        <p:txBody>
          <a:bodyPr anchor="t">
            <a:normAutofit fontScale="90000"/>
          </a:bodyPr>
          <a:lstStyle/>
          <a:p>
            <a:r>
              <a:rPr lang="da-DK"/>
              <a:t>Typisk kontakt handler om:</a:t>
            </a:r>
          </a:p>
        </p:txBody>
      </p:sp>
    </p:spTree>
    <p:extLst>
      <p:ext uri="{BB962C8B-B14F-4D97-AF65-F5344CB8AC3E}">
        <p14:creationId xmlns:p14="http://schemas.microsoft.com/office/powerpoint/2010/main" val="22787413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slidenummer 2">
            <a:extLst>
              <a:ext uri="{FF2B5EF4-FFF2-40B4-BE49-F238E27FC236}">
                <a16:creationId xmlns:a16="http://schemas.microsoft.com/office/drawing/2014/main" id="{D9159CEE-49FC-F9F4-90E8-CFEA1FC19695}"/>
              </a:ext>
            </a:extLst>
          </p:cNvPr>
          <p:cNvSpPr>
            <a:spLocks noGrp="1"/>
          </p:cNvSpPr>
          <p:nvPr>
            <p:ph type="sldNum" sz="quarter" idx="12"/>
          </p:nvPr>
        </p:nvSpPr>
        <p:spPr/>
        <p:txBody>
          <a:bodyPr/>
          <a:lstStyle/>
          <a:p>
            <a:fld id="{0E8862F4-759C-4937-98C7-CDEB1EE77131}" type="slidenum">
              <a:rPr lang="da-DK" smtClean="0"/>
              <a:pPr/>
              <a:t>19</a:t>
            </a:fld>
            <a:endParaRPr lang="da-DK"/>
          </a:p>
        </p:txBody>
      </p:sp>
      <p:sp>
        <p:nvSpPr>
          <p:cNvPr id="4" name="Titel 3">
            <a:extLst>
              <a:ext uri="{FF2B5EF4-FFF2-40B4-BE49-F238E27FC236}">
                <a16:creationId xmlns:a16="http://schemas.microsoft.com/office/drawing/2014/main" id="{FF5E961D-CDC9-4AB1-F3D0-95418811C61B}"/>
              </a:ext>
            </a:extLst>
          </p:cNvPr>
          <p:cNvSpPr>
            <a:spLocks noGrp="1"/>
          </p:cNvSpPr>
          <p:nvPr>
            <p:ph type="title"/>
          </p:nvPr>
        </p:nvSpPr>
        <p:spPr>
          <a:xfrm>
            <a:off x="414337" y="419100"/>
            <a:ext cx="11655743" cy="439882"/>
          </a:xfrm>
        </p:spPr>
        <p:txBody>
          <a:bodyPr>
            <a:normAutofit fontScale="90000"/>
          </a:bodyPr>
          <a:lstStyle/>
          <a:p>
            <a:r>
              <a:rPr lang="da-DK" dirty="0"/>
              <a:t>Der ydes også støtte i forbindelse med </a:t>
            </a:r>
            <a:r>
              <a:rPr lang="da-DK"/>
              <a:t>Regionsrådsvalg 2025</a:t>
            </a:r>
          </a:p>
        </p:txBody>
      </p:sp>
      <p:sp>
        <p:nvSpPr>
          <p:cNvPr id="8" name="Pladsholder til indhold 7">
            <a:extLst>
              <a:ext uri="{FF2B5EF4-FFF2-40B4-BE49-F238E27FC236}">
                <a16:creationId xmlns:a16="http://schemas.microsoft.com/office/drawing/2014/main" id="{93374CBE-7A90-961B-2B08-73F2A4179820}"/>
              </a:ext>
            </a:extLst>
          </p:cNvPr>
          <p:cNvSpPr>
            <a:spLocks noGrp="1"/>
          </p:cNvSpPr>
          <p:nvPr>
            <p:ph sz="half" idx="1"/>
          </p:nvPr>
        </p:nvSpPr>
        <p:spPr>
          <a:xfrm>
            <a:off x="414336" y="1275340"/>
            <a:ext cx="5986463" cy="5301673"/>
          </a:xfrm>
        </p:spPr>
        <p:txBody>
          <a:bodyPr/>
          <a:lstStyle/>
          <a:p>
            <a:pPr marL="285750" indent="-285750">
              <a:buFont typeface="Arial" panose="020B0604020202020204" pitchFamily="34" charset="0"/>
              <a:buChar char="•"/>
            </a:pPr>
            <a:r>
              <a:rPr lang="da-DK" sz="2000" b="1" dirty="0">
                <a:solidFill>
                  <a:schemeClr val="tx2">
                    <a:lumMod val="50000"/>
                    <a:lumOff val="50000"/>
                  </a:schemeClr>
                </a:solidFill>
              </a:rPr>
              <a:t>17. marts</a:t>
            </a:r>
            <a:r>
              <a:rPr lang="da-DK" sz="2000"/>
              <a:t>: Webinar for sundhedsudvalgenes formænd om planlægning RV2025.  </a:t>
            </a:r>
          </a:p>
          <a:p>
            <a:pPr marL="285750" indent="-285750">
              <a:buFont typeface="Arial" panose="020B0604020202020204" pitchFamily="34" charset="0"/>
              <a:buChar char="•"/>
            </a:pPr>
            <a:r>
              <a:rPr lang="da-DK" sz="2000" b="1" dirty="0">
                <a:solidFill>
                  <a:schemeClr val="tx2">
                    <a:lumMod val="50000"/>
                    <a:lumOff val="50000"/>
                  </a:schemeClr>
                </a:solidFill>
              </a:rPr>
              <a:t>20. marts</a:t>
            </a:r>
            <a:r>
              <a:rPr lang="da-DK" sz="2000" dirty="0">
                <a:solidFill>
                  <a:schemeClr val="tx2">
                    <a:lumMod val="50000"/>
                    <a:lumOff val="50000"/>
                  </a:schemeClr>
                </a:solidFill>
              </a:rPr>
              <a:t>:  </a:t>
            </a:r>
            <a:r>
              <a:rPr lang="da-DK" sz="2000"/>
              <a:t>Formænd af sundhedsudvalgene i Region Hovedstaden og Region Sjælland samt distriktsformænd 7, 8, 9 og 10 holdt møde om samarbejde frem mod Region Østdanmark.  </a:t>
            </a:r>
          </a:p>
          <a:p>
            <a:pPr marL="285750" indent="-285750">
              <a:buFont typeface="Arial" panose="020B0604020202020204" pitchFamily="34" charset="0"/>
              <a:buChar char="•"/>
            </a:pPr>
            <a:r>
              <a:rPr lang="da-DK" sz="2000" b="1" dirty="0">
                <a:solidFill>
                  <a:schemeClr val="tx2">
                    <a:lumMod val="50000"/>
                    <a:lumOff val="50000"/>
                  </a:schemeClr>
                </a:solidFill>
              </a:rPr>
              <a:t>22. maj: </a:t>
            </a:r>
            <a:r>
              <a:rPr lang="da-DK" sz="2000" b="1" err="1"/>
              <a:t>Kick-off</a:t>
            </a:r>
            <a:r>
              <a:rPr lang="da-DK" sz="2000" b="1"/>
              <a:t> for RV 2025</a:t>
            </a:r>
            <a:r>
              <a:rPr lang="da-DK" sz="2000"/>
              <a:t> for sundhedsudvalgene, de ældrepolitiske distriktskoordinatorer og Landsbestyrelsen. </a:t>
            </a:r>
          </a:p>
          <a:p>
            <a:pPr marL="285750" indent="-285750">
              <a:buFont typeface="Arial" panose="020B0604020202020204" pitchFamily="34" charset="0"/>
              <a:buChar char="•"/>
            </a:pPr>
            <a:r>
              <a:rPr lang="da-DK" sz="2000" b="1" dirty="0">
                <a:solidFill>
                  <a:schemeClr val="tx2">
                    <a:lumMod val="50000"/>
                    <a:lumOff val="50000"/>
                  </a:schemeClr>
                </a:solidFill>
              </a:rPr>
              <a:t>Løbende: </a:t>
            </a:r>
            <a:r>
              <a:rPr lang="da-DK" sz="2000"/>
              <a:t>støtte til alle sundhedsudvalg. Rejseholdet bidrager til at planlægge valgkampagne.</a:t>
            </a:r>
          </a:p>
          <a:p>
            <a:pPr marL="285750" indent="-285750">
              <a:buFont typeface="Arial" panose="020B0604020202020204" pitchFamily="34" charset="0"/>
              <a:buChar char="•"/>
            </a:pPr>
            <a:r>
              <a:rPr lang="da-DK" sz="2000" b="1" dirty="0">
                <a:solidFill>
                  <a:schemeClr val="tx2">
                    <a:lumMod val="50000"/>
                    <a:lumOff val="50000"/>
                  </a:schemeClr>
                </a:solidFill>
              </a:rPr>
              <a:t>Fælles materiale: </a:t>
            </a:r>
            <a:r>
              <a:rPr lang="da-DK" sz="2000"/>
              <a:t>Inspirationskatalog RV2025, Kandidattest, </a:t>
            </a:r>
            <a:r>
              <a:rPr lang="da-DK" sz="2000" err="1"/>
              <a:t>Faktaark</a:t>
            </a:r>
            <a:r>
              <a:rPr lang="da-DK" sz="2000"/>
              <a:t> med spørgsmål</a:t>
            </a:r>
            <a:endParaRPr lang="da-DK" sz="2000" b="1"/>
          </a:p>
          <a:p>
            <a:endParaRPr lang="da-DK"/>
          </a:p>
          <a:p>
            <a:endParaRPr lang="da-DK"/>
          </a:p>
          <a:p>
            <a:endParaRPr lang="da-DK"/>
          </a:p>
          <a:p>
            <a:endParaRPr lang="da-DK"/>
          </a:p>
          <a:p>
            <a:endParaRPr lang="da-DK"/>
          </a:p>
        </p:txBody>
      </p:sp>
    </p:spTree>
    <p:extLst>
      <p:ext uri="{BB962C8B-B14F-4D97-AF65-F5344CB8AC3E}">
        <p14:creationId xmlns:p14="http://schemas.microsoft.com/office/powerpoint/2010/main" val="3587646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6495F48-3496-C4E5-D6AD-981680CBC855}"/>
              </a:ext>
            </a:extLst>
          </p:cNvPr>
          <p:cNvSpPr>
            <a:spLocks noGrp="1"/>
          </p:cNvSpPr>
          <p:nvPr>
            <p:ph type="title"/>
          </p:nvPr>
        </p:nvSpPr>
        <p:spPr/>
        <p:txBody>
          <a:bodyPr>
            <a:noAutofit/>
          </a:bodyPr>
          <a:lstStyle/>
          <a:p>
            <a:r>
              <a:rPr lang="en-GB" sz="4400" err="1"/>
              <a:t>Afstemning</a:t>
            </a:r>
            <a:endParaRPr lang="en-GB" sz="4400"/>
          </a:p>
        </p:txBody>
      </p:sp>
      <p:grpSp>
        <p:nvGrpSpPr>
          <p:cNvPr id="8" name="Gruppe 7">
            <a:extLst>
              <a:ext uri="{FF2B5EF4-FFF2-40B4-BE49-F238E27FC236}">
                <a16:creationId xmlns:a16="http://schemas.microsoft.com/office/drawing/2014/main" id="{824CFDE6-3C1E-065B-C4CB-94B8BC8D6A92}"/>
              </a:ext>
            </a:extLst>
          </p:cNvPr>
          <p:cNvGrpSpPr/>
          <p:nvPr/>
        </p:nvGrpSpPr>
        <p:grpSpPr>
          <a:xfrm>
            <a:off x="1300163" y="1843131"/>
            <a:ext cx="9772350" cy="3456692"/>
            <a:chOff x="2813577" y="2152713"/>
            <a:chExt cx="6498144" cy="1931090"/>
          </a:xfrm>
        </p:grpSpPr>
        <p:sp>
          <p:nvSpPr>
            <p:cNvPr id="4" name="Rektangel 3">
              <a:extLst>
                <a:ext uri="{FF2B5EF4-FFF2-40B4-BE49-F238E27FC236}">
                  <a16:creationId xmlns:a16="http://schemas.microsoft.com/office/drawing/2014/main" id="{1033CFCE-5C4F-BA59-36A6-2D29AA3D0DA4}"/>
                </a:ext>
              </a:extLst>
            </p:cNvPr>
            <p:cNvSpPr/>
            <p:nvPr/>
          </p:nvSpPr>
          <p:spPr>
            <a:xfrm>
              <a:off x="8087354" y="2549470"/>
              <a:ext cx="1224367" cy="1534332"/>
            </a:xfrm>
            <a:prstGeom prst="rect">
              <a:avLst/>
            </a:prstGeom>
            <a:solidFill>
              <a:srgbClr val="FF0000"/>
            </a:solidFill>
            <a:ln w="12700" cap="flat">
              <a:solidFill>
                <a:schemeClr val="accent1">
                  <a:lumMod val="50000"/>
                </a:schemeClr>
              </a:solid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fromWordArt="0" anchor="ctr" anchorCtr="0" forceAA="0" compatLnSpc="1">
              <a:prstTxWarp prst="textNoShape">
                <a:avLst/>
              </a:prstTxWarp>
              <a:spAutoFit/>
            </a:bodyPr>
            <a:lstStyle/>
            <a:p>
              <a:pPr marL="0" marR="0" indent="0" algn="ctr" defTabSz="584200" rtl="0" fontAlgn="auto" latinLnBrk="1" hangingPunct="0">
                <a:lnSpc>
                  <a:spcPct val="100000"/>
                </a:lnSpc>
                <a:spcBef>
                  <a:spcPts val="0"/>
                </a:spcBef>
                <a:spcAft>
                  <a:spcPts val="0"/>
                </a:spcAft>
                <a:buClrTx/>
                <a:buSzTx/>
                <a:buFontTx/>
                <a:buNone/>
                <a:tabLst/>
              </a:pPr>
              <a:endParaRPr kumimoji="0" lang="en-GB" sz="2700" b="0" i="0" u="none" strike="noStrike" cap="none" spc="0" normalizeH="0" baseline="0" err="1">
                <a:solidFill>
                  <a:srgbClr val="FFFFFF"/>
                </a:solidFill>
                <a:uFillTx/>
                <a:ea typeface="Palatino"/>
                <a:cs typeface="Palatino"/>
                <a:sym typeface="Palatino"/>
              </a:endParaRPr>
            </a:p>
          </p:txBody>
        </p:sp>
        <p:sp>
          <p:nvSpPr>
            <p:cNvPr id="5" name="Rektangel 4">
              <a:extLst>
                <a:ext uri="{FF2B5EF4-FFF2-40B4-BE49-F238E27FC236}">
                  <a16:creationId xmlns:a16="http://schemas.microsoft.com/office/drawing/2014/main" id="{FED6DFDB-1FDE-817D-B384-442FD8BD36B6}"/>
                </a:ext>
              </a:extLst>
            </p:cNvPr>
            <p:cNvSpPr/>
            <p:nvPr/>
          </p:nvSpPr>
          <p:spPr>
            <a:xfrm>
              <a:off x="2813577" y="2549471"/>
              <a:ext cx="1224367" cy="1534332"/>
            </a:xfrm>
            <a:prstGeom prst="rect">
              <a:avLst/>
            </a:prstGeom>
            <a:solidFill>
              <a:srgbClr val="00B050"/>
            </a:solidFill>
            <a:ln w="12700" cap="flat">
              <a:solidFill>
                <a:schemeClr val="accent1">
                  <a:lumMod val="50000"/>
                </a:schemeClr>
              </a:solid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fromWordArt="0" anchor="ctr" anchorCtr="0" forceAA="0" compatLnSpc="1">
              <a:prstTxWarp prst="textNoShape">
                <a:avLst/>
              </a:prstTxWarp>
              <a:spAutoFit/>
            </a:bodyPr>
            <a:lstStyle/>
            <a:p>
              <a:pPr marL="0" marR="0" indent="0" algn="ctr" defTabSz="584200" rtl="0" fontAlgn="auto" latinLnBrk="1" hangingPunct="0">
                <a:lnSpc>
                  <a:spcPct val="100000"/>
                </a:lnSpc>
                <a:spcBef>
                  <a:spcPts val="0"/>
                </a:spcBef>
                <a:spcAft>
                  <a:spcPts val="0"/>
                </a:spcAft>
                <a:buClrTx/>
                <a:buSzTx/>
                <a:buFontTx/>
                <a:buNone/>
                <a:tabLst/>
              </a:pPr>
              <a:endParaRPr kumimoji="0" lang="en-GB" sz="2700" b="0" i="0" u="none" strike="noStrike" cap="none" spc="0" normalizeH="0" baseline="0" err="1">
                <a:solidFill>
                  <a:srgbClr val="FFFFFF"/>
                </a:solidFill>
                <a:uFillTx/>
                <a:ea typeface="Palatino"/>
                <a:cs typeface="Palatino"/>
                <a:sym typeface="Palatino"/>
              </a:endParaRPr>
            </a:p>
          </p:txBody>
        </p:sp>
        <p:sp>
          <p:nvSpPr>
            <p:cNvPr id="6" name="Tekstfelt 5">
              <a:extLst>
                <a:ext uri="{FF2B5EF4-FFF2-40B4-BE49-F238E27FC236}">
                  <a16:creationId xmlns:a16="http://schemas.microsoft.com/office/drawing/2014/main" id="{E47BA5EE-65A2-956D-8E0C-4E573DB2466A}"/>
                </a:ext>
              </a:extLst>
            </p:cNvPr>
            <p:cNvSpPr txBox="1"/>
            <p:nvPr/>
          </p:nvSpPr>
          <p:spPr>
            <a:xfrm>
              <a:off x="3194927" y="2152713"/>
              <a:ext cx="366677" cy="315224"/>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defTabSz="584200" rtl="0" fontAlgn="auto" latinLnBrk="1" hangingPunct="0">
                <a:lnSpc>
                  <a:spcPct val="100000"/>
                </a:lnSpc>
                <a:spcBef>
                  <a:spcPts val="0"/>
                </a:spcBef>
                <a:spcAft>
                  <a:spcPts val="0"/>
                </a:spcAft>
                <a:buClrTx/>
                <a:buSzTx/>
                <a:buFontTx/>
                <a:buNone/>
                <a:tabLst/>
              </a:pPr>
              <a:r>
                <a:rPr kumimoji="0" lang="en-GB" sz="3000" b="0" i="0" u="none" strike="noStrike" cap="none" spc="0" normalizeH="0" baseline="0">
                  <a:ln>
                    <a:noFill/>
                  </a:ln>
                  <a:solidFill>
                    <a:srgbClr val="414141"/>
                  </a:solidFill>
                  <a:effectLst/>
                  <a:uFillTx/>
                  <a:latin typeface="+mn-lt"/>
                  <a:ea typeface="Palatino"/>
                  <a:cs typeface="Palatino"/>
                  <a:sym typeface="Palatino"/>
                </a:rPr>
                <a:t>JA</a:t>
              </a:r>
            </a:p>
          </p:txBody>
        </p:sp>
        <p:sp>
          <p:nvSpPr>
            <p:cNvPr id="7" name="Tekstfelt 6">
              <a:extLst>
                <a:ext uri="{FF2B5EF4-FFF2-40B4-BE49-F238E27FC236}">
                  <a16:creationId xmlns:a16="http://schemas.microsoft.com/office/drawing/2014/main" id="{5EEC3059-402C-0E2B-6A1D-0C02F2EAA4DA}"/>
                </a:ext>
              </a:extLst>
            </p:cNvPr>
            <p:cNvSpPr txBox="1"/>
            <p:nvPr/>
          </p:nvSpPr>
          <p:spPr>
            <a:xfrm>
              <a:off x="8423998" y="2152713"/>
              <a:ext cx="551081" cy="315224"/>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defTabSz="584200" rtl="0" fontAlgn="auto" latinLnBrk="1" hangingPunct="0">
                <a:lnSpc>
                  <a:spcPct val="100000"/>
                </a:lnSpc>
                <a:spcBef>
                  <a:spcPts val="0"/>
                </a:spcBef>
                <a:spcAft>
                  <a:spcPts val="0"/>
                </a:spcAft>
                <a:buClrTx/>
                <a:buSzTx/>
                <a:buFontTx/>
                <a:buNone/>
                <a:tabLst/>
              </a:pPr>
              <a:r>
                <a:rPr kumimoji="0" lang="en-GB" sz="3000" b="0" i="0" u="none" strike="noStrike" cap="none" spc="0" normalizeH="0" baseline="0">
                  <a:ln>
                    <a:noFill/>
                  </a:ln>
                  <a:solidFill>
                    <a:srgbClr val="414141"/>
                  </a:solidFill>
                  <a:effectLst/>
                  <a:uFillTx/>
                  <a:latin typeface="+mn-lt"/>
                  <a:ea typeface="Palatino"/>
                  <a:cs typeface="Palatino"/>
                  <a:sym typeface="Palatino"/>
                </a:rPr>
                <a:t>NEJ</a:t>
              </a:r>
            </a:p>
          </p:txBody>
        </p:sp>
      </p:grpSp>
      <p:sp>
        <p:nvSpPr>
          <p:cNvPr id="3" name="Tekstfelt 2">
            <a:extLst>
              <a:ext uri="{FF2B5EF4-FFF2-40B4-BE49-F238E27FC236}">
                <a16:creationId xmlns:a16="http://schemas.microsoft.com/office/drawing/2014/main" id="{792AE403-4ECA-6084-7847-21B3E0CA72EF}"/>
              </a:ext>
            </a:extLst>
          </p:cNvPr>
          <p:cNvSpPr txBox="1"/>
          <p:nvPr/>
        </p:nvSpPr>
        <p:spPr>
          <a:xfrm>
            <a:off x="3249228" y="3690614"/>
            <a:ext cx="5723924" cy="471924"/>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GB" sz="2400" b="0" i="1" u="none" strike="noStrike" cap="none" spc="0" normalizeH="0" baseline="0" dirty="0">
                <a:ln>
                  <a:noFill/>
                </a:ln>
                <a:solidFill>
                  <a:srgbClr val="414141"/>
                </a:solidFill>
                <a:effectLst/>
                <a:uFillTx/>
                <a:latin typeface="+mn-lt"/>
                <a:ea typeface="Palatino"/>
                <a:cs typeface="Palatino"/>
                <a:sym typeface="Palatino"/>
              </a:rPr>
              <a:t>Har I </a:t>
            </a:r>
            <a:r>
              <a:rPr kumimoji="0" lang="en-GB" sz="2400" b="0" i="1" u="none" strike="noStrike" cap="none" spc="0" normalizeH="0" baseline="0" dirty="0" err="1">
                <a:ln>
                  <a:noFill/>
                </a:ln>
                <a:solidFill>
                  <a:srgbClr val="414141"/>
                </a:solidFill>
                <a:effectLst/>
                <a:uFillTx/>
                <a:latin typeface="+mn-lt"/>
                <a:ea typeface="Palatino"/>
                <a:cs typeface="Palatino"/>
                <a:sym typeface="Palatino"/>
              </a:rPr>
              <a:t>været</a:t>
            </a:r>
            <a:r>
              <a:rPr kumimoji="0" lang="en-GB" sz="2400" b="0" i="1" u="none" strike="noStrike" cap="none" spc="0" normalizeH="0" baseline="0" dirty="0">
                <a:ln>
                  <a:noFill/>
                </a:ln>
                <a:solidFill>
                  <a:srgbClr val="414141"/>
                </a:solidFill>
                <a:effectLst/>
                <a:uFillTx/>
                <a:latin typeface="+mn-lt"/>
                <a:ea typeface="Palatino"/>
                <a:cs typeface="Palatino"/>
                <a:sym typeface="Palatino"/>
              </a:rPr>
              <a:t> </a:t>
            </a:r>
            <a:r>
              <a:rPr lang="en-GB" sz="2400" i="1" dirty="0" err="1">
                <a:solidFill>
                  <a:srgbClr val="414141"/>
                </a:solidFill>
                <a:ea typeface="Palatino"/>
                <a:cs typeface="Palatino"/>
                <a:sym typeface="Palatino"/>
              </a:rPr>
              <a:t>i</a:t>
            </a:r>
            <a:r>
              <a:rPr lang="en-GB" sz="2400" i="1" dirty="0">
                <a:solidFill>
                  <a:srgbClr val="414141"/>
                </a:solidFill>
                <a:ea typeface="Palatino"/>
                <a:cs typeface="Palatino"/>
                <a:sym typeface="Palatino"/>
              </a:rPr>
              <a:t> </a:t>
            </a:r>
            <a:r>
              <a:rPr lang="en-GB" sz="2400" i="1" dirty="0" err="1">
                <a:solidFill>
                  <a:srgbClr val="414141"/>
                </a:solidFill>
                <a:ea typeface="Palatino"/>
                <a:cs typeface="Palatino"/>
                <a:sym typeface="Palatino"/>
              </a:rPr>
              <a:t>kontakt</a:t>
            </a:r>
            <a:r>
              <a:rPr lang="en-GB" sz="2400" i="1" dirty="0">
                <a:solidFill>
                  <a:srgbClr val="414141"/>
                </a:solidFill>
                <a:ea typeface="Palatino"/>
                <a:cs typeface="Palatino"/>
                <a:sym typeface="Palatino"/>
              </a:rPr>
              <a:t> med </a:t>
            </a:r>
            <a:r>
              <a:rPr lang="en-GB" sz="2400" i="1" dirty="0" err="1">
                <a:solidFill>
                  <a:srgbClr val="414141"/>
                </a:solidFill>
                <a:ea typeface="Palatino"/>
                <a:cs typeface="Palatino"/>
                <a:sym typeface="Palatino"/>
              </a:rPr>
              <a:t>Rejseholdet</a:t>
            </a:r>
            <a:r>
              <a:rPr lang="en-GB" sz="2400" i="1" dirty="0">
                <a:solidFill>
                  <a:srgbClr val="414141"/>
                </a:solidFill>
                <a:ea typeface="Palatino"/>
                <a:cs typeface="Palatino"/>
                <a:sym typeface="Palatino"/>
              </a:rPr>
              <a:t>?</a:t>
            </a:r>
            <a:endParaRPr kumimoji="0" lang="en-GB" sz="2400" b="0" i="1" u="none" strike="noStrike" cap="none" spc="0" normalizeH="0" baseline="0" dirty="0">
              <a:ln>
                <a:noFill/>
              </a:ln>
              <a:solidFill>
                <a:srgbClr val="414141"/>
              </a:solidFill>
              <a:effectLst/>
              <a:uFillTx/>
              <a:latin typeface="+mn-lt"/>
              <a:ea typeface="Palatino"/>
              <a:cs typeface="Palatino"/>
              <a:sym typeface="Palatino"/>
            </a:endParaRPr>
          </a:p>
        </p:txBody>
      </p:sp>
    </p:spTree>
    <p:extLst>
      <p:ext uri="{BB962C8B-B14F-4D97-AF65-F5344CB8AC3E}">
        <p14:creationId xmlns:p14="http://schemas.microsoft.com/office/powerpoint/2010/main" val="662409940"/>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ubtitle 2">
            <a:extLst>
              <a:ext uri="{FF2B5EF4-FFF2-40B4-BE49-F238E27FC236}">
                <a16:creationId xmlns:a16="http://schemas.microsoft.com/office/drawing/2014/main" id="{0E035DFC-2FEB-5B2A-6FF0-B776AA8784C9}"/>
              </a:ext>
            </a:extLst>
          </p:cNvPr>
          <p:cNvSpPr>
            <a:spLocks noGrp="1"/>
          </p:cNvSpPr>
          <p:nvPr>
            <p:ph sz="half" idx="1"/>
          </p:nvPr>
        </p:nvSpPr>
        <p:spPr>
          <a:xfrm>
            <a:off x="414337" y="1677947"/>
            <a:ext cx="5541962" cy="4479925"/>
          </a:xfrm>
        </p:spPr>
        <p:txBody>
          <a:bodyPr>
            <a:normAutofit/>
          </a:bodyPr>
          <a:lstStyle/>
          <a:p>
            <a:pPr>
              <a:spcAft>
                <a:spcPts val="600"/>
              </a:spcAft>
            </a:pPr>
            <a:r>
              <a:rPr lang="en-US" sz="2400" dirty="0" err="1"/>
              <a:t>Hvad</a:t>
            </a:r>
            <a:r>
              <a:rPr lang="en-US" sz="2400" dirty="0"/>
              <a:t> </a:t>
            </a:r>
            <a:r>
              <a:rPr lang="en-US" sz="2400" dirty="0" err="1"/>
              <a:t>betyder</a:t>
            </a:r>
            <a:r>
              <a:rPr lang="en-US" sz="2400" dirty="0"/>
              <a:t> den nye </a:t>
            </a:r>
            <a:r>
              <a:rPr lang="en-US" sz="2400" dirty="0" err="1"/>
              <a:t>struktur</a:t>
            </a:r>
            <a:r>
              <a:rPr lang="en-US" sz="2400" dirty="0"/>
              <a:t> for Ældre Sagen? </a:t>
            </a:r>
          </a:p>
        </p:txBody>
      </p:sp>
      <p:sp>
        <p:nvSpPr>
          <p:cNvPr id="20" name="Date Placeholder 2">
            <a:extLst>
              <a:ext uri="{FF2B5EF4-FFF2-40B4-BE49-F238E27FC236}">
                <a16:creationId xmlns:a16="http://schemas.microsoft.com/office/drawing/2014/main" id="{8E2DF719-106A-BE0E-E57F-097EAA1580D1}"/>
              </a:ext>
            </a:extLst>
          </p:cNvPr>
          <p:cNvSpPr>
            <a:spLocks noGrp="1"/>
          </p:cNvSpPr>
          <p:nvPr>
            <p:ph type="dt" sz="half" idx="10"/>
          </p:nvPr>
        </p:nvSpPr>
        <p:spPr>
          <a:xfrm>
            <a:off x="8866188" y="6577013"/>
            <a:ext cx="1939925" cy="273050"/>
          </a:xfrm>
        </p:spPr>
        <p:txBody>
          <a:bodyPr/>
          <a:lstStyle/>
          <a:p>
            <a:pPr>
              <a:spcAft>
                <a:spcPts val="600"/>
              </a:spcAft>
            </a:pPr>
            <a:fld id="{80CF806E-5202-4939-91DC-FB45EBF365F0}" type="datetime1">
              <a:rPr lang="da-DK" smtClean="0"/>
              <a:pPr>
                <a:spcAft>
                  <a:spcPts val="600"/>
                </a:spcAft>
              </a:pPr>
              <a:t>19-05-2025</a:t>
            </a:fld>
            <a:endParaRPr lang="da-DK"/>
          </a:p>
        </p:txBody>
      </p:sp>
      <p:sp>
        <p:nvSpPr>
          <p:cNvPr id="22" name="Footer Placeholder 3">
            <a:extLst>
              <a:ext uri="{FF2B5EF4-FFF2-40B4-BE49-F238E27FC236}">
                <a16:creationId xmlns:a16="http://schemas.microsoft.com/office/drawing/2014/main" id="{585108CB-4459-9592-E1AF-5B0054F4F61C}"/>
              </a:ext>
            </a:extLst>
          </p:cNvPr>
          <p:cNvSpPr>
            <a:spLocks noGrp="1"/>
          </p:cNvSpPr>
          <p:nvPr>
            <p:ph type="ftr" sz="quarter" idx="11"/>
          </p:nvPr>
        </p:nvSpPr>
        <p:spPr>
          <a:xfrm>
            <a:off x="2354262" y="6577013"/>
            <a:ext cx="6511926" cy="273050"/>
          </a:xfrm>
        </p:spPr>
        <p:txBody>
          <a:bodyPr/>
          <a:lstStyle/>
          <a:p>
            <a:endParaRPr lang="da-DK"/>
          </a:p>
        </p:txBody>
      </p:sp>
      <p:sp>
        <p:nvSpPr>
          <p:cNvPr id="24" name="Slide Number Placeholder 4">
            <a:extLst>
              <a:ext uri="{FF2B5EF4-FFF2-40B4-BE49-F238E27FC236}">
                <a16:creationId xmlns:a16="http://schemas.microsoft.com/office/drawing/2014/main" id="{088DB232-1625-66F7-8E14-AE2F92379401}"/>
              </a:ext>
            </a:extLst>
          </p:cNvPr>
          <p:cNvSpPr>
            <a:spLocks noGrp="1"/>
          </p:cNvSpPr>
          <p:nvPr>
            <p:ph type="sldNum" sz="quarter" idx="12"/>
          </p:nvPr>
        </p:nvSpPr>
        <p:spPr>
          <a:xfrm>
            <a:off x="11082337" y="6577013"/>
            <a:ext cx="693737" cy="273050"/>
          </a:xfrm>
        </p:spPr>
        <p:txBody>
          <a:bodyPr/>
          <a:lstStyle/>
          <a:p>
            <a:pPr>
              <a:spcAft>
                <a:spcPts val="600"/>
              </a:spcAft>
            </a:pPr>
            <a:fld id="{0E8862F4-759C-4937-98C7-CDEB1EE77131}" type="slidenum">
              <a:rPr lang="da-DK" smtClean="0"/>
              <a:pPr>
                <a:spcAft>
                  <a:spcPts val="600"/>
                </a:spcAft>
              </a:pPr>
              <a:t>21</a:t>
            </a:fld>
            <a:endParaRPr lang="da-DK"/>
          </a:p>
        </p:txBody>
      </p:sp>
      <p:sp>
        <p:nvSpPr>
          <p:cNvPr id="2" name="Titel 1">
            <a:extLst>
              <a:ext uri="{FF2B5EF4-FFF2-40B4-BE49-F238E27FC236}">
                <a16:creationId xmlns:a16="http://schemas.microsoft.com/office/drawing/2014/main" id="{0690DBC9-3777-32C1-3A13-9E11FA551123}"/>
              </a:ext>
            </a:extLst>
          </p:cNvPr>
          <p:cNvSpPr>
            <a:spLocks noGrp="1"/>
          </p:cNvSpPr>
          <p:nvPr>
            <p:ph type="title"/>
          </p:nvPr>
        </p:nvSpPr>
        <p:spPr>
          <a:xfrm>
            <a:off x="414337" y="419100"/>
            <a:ext cx="5541963" cy="839788"/>
          </a:xfrm>
        </p:spPr>
        <p:txBody>
          <a:bodyPr anchor="t">
            <a:normAutofit/>
          </a:bodyPr>
          <a:lstStyle/>
          <a:p>
            <a:r>
              <a:rPr lang="da-DK"/>
              <a:t>SUNDHEDSTRUKTUR</a:t>
            </a:r>
          </a:p>
        </p:txBody>
      </p:sp>
      <p:pic>
        <p:nvPicPr>
          <p:cNvPr id="9" name="Pladsholder til billede 8" descr="Et billede, der indeholder tekst&#10;&#10;Indhold genereret af kunstig intelligens kan være forkert.">
            <a:extLst>
              <a:ext uri="{FF2B5EF4-FFF2-40B4-BE49-F238E27FC236}">
                <a16:creationId xmlns:a16="http://schemas.microsoft.com/office/drawing/2014/main" id="{51C86AE3-8BC3-7032-1E1D-B013746FFDCE}"/>
              </a:ext>
            </a:extLst>
          </p:cNvPr>
          <p:cNvPicPr>
            <a:picLocks noGrp="1" noChangeAspect="1"/>
          </p:cNvPicPr>
          <p:nvPr>
            <p:ph type="pic" sz="quarter" idx="13"/>
          </p:nvPr>
        </p:nvPicPr>
        <p:blipFill>
          <a:blip r:embed="rId3"/>
          <a:srcRect t="15440" b="15440"/>
          <a:stretch/>
        </p:blipFill>
        <p:spPr>
          <a:xfrm>
            <a:off x="6234113" y="419141"/>
            <a:ext cx="5541962" cy="5738731"/>
          </a:xfrm>
          <a:noFill/>
        </p:spPr>
      </p:pic>
      <p:sp>
        <p:nvSpPr>
          <p:cNvPr id="3" name="Pladsholder til dato 2" hidden="1">
            <a:extLst>
              <a:ext uri="{FF2B5EF4-FFF2-40B4-BE49-F238E27FC236}">
                <a16:creationId xmlns:a16="http://schemas.microsoft.com/office/drawing/2014/main" id="{81EF1E04-1BF4-5B81-A350-8F105B825F24}"/>
              </a:ext>
            </a:extLst>
          </p:cNvPr>
          <p:cNvSpPr>
            <a:spLocks noGrp="1"/>
          </p:cNvSpPr>
          <p:nvPr>
            <p:ph type="dt" sz="half" idx="10"/>
          </p:nvPr>
        </p:nvSpPr>
        <p:spPr/>
        <p:txBody>
          <a:bodyPr/>
          <a:lstStyle/>
          <a:p>
            <a:pPr>
              <a:spcAft>
                <a:spcPts val="600"/>
              </a:spcAft>
            </a:pPr>
            <a:fld id="{3FC7814C-EE9E-4709-8760-62D5B6D0350B}" type="datetime1">
              <a:rPr lang="da-DK" smtClean="0"/>
              <a:pPr>
                <a:spcAft>
                  <a:spcPts val="600"/>
                </a:spcAft>
              </a:pPr>
              <a:t>19-05-2025</a:t>
            </a:fld>
            <a:endParaRPr lang="da-DK"/>
          </a:p>
        </p:txBody>
      </p:sp>
      <p:sp>
        <p:nvSpPr>
          <p:cNvPr id="5" name="Pladsholder til slidenummer 4" hidden="1">
            <a:extLst>
              <a:ext uri="{FF2B5EF4-FFF2-40B4-BE49-F238E27FC236}">
                <a16:creationId xmlns:a16="http://schemas.microsoft.com/office/drawing/2014/main" id="{B4153FAB-C6F1-45D1-BAFC-B76B3FBEC79B}"/>
              </a:ext>
            </a:extLst>
          </p:cNvPr>
          <p:cNvSpPr>
            <a:spLocks noGrp="1"/>
          </p:cNvSpPr>
          <p:nvPr>
            <p:ph type="sldNum" sz="quarter" idx="12"/>
          </p:nvPr>
        </p:nvSpPr>
        <p:spPr/>
        <p:txBody>
          <a:bodyPr/>
          <a:lstStyle/>
          <a:p>
            <a:pPr>
              <a:spcAft>
                <a:spcPts val="600"/>
              </a:spcAft>
            </a:pPr>
            <a:fld id="{0E8862F4-759C-4937-98C7-CDEB1EE77131}" type="slidenum">
              <a:rPr lang="da-DK" smtClean="0"/>
              <a:pPr>
                <a:spcAft>
                  <a:spcPts val="600"/>
                </a:spcAft>
              </a:pPr>
              <a:t>21</a:t>
            </a:fld>
            <a:endParaRPr lang="da-DK"/>
          </a:p>
        </p:txBody>
      </p:sp>
    </p:spTree>
    <p:extLst>
      <p:ext uri="{BB962C8B-B14F-4D97-AF65-F5344CB8AC3E}">
        <p14:creationId xmlns:p14="http://schemas.microsoft.com/office/powerpoint/2010/main" val="17200297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ladsholder til indhold 6">
            <a:extLst>
              <a:ext uri="{FF2B5EF4-FFF2-40B4-BE49-F238E27FC236}">
                <a16:creationId xmlns:a16="http://schemas.microsoft.com/office/drawing/2014/main" id="{E4E2D485-D5A8-8800-38CE-97481171A021}"/>
              </a:ext>
            </a:extLst>
          </p:cNvPr>
          <p:cNvPicPr>
            <a:picLocks noGrp="1" noChangeAspect="1"/>
          </p:cNvPicPr>
          <p:nvPr>
            <p:ph sz="quarter" idx="13"/>
          </p:nvPr>
        </p:nvPicPr>
        <p:blipFill rotWithShape="1">
          <a:blip r:embed="rId3"/>
          <a:srcRect l="40776" t="21082" r="18033" b="5379"/>
          <a:stretch/>
        </p:blipFill>
        <p:spPr bwMode="auto">
          <a:xfrm>
            <a:off x="5522614" y="296672"/>
            <a:ext cx="6253460" cy="6280341"/>
          </a:xfrm>
          <a:prstGeom prst="rect">
            <a:avLst/>
          </a:prstGeom>
          <a:ln>
            <a:noFill/>
          </a:ln>
          <a:extLst>
            <a:ext uri="{53640926-AAD7-44D8-BBD7-CCE9431645EC}">
              <a14:shadowObscured xmlns:a14="http://schemas.microsoft.com/office/drawing/2010/main"/>
            </a:ext>
          </a:extLst>
        </p:spPr>
      </p:pic>
      <p:sp>
        <p:nvSpPr>
          <p:cNvPr id="2" name="Titel 1">
            <a:extLst>
              <a:ext uri="{FF2B5EF4-FFF2-40B4-BE49-F238E27FC236}">
                <a16:creationId xmlns:a16="http://schemas.microsoft.com/office/drawing/2014/main" id="{7F177437-4F62-BB71-EEA1-8115029CD3C3}"/>
              </a:ext>
            </a:extLst>
          </p:cNvPr>
          <p:cNvSpPr>
            <a:spLocks noGrp="1"/>
          </p:cNvSpPr>
          <p:nvPr>
            <p:ph type="title"/>
          </p:nvPr>
        </p:nvSpPr>
        <p:spPr>
          <a:xfrm>
            <a:off x="-2590156" y="572703"/>
            <a:ext cx="11239500" cy="965156"/>
          </a:xfrm>
        </p:spPr>
        <p:txBody>
          <a:bodyPr>
            <a:noAutofit/>
          </a:bodyPr>
          <a:lstStyle/>
          <a:p>
            <a:r>
              <a:rPr lang="da-DK" sz="2800" dirty="0"/>
              <a:t>Det Sundhedspolitiske Danmarkskort</a:t>
            </a:r>
          </a:p>
        </p:txBody>
      </p:sp>
      <p:sp>
        <p:nvSpPr>
          <p:cNvPr id="3" name="Pladsholder til dato 2">
            <a:extLst>
              <a:ext uri="{FF2B5EF4-FFF2-40B4-BE49-F238E27FC236}">
                <a16:creationId xmlns:a16="http://schemas.microsoft.com/office/drawing/2014/main" id="{D9F26632-10D4-E419-CB9B-EBC601AB3BE1}"/>
              </a:ext>
            </a:extLst>
          </p:cNvPr>
          <p:cNvSpPr>
            <a:spLocks noGrp="1"/>
          </p:cNvSpPr>
          <p:nvPr>
            <p:ph type="dt" sz="half" idx="10"/>
          </p:nvPr>
        </p:nvSpPr>
        <p:spPr/>
        <p:txBody>
          <a:bodyPr/>
          <a:lstStyle/>
          <a:p>
            <a:fld id="{F3EF4D5A-4651-4B9C-924F-A1DBD1BE844D}" type="datetime1">
              <a:rPr lang="da-DK" smtClean="0"/>
              <a:t>19-05-2025</a:t>
            </a:fld>
            <a:endParaRPr lang="da-DK"/>
          </a:p>
        </p:txBody>
      </p:sp>
      <p:sp>
        <p:nvSpPr>
          <p:cNvPr id="5" name="Pladsholder til slidenummer 4">
            <a:extLst>
              <a:ext uri="{FF2B5EF4-FFF2-40B4-BE49-F238E27FC236}">
                <a16:creationId xmlns:a16="http://schemas.microsoft.com/office/drawing/2014/main" id="{FD678F0A-6BE7-72E1-2C3D-96DB22AAFF9C}"/>
              </a:ext>
            </a:extLst>
          </p:cNvPr>
          <p:cNvSpPr>
            <a:spLocks noGrp="1"/>
          </p:cNvSpPr>
          <p:nvPr>
            <p:ph type="sldNum" sz="quarter" idx="12"/>
          </p:nvPr>
        </p:nvSpPr>
        <p:spPr/>
        <p:txBody>
          <a:bodyPr/>
          <a:lstStyle/>
          <a:p>
            <a:fld id="{0E8862F4-759C-4937-98C7-CDEB1EE77131}" type="slidenum">
              <a:rPr lang="da-DK" smtClean="0"/>
              <a:pPr/>
              <a:t>22</a:t>
            </a:fld>
            <a:endParaRPr lang="da-DK"/>
          </a:p>
        </p:txBody>
      </p:sp>
      <p:sp>
        <p:nvSpPr>
          <p:cNvPr id="10" name="Tekstfelt 9">
            <a:extLst>
              <a:ext uri="{FF2B5EF4-FFF2-40B4-BE49-F238E27FC236}">
                <a16:creationId xmlns:a16="http://schemas.microsoft.com/office/drawing/2014/main" id="{E6CDA76E-2431-FD71-6FD8-6CCB3D17BB15}"/>
              </a:ext>
            </a:extLst>
          </p:cNvPr>
          <p:cNvSpPr txBox="1"/>
          <p:nvPr/>
        </p:nvSpPr>
        <p:spPr>
          <a:xfrm>
            <a:off x="414336" y="2252312"/>
            <a:ext cx="4979757" cy="4032985"/>
          </a:xfrm>
          <a:prstGeom prst="rect">
            <a:avLst/>
          </a:prstGeom>
          <a:noFill/>
        </p:spPr>
        <p:txBody>
          <a:bodyPr wrap="square" lIns="0" tIns="0" rIns="0" bIns="0" rtlCol="0">
            <a:noAutofit/>
          </a:bodyPr>
          <a:lstStyle/>
          <a:p>
            <a:pPr algn="l"/>
            <a:endParaRPr lang="da-DK" sz="4400" dirty="0">
              <a:solidFill>
                <a:schemeClr val="tx2">
                  <a:lumMod val="50000"/>
                  <a:lumOff val="50000"/>
                </a:schemeClr>
              </a:solidFill>
            </a:endParaRPr>
          </a:p>
          <a:p>
            <a:pPr algn="l"/>
            <a:r>
              <a:rPr lang="da-DK" sz="4400" dirty="0">
                <a:solidFill>
                  <a:schemeClr val="tx2">
                    <a:lumMod val="50000"/>
                    <a:lumOff val="50000"/>
                  </a:schemeClr>
                </a:solidFill>
              </a:rPr>
              <a:t>4 regioner</a:t>
            </a:r>
          </a:p>
          <a:p>
            <a:pPr algn="l"/>
            <a:endParaRPr lang="da-DK" sz="4400" dirty="0">
              <a:solidFill>
                <a:schemeClr val="tx2">
                  <a:lumMod val="50000"/>
                  <a:lumOff val="50000"/>
                </a:schemeClr>
              </a:solidFill>
            </a:endParaRPr>
          </a:p>
          <a:p>
            <a:pPr algn="l"/>
            <a:r>
              <a:rPr lang="da-DK" sz="4400" dirty="0">
                <a:solidFill>
                  <a:schemeClr val="tx2">
                    <a:lumMod val="50000"/>
                    <a:lumOff val="50000"/>
                  </a:schemeClr>
                </a:solidFill>
              </a:rPr>
              <a:t>17 Sundhedsråd</a:t>
            </a:r>
          </a:p>
          <a:p>
            <a:pPr algn="l"/>
            <a:endParaRPr lang="da-DK" sz="1600" dirty="0" err="1">
              <a:solidFill>
                <a:schemeClr val="tx2"/>
              </a:solidFill>
            </a:endParaRPr>
          </a:p>
        </p:txBody>
      </p:sp>
    </p:spTree>
    <p:extLst>
      <p:ext uri="{BB962C8B-B14F-4D97-AF65-F5344CB8AC3E}">
        <p14:creationId xmlns:p14="http://schemas.microsoft.com/office/powerpoint/2010/main" val="30089077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ladsholder til indhold 8">
            <a:extLst>
              <a:ext uri="{FF2B5EF4-FFF2-40B4-BE49-F238E27FC236}">
                <a16:creationId xmlns:a16="http://schemas.microsoft.com/office/drawing/2014/main" id="{E8EC6874-BAC0-C5F4-334B-DDD1477B477A}"/>
              </a:ext>
            </a:extLst>
          </p:cNvPr>
          <p:cNvSpPr>
            <a:spLocks noGrp="1"/>
          </p:cNvSpPr>
          <p:nvPr>
            <p:ph sz="half" idx="1"/>
          </p:nvPr>
        </p:nvSpPr>
        <p:spPr>
          <a:xfrm>
            <a:off x="206495" y="1441192"/>
            <a:ext cx="5872116" cy="4479925"/>
          </a:xfrm>
        </p:spPr>
        <p:txBody>
          <a:bodyPr vert="horz" lIns="0" tIns="0" rIns="0" bIns="0" rtlCol="0" anchor="t">
            <a:noAutofit/>
          </a:bodyPr>
          <a:lstStyle/>
          <a:p>
            <a:pPr marL="285750" indent="-285750">
              <a:buFont typeface="Arial" panose="020B0604020202020204" pitchFamily="34" charset="0"/>
              <a:buChar char="•"/>
            </a:pPr>
            <a:r>
              <a:rPr lang="da-DK" sz="2000" dirty="0">
                <a:latin typeface="IBM Plex Sans"/>
              </a:rPr>
              <a:t>Fremsat forslag omfatter, at regionerne nedsætter et patient- og pårørendeudvalg til hvert sundhedsråd: 17 i alt!</a:t>
            </a:r>
          </a:p>
          <a:p>
            <a:pPr marL="285750" indent="-285750">
              <a:buFont typeface="Arial,Sans-Serif" panose="020B0604020202020204" pitchFamily="34" charset="0"/>
              <a:buChar char="•"/>
            </a:pPr>
            <a:r>
              <a:rPr lang="da-DK" sz="2000" dirty="0">
                <a:latin typeface="IBM Plex Sans"/>
              </a:rPr>
              <a:t>Forslaget er blevet ændret fra høringsversion, der ikke havde hjemmel til 17 patient og pårørendeudvalg</a:t>
            </a:r>
            <a:endParaRPr lang="da-DK" sz="2000" dirty="0">
              <a:solidFill>
                <a:srgbClr val="000000"/>
              </a:solidFill>
              <a:latin typeface="IBM Plex Sans"/>
            </a:endParaRPr>
          </a:p>
          <a:p>
            <a:pPr marL="285750" indent="-285750">
              <a:buFont typeface="Arial" panose="020B0604020202020204" pitchFamily="34" charset="0"/>
              <a:buChar char="•"/>
            </a:pPr>
            <a:r>
              <a:rPr lang="da-DK" sz="2000" dirty="0">
                <a:latin typeface="IBM Plex Sans"/>
              </a:rPr>
              <a:t>En sejr for patienter og pårørende: Ældre Sagen har arbejdet for, at </a:t>
            </a:r>
            <a:r>
              <a:rPr lang="da-DK" sz="2000" u="sng" dirty="0">
                <a:latin typeface="IBM Plex Sans"/>
              </a:rPr>
              <a:t>både</a:t>
            </a:r>
            <a:r>
              <a:rPr lang="da-DK" sz="2000" dirty="0">
                <a:latin typeface="IBM Plex Sans"/>
              </a:rPr>
              <a:t> patienter og pårørende inddrages og har i høringssvar bl.a. opfordret til, at der til alle 17 sundhedsråd tilknyttes 17 brugerråd.</a:t>
            </a:r>
            <a:br>
              <a:rPr lang="da-DK" dirty="0"/>
            </a:br>
            <a:endParaRPr lang="da-DK" dirty="0"/>
          </a:p>
          <a:p>
            <a:pPr marL="285750" indent="-285750">
              <a:buFont typeface="Arial" panose="020B0604020202020204" pitchFamily="34" charset="0"/>
              <a:buChar char="•"/>
            </a:pPr>
            <a:endParaRPr lang="da-DK" dirty="0"/>
          </a:p>
          <a:p>
            <a:pPr marL="285750" indent="-285750">
              <a:buFont typeface="Arial" panose="020B0604020202020204" pitchFamily="34" charset="0"/>
              <a:buChar char="•"/>
            </a:pPr>
            <a:endParaRPr lang="da-DK" dirty="0"/>
          </a:p>
          <a:p>
            <a:endParaRPr lang="da-DK" dirty="0"/>
          </a:p>
        </p:txBody>
      </p:sp>
      <p:sp>
        <p:nvSpPr>
          <p:cNvPr id="4" name="Pladsholder til dato 3">
            <a:extLst>
              <a:ext uri="{FF2B5EF4-FFF2-40B4-BE49-F238E27FC236}">
                <a16:creationId xmlns:a16="http://schemas.microsoft.com/office/drawing/2014/main" id="{D2B71108-54F6-D9EE-61D7-0C772BF5BCDE}"/>
              </a:ext>
            </a:extLst>
          </p:cNvPr>
          <p:cNvSpPr>
            <a:spLocks noGrp="1"/>
          </p:cNvSpPr>
          <p:nvPr>
            <p:ph type="dt" sz="half" idx="10"/>
          </p:nvPr>
        </p:nvSpPr>
        <p:spPr/>
        <p:txBody>
          <a:bodyPr/>
          <a:lstStyle/>
          <a:p>
            <a:fld id="{19D909C2-3D1A-4D02-8F8B-D54A969E2911}" type="datetime1">
              <a:rPr lang="da-DK" smtClean="0"/>
              <a:t>19-05-2025</a:t>
            </a:fld>
            <a:endParaRPr lang="da-DK"/>
          </a:p>
        </p:txBody>
      </p:sp>
      <p:sp>
        <p:nvSpPr>
          <p:cNvPr id="6" name="Pladsholder til slidenummer 5">
            <a:extLst>
              <a:ext uri="{FF2B5EF4-FFF2-40B4-BE49-F238E27FC236}">
                <a16:creationId xmlns:a16="http://schemas.microsoft.com/office/drawing/2014/main" id="{F1F4A83A-B930-F006-DCA0-140C86736904}"/>
              </a:ext>
            </a:extLst>
          </p:cNvPr>
          <p:cNvSpPr>
            <a:spLocks noGrp="1"/>
          </p:cNvSpPr>
          <p:nvPr>
            <p:ph type="sldNum" sz="quarter" idx="12"/>
          </p:nvPr>
        </p:nvSpPr>
        <p:spPr/>
        <p:txBody>
          <a:bodyPr/>
          <a:lstStyle/>
          <a:p>
            <a:fld id="{0E8862F4-759C-4937-98C7-CDEB1EE77131}" type="slidenum">
              <a:rPr lang="da-DK" smtClean="0"/>
              <a:pPr/>
              <a:t>23</a:t>
            </a:fld>
            <a:endParaRPr lang="da-DK"/>
          </a:p>
        </p:txBody>
      </p:sp>
      <p:sp>
        <p:nvSpPr>
          <p:cNvPr id="8" name="Titel 7">
            <a:extLst>
              <a:ext uri="{FF2B5EF4-FFF2-40B4-BE49-F238E27FC236}">
                <a16:creationId xmlns:a16="http://schemas.microsoft.com/office/drawing/2014/main" id="{5F2750A1-5C5F-A2C0-7A79-F42E388577E5}"/>
              </a:ext>
            </a:extLst>
          </p:cNvPr>
          <p:cNvSpPr>
            <a:spLocks noGrp="1"/>
          </p:cNvSpPr>
          <p:nvPr>
            <p:ph type="title"/>
          </p:nvPr>
        </p:nvSpPr>
        <p:spPr>
          <a:xfrm>
            <a:off x="206495" y="430342"/>
            <a:ext cx="12254446" cy="1013082"/>
          </a:xfrm>
        </p:spPr>
        <p:txBody>
          <a:bodyPr>
            <a:normAutofit/>
          </a:bodyPr>
          <a:lstStyle/>
          <a:p>
            <a:r>
              <a:rPr lang="da-DK" sz="3200" dirty="0"/>
              <a:t>I første lovudkast var patient- og pårørenderåd ikke obligatoriske,</a:t>
            </a:r>
            <a:br>
              <a:rPr lang="da-DK" sz="3200" dirty="0"/>
            </a:br>
            <a:r>
              <a:rPr lang="da-DK" sz="3200" dirty="0"/>
              <a:t>men Ældre Sagen råbte - op og så…</a:t>
            </a:r>
          </a:p>
        </p:txBody>
      </p:sp>
      <p:pic>
        <p:nvPicPr>
          <p:cNvPr id="3" name="Billede 2" descr="Et billede, der indeholder tekst, skærmbillede, software, nummer/tal&#10;&#10;Indhold genereret af kunstig intelligens kan være forkert.">
            <a:extLst>
              <a:ext uri="{FF2B5EF4-FFF2-40B4-BE49-F238E27FC236}">
                <a16:creationId xmlns:a16="http://schemas.microsoft.com/office/drawing/2014/main" id="{87589DF9-C317-DF6B-56FB-E686CE16C690}"/>
              </a:ext>
            </a:extLst>
          </p:cNvPr>
          <p:cNvPicPr>
            <a:picLocks noChangeAspect="1"/>
          </p:cNvPicPr>
          <p:nvPr/>
        </p:nvPicPr>
        <p:blipFill rotWithShape="1">
          <a:blip r:embed="rId3"/>
          <a:srcRect l="40673" t="26892" r="13448" b="19813"/>
          <a:stretch/>
        </p:blipFill>
        <p:spPr bwMode="auto">
          <a:xfrm>
            <a:off x="7116281" y="3429000"/>
            <a:ext cx="4164833" cy="3023965"/>
          </a:xfrm>
          <a:prstGeom prst="rect">
            <a:avLst/>
          </a:prstGeom>
          <a:ln>
            <a:noFill/>
          </a:ln>
          <a:extLst>
            <a:ext uri="{53640926-AAD7-44D8-BBD7-CCE9431645EC}">
              <a14:shadowObscured xmlns:a14="http://schemas.microsoft.com/office/drawing/2010/main"/>
            </a:ext>
          </a:extLst>
        </p:spPr>
      </p:pic>
      <p:pic>
        <p:nvPicPr>
          <p:cNvPr id="2" name="Billede 1" descr="Et billede, der indeholder tekst, skærmbillede, software, Webside&#10;&#10;Indhold genereret af kunstig intelligens kan være forkert.">
            <a:extLst>
              <a:ext uri="{FF2B5EF4-FFF2-40B4-BE49-F238E27FC236}">
                <a16:creationId xmlns:a16="http://schemas.microsoft.com/office/drawing/2014/main" id="{CAFD53D6-40C3-0FF4-ED54-C25A6A97E9CB}"/>
              </a:ext>
            </a:extLst>
          </p:cNvPr>
          <p:cNvPicPr>
            <a:picLocks noChangeAspect="1"/>
          </p:cNvPicPr>
          <p:nvPr/>
        </p:nvPicPr>
        <p:blipFill rotWithShape="1">
          <a:blip r:embed="rId4"/>
          <a:srcRect t="13778" r="4053" b="29117"/>
          <a:stretch/>
        </p:blipFill>
        <p:spPr bwMode="auto">
          <a:xfrm>
            <a:off x="6262640" y="1441192"/>
            <a:ext cx="5872117" cy="218440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4968960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6A6826AF-FA4F-017E-A493-B9B5873D53BF}"/>
              </a:ext>
            </a:extLst>
          </p:cNvPr>
          <p:cNvSpPr>
            <a:spLocks noGrp="1"/>
          </p:cNvSpPr>
          <p:nvPr>
            <p:ph sz="half" idx="1"/>
          </p:nvPr>
        </p:nvSpPr>
        <p:spPr>
          <a:xfrm>
            <a:off x="192395" y="1327649"/>
            <a:ext cx="5666589" cy="4727465"/>
          </a:xfrm>
        </p:spPr>
        <p:txBody>
          <a:bodyPr vert="horz" lIns="0" tIns="0" rIns="0" bIns="0" rtlCol="0" anchor="t">
            <a:noAutofit/>
          </a:bodyPr>
          <a:lstStyle/>
          <a:p>
            <a:r>
              <a:rPr lang="da-DK" sz="1700" b="1" u="sng" dirty="0">
                <a:latin typeface="IBM Plex Sans"/>
              </a:rPr>
              <a:t>Hvis lovforslag som forventeligt bliver vedtaget, så:</a:t>
            </a:r>
            <a:endParaRPr lang="da-DK" sz="1700" b="1" u="sng" dirty="0"/>
          </a:p>
          <a:p>
            <a:pPr marL="285750" indent="-285750">
              <a:buFont typeface="Arial" panose="020B0503050203000203" pitchFamily="34" charset="0"/>
              <a:buChar char="•"/>
            </a:pPr>
            <a:endParaRPr lang="da-DK" sz="1700" b="1" dirty="0">
              <a:latin typeface="IBM Plex Sans"/>
            </a:endParaRPr>
          </a:p>
          <a:p>
            <a:pPr marL="463550" lvl="1">
              <a:buFont typeface="Courier New" panose="020B0503050203000203" pitchFamily="34" charset="0"/>
              <a:buChar char="o"/>
            </a:pPr>
            <a:r>
              <a:rPr lang="da-DK" sz="1700" b="1" dirty="0">
                <a:latin typeface="IBM Plex Sans"/>
              </a:rPr>
              <a:t>kommer de nuværende patientinddragelsesudvalg til at fungere til og med 2026</a:t>
            </a:r>
          </a:p>
          <a:p>
            <a:pPr marL="463550" lvl="1">
              <a:buFont typeface="Courier New" panose="020B0503050203000203" pitchFamily="34" charset="0"/>
              <a:buChar char="o"/>
            </a:pPr>
            <a:endParaRPr lang="da-DK" sz="1700" b="1" dirty="0"/>
          </a:p>
          <a:p>
            <a:pPr marL="463550" lvl="1">
              <a:buFont typeface="Courier New" panose="020B0503050203000203" pitchFamily="34" charset="0"/>
              <a:buChar char="o"/>
            </a:pPr>
            <a:r>
              <a:rPr lang="da-DK" sz="1700" b="1" dirty="0">
                <a:solidFill>
                  <a:schemeClr val="tx2">
                    <a:lumMod val="50000"/>
                    <a:lumOff val="50000"/>
                  </a:schemeClr>
                </a:solidFill>
                <a:latin typeface="IBM Plex Sans"/>
              </a:rPr>
              <a:t>skal regioner nedsætte ny patient- og pårørendeudvalg til hvert sundhedsråd fra 2027.  (Vi skal med i dem!)</a:t>
            </a:r>
            <a:br>
              <a:rPr lang="da-DK" sz="1700" b="1" dirty="0">
                <a:solidFill>
                  <a:schemeClr val="tx2">
                    <a:lumMod val="50000"/>
                    <a:lumOff val="50000"/>
                  </a:schemeClr>
                </a:solidFill>
                <a:latin typeface="IBM Plex Sans"/>
              </a:rPr>
            </a:br>
            <a:endParaRPr lang="da-DK" sz="1700" b="1" dirty="0">
              <a:solidFill>
                <a:schemeClr val="tx2">
                  <a:lumMod val="50000"/>
                  <a:lumOff val="50000"/>
                </a:schemeClr>
              </a:solidFill>
            </a:endParaRPr>
          </a:p>
          <a:p>
            <a:pPr marL="463550" lvl="1">
              <a:buFont typeface="Courier New" panose="020B0503050203000203" pitchFamily="34" charset="0"/>
              <a:buChar char="o"/>
            </a:pPr>
            <a:r>
              <a:rPr lang="da-DK" sz="1700" b="1" dirty="0">
                <a:latin typeface="IBM Plex Sans"/>
              </a:rPr>
              <a:t>skal sundhedsråd indgå aftaler lokalt om bl.a. sammenhængende forløb for ældre.</a:t>
            </a:r>
            <a:br>
              <a:rPr lang="da-DK" sz="1700" b="1" dirty="0">
                <a:latin typeface="IBM Plex Sans"/>
              </a:rPr>
            </a:br>
            <a:endParaRPr lang="da-DK" sz="1700" b="1" dirty="0"/>
          </a:p>
          <a:p>
            <a:pPr marL="463550" lvl="1">
              <a:buFont typeface="Courier New" panose="020B0503050203000203" pitchFamily="34" charset="0"/>
              <a:buChar char="o"/>
            </a:pPr>
            <a:r>
              <a:rPr lang="da-DK" sz="1700" b="1" dirty="0">
                <a:solidFill>
                  <a:schemeClr val="tx2">
                    <a:lumMod val="50000"/>
                    <a:lumOff val="50000"/>
                  </a:schemeClr>
                </a:solidFill>
                <a:latin typeface="IBM Plex Sans"/>
              </a:rPr>
              <a:t>er der fra 2027 ikke længere patientinddragelsesudvalg på regionsniveau i regionerne. </a:t>
            </a:r>
            <a:br>
              <a:rPr lang="da-DK" sz="1700" b="1" dirty="0">
                <a:solidFill>
                  <a:schemeClr val="tx2">
                    <a:lumMod val="50000"/>
                    <a:lumOff val="50000"/>
                  </a:schemeClr>
                </a:solidFill>
                <a:latin typeface="IBM Plex Sans"/>
              </a:rPr>
            </a:br>
            <a:r>
              <a:rPr lang="da-DK" sz="1700" b="1" dirty="0">
                <a:solidFill>
                  <a:schemeClr val="tx2">
                    <a:lumMod val="50000"/>
                    <a:lumOff val="50000"/>
                  </a:schemeClr>
                </a:solidFill>
                <a:latin typeface="IBM Plex Sans"/>
              </a:rPr>
              <a:t>Men både regionen og sundhedsrådene i den enkelte region skal høre de ny patient- og pårørendeudvalg i regionen ved større planer.</a:t>
            </a:r>
            <a:endParaRPr lang="da-DK" sz="1700" b="1" dirty="0">
              <a:solidFill>
                <a:schemeClr val="tx2">
                  <a:lumMod val="50000"/>
                  <a:lumOff val="50000"/>
                </a:schemeClr>
              </a:solidFill>
            </a:endParaRPr>
          </a:p>
          <a:p>
            <a:pPr marL="285750" indent="-285750">
              <a:buFont typeface="Arial,Sans-Serif" panose="020B0503050203000203" pitchFamily="34" charset="0"/>
              <a:buChar char="•"/>
            </a:pPr>
            <a:endParaRPr lang="da-DK" sz="1700" dirty="0">
              <a:solidFill>
                <a:srgbClr val="000000"/>
              </a:solidFill>
            </a:endParaRPr>
          </a:p>
          <a:p>
            <a:pPr marL="285750" indent="-285750">
              <a:buFont typeface="Arial" panose="020B0503050203000203" pitchFamily="34" charset="0"/>
              <a:buChar char="•"/>
            </a:pPr>
            <a:endParaRPr lang="da-DK" sz="1700" dirty="0"/>
          </a:p>
        </p:txBody>
      </p:sp>
      <p:sp>
        <p:nvSpPr>
          <p:cNvPr id="3" name="Pladsholder til dato 2">
            <a:extLst>
              <a:ext uri="{FF2B5EF4-FFF2-40B4-BE49-F238E27FC236}">
                <a16:creationId xmlns:a16="http://schemas.microsoft.com/office/drawing/2014/main" id="{B31B108D-9793-B794-D84A-B1609A7B3A8A}"/>
              </a:ext>
            </a:extLst>
          </p:cNvPr>
          <p:cNvSpPr>
            <a:spLocks noGrp="1"/>
          </p:cNvSpPr>
          <p:nvPr>
            <p:ph type="dt" sz="half" idx="10"/>
          </p:nvPr>
        </p:nvSpPr>
        <p:spPr/>
        <p:txBody>
          <a:bodyPr/>
          <a:lstStyle/>
          <a:p>
            <a:fld id="{80CF806E-5202-4939-91DC-FB45EBF365F0}" type="datetime1">
              <a:rPr lang="da-DK" smtClean="0"/>
              <a:t>19-05-2025</a:t>
            </a:fld>
            <a:endParaRPr lang="da-DK"/>
          </a:p>
        </p:txBody>
      </p:sp>
      <p:sp>
        <p:nvSpPr>
          <p:cNvPr id="4" name="Pladsholder til sidefod 3">
            <a:extLst>
              <a:ext uri="{FF2B5EF4-FFF2-40B4-BE49-F238E27FC236}">
                <a16:creationId xmlns:a16="http://schemas.microsoft.com/office/drawing/2014/main" id="{4BBF3D34-33D9-8BE9-0BB1-94054987FEB2}"/>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8C4A7F8E-6958-F062-FCCB-F5FC71D419AF}"/>
              </a:ext>
            </a:extLst>
          </p:cNvPr>
          <p:cNvSpPr>
            <a:spLocks noGrp="1"/>
          </p:cNvSpPr>
          <p:nvPr>
            <p:ph type="sldNum" sz="quarter" idx="12"/>
          </p:nvPr>
        </p:nvSpPr>
        <p:spPr/>
        <p:txBody>
          <a:bodyPr/>
          <a:lstStyle/>
          <a:p>
            <a:fld id="{0E8862F4-759C-4937-98C7-CDEB1EE77131}" type="slidenum">
              <a:rPr lang="da-DK" smtClean="0"/>
              <a:pPr/>
              <a:t>24</a:t>
            </a:fld>
            <a:endParaRPr lang="da-DK"/>
          </a:p>
        </p:txBody>
      </p:sp>
      <p:sp>
        <p:nvSpPr>
          <p:cNvPr id="6" name="Titel 5">
            <a:extLst>
              <a:ext uri="{FF2B5EF4-FFF2-40B4-BE49-F238E27FC236}">
                <a16:creationId xmlns:a16="http://schemas.microsoft.com/office/drawing/2014/main" id="{87CD6724-8B6B-B609-E52C-6A425BA70264}"/>
              </a:ext>
            </a:extLst>
          </p:cNvPr>
          <p:cNvSpPr>
            <a:spLocks noGrp="1"/>
          </p:cNvSpPr>
          <p:nvPr>
            <p:ph type="title"/>
          </p:nvPr>
        </p:nvSpPr>
        <p:spPr>
          <a:xfrm>
            <a:off x="192395" y="427978"/>
            <a:ext cx="6271779" cy="839788"/>
          </a:xfrm>
        </p:spPr>
        <p:txBody>
          <a:bodyPr>
            <a:normAutofit/>
          </a:bodyPr>
          <a:lstStyle/>
          <a:p>
            <a:r>
              <a:rPr lang="da-DK" sz="2000" dirty="0"/>
              <a:t>For Ældre Sagens lokale og regionale arbejde betyder det, at…</a:t>
            </a:r>
          </a:p>
        </p:txBody>
      </p:sp>
      <p:pic>
        <p:nvPicPr>
          <p:cNvPr id="18" name="Billede 17" descr="Et billede, der indeholder tekst, skærmbillede, dokument, Font/skrifttype&#10;&#10;AI-genereret indhold kan være ukorrekt.">
            <a:extLst>
              <a:ext uri="{FF2B5EF4-FFF2-40B4-BE49-F238E27FC236}">
                <a16:creationId xmlns:a16="http://schemas.microsoft.com/office/drawing/2014/main" id="{DE6F557A-FC22-6517-C78C-47DC0D83D858}"/>
              </a:ext>
            </a:extLst>
          </p:cNvPr>
          <p:cNvPicPr>
            <a:picLocks noChangeAspect="1"/>
          </p:cNvPicPr>
          <p:nvPr/>
        </p:nvPicPr>
        <p:blipFill>
          <a:blip r:embed="rId3"/>
          <a:stretch>
            <a:fillRect/>
          </a:stretch>
        </p:blipFill>
        <p:spPr>
          <a:xfrm>
            <a:off x="6849868" y="153736"/>
            <a:ext cx="5149737" cy="6329948"/>
          </a:xfrm>
          <a:prstGeom prst="rect">
            <a:avLst/>
          </a:prstGeom>
        </p:spPr>
      </p:pic>
    </p:spTree>
    <p:extLst>
      <p:ext uri="{BB962C8B-B14F-4D97-AF65-F5344CB8AC3E}">
        <p14:creationId xmlns:p14="http://schemas.microsoft.com/office/powerpoint/2010/main" val="41453386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1" name="Subtitle 2">
            <a:extLst>
              <a:ext uri="{FF2B5EF4-FFF2-40B4-BE49-F238E27FC236}">
                <a16:creationId xmlns:a16="http://schemas.microsoft.com/office/drawing/2014/main" id="{9ABD6D45-1996-4829-035C-0EF2D2AC06DD}"/>
              </a:ext>
            </a:extLst>
          </p:cNvPr>
          <p:cNvSpPr>
            <a:spLocks noGrp="1"/>
          </p:cNvSpPr>
          <p:nvPr>
            <p:ph sz="half" idx="1"/>
          </p:nvPr>
        </p:nvSpPr>
        <p:spPr>
          <a:xfrm>
            <a:off x="414338" y="1677988"/>
            <a:ext cx="5541962" cy="4479925"/>
          </a:xfrm>
        </p:spPr>
        <p:txBody>
          <a:bodyPr>
            <a:normAutofit/>
          </a:bodyPr>
          <a:lstStyle/>
          <a:p>
            <a:pPr>
              <a:spcAft>
                <a:spcPts val="600"/>
              </a:spcAft>
            </a:pPr>
            <a:r>
              <a:rPr lang="en-US" sz="2400" dirty="0" err="1"/>
              <a:t>Stadig</a:t>
            </a:r>
            <a:r>
              <a:rPr lang="en-US" sz="2400" dirty="0"/>
              <a:t> et </a:t>
            </a:r>
            <a:r>
              <a:rPr lang="en-US" sz="2400" dirty="0" err="1"/>
              <a:t>alvorligt</a:t>
            </a:r>
            <a:r>
              <a:rPr lang="en-US" sz="2400" dirty="0"/>
              <a:t> problem for mange </a:t>
            </a:r>
            <a:r>
              <a:rPr lang="en-US" sz="2400" dirty="0" err="1"/>
              <a:t>sagesløse</a:t>
            </a:r>
            <a:r>
              <a:rPr lang="en-US" sz="2400" dirty="0"/>
              <a:t> </a:t>
            </a:r>
            <a:r>
              <a:rPr lang="en-US" sz="2400" dirty="0" err="1"/>
              <a:t>danskere</a:t>
            </a:r>
            <a:r>
              <a:rPr lang="en-US" sz="2400" dirty="0"/>
              <a:t> </a:t>
            </a:r>
          </a:p>
          <a:p>
            <a:pPr>
              <a:spcAft>
                <a:spcPts val="600"/>
              </a:spcAft>
            </a:pPr>
            <a:r>
              <a:rPr lang="en-US" sz="2400" dirty="0"/>
              <a:t>- I alle </a:t>
            </a:r>
            <a:r>
              <a:rPr lang="en-US" sz="2400" dirty="0" err="1"/>
              <a:t>aldersgrupper</a:t>
            </a:r>
            <a:endParaRPr lang="en-US" sz="2400" dirty="0"/>
          </a:p>
        </p:txBody>
      </p:sp>
      <p:sp>
        <p:nvSpPr>
          <p:cNvPr id="1036" name="Date Placeholder 2">
            <a:extLst>
              <a:ext uri="{FF2B5EF4-FFF2-40B4-BE49-F238E27FC236}">
                <a16:creationId xmlns:a16="http://schemas.microsoft.com/office/drawing/2014/main" id="{AA035416-EDD0-9F1E-FB36-79BB4F909F9B}"/>
              </a:ext>
            </a:extLst>
          </p:cNvPr>
          <p:cNvSpPr>
            <a:spLocks noGrp="1"/>
          </p:cNvSpPr>
          <p:nvPr>
            <p:ph type="dt" sz="half" idx="10"/>
          </p:nvPr>
        </p:nvSpPr>
        <p:spPr>
          <a:xfrm>
            <a:off x="8866188" y="6577013"/>
            <a:ext cx="1939925" cy="273050"/>
          </a:xfrm>
        </p:spPr>
        <p:txBody>
          <a:bodyPr/>
          <a:lstStyle/>
          <a:p>
            <a:pPr>
              <a:spcAft>
                <a:spcPts val="600"/>
              </a:spcAft>
            </a:pPr>
            <a:fld id="{80CF806E-5202-4939-91DC-FB45EBF365F0}" type="datetime1">
              <a:rPr lang="da-DK" smtClean="0"/>
              <a:pPr>
                <a:spcAft>
                  <a:spcPts val="600"/>
                </a:spcAft>
              </a:pPr>
              <a:t>19-05-2025</a:t>
            </a:fld>
            <a:endParaRPr lang="da-DK"/>
          </a:p>
        </p:txBody>
      </p:sp>
      <p:sp>
        <p:nvSpPr>
          <p:cNvPr id="1040" name="Slide Number Placeholder 4">
            <a:extLst>
              <a:ext uri="{FF2B5EF4-FFF2-40B4-BE49-F238E27FC236}">
                <a16:creationId xmlns:a16="http://schemas.microsoft.com/office/drawing/2014/main" id="{E761191A-F18F-3BE7-1DDA-A717B3B8737E}"/>
              </a:ext>
            </a:extLst>
          </p:cNvPr>
          <p:cNvSpPr>
            <a:spLocks noGrp="1"/>
          </p:cNvSpPr>
          <p:nvPr>
            <p:ph type="sldNum" sz="quarter" idx="12"/>
          </p:nvPr>
        </p:nvSpPr>
        <p:spPr>
          <a:xfrm>
            <a:off x="11082337" y="6577013"/>
            <a:ext cx="693737" cy="273050"/>
          </a:xfrm>
        </p:spPr>
        <p:txBody>
          <a:bodyPr/>
          <a:lstStyle/>
          <a:p>
            <a:pPr>
              <a:spcAft>
                <a:spcPts val="600"/>
              </a:spcAft>
            </a:pPr>
            <a:fld id="{0E8862F4-759C-4937-98C7-CDEB1EE77131}" type="slidenum">
              <a:rPr lang="da-DK" smtClean="0"/>
              <a:pPr>
                <a:spcAft>
                  <a:spcPts val="600"/>
                </a:spcAft>
              </a:pPr>
              <a:t>25</a:t>
            </a:fld>
            <a:endParaRPr lang="da-DK"/>
          </a:p>
        </p:txBody>
      </p:sp>
      <p:sp>
        <p:nvSpPr>
          <p:cNvPr id="2" name="Titel 1">
            <a:extLst>
              <a:ext uri="{FF2B5EF4-FFF2-40B4-BE49-F238E27FC236}">
                <a16:creationId xmlns:a16="http://schemas.microsoft.com/office/drawing/2014/main" id="{BDBF5F45-3F82-0151-A98C-D09A88BAC62F}"/>
              </a:ext>
            </a:extLst>
          </p:cNvPr>
          <p:cNvSpPr>
            <a:spLocks noGrp="1"/>
          </p:cNvSpPr>
          <p:nvPr>
            <p:ph type="title"/>
          </p:nvPr>
        </p:nvSpPr>
        <p:spPr>
          <a:xfrm>
            <a:off x="414337" y="419100"/>
            <a:ext cx="5541963" cy="839788"/>
          </a:xfrm>
        </p:spPr>
        <p:txBody>
          <a:bodyPr anchor="t">
            <a:normAutofit/>
          </a:bodyPr>
          <a:lstStyle/>
          <a:p>
            <a:r>
              <a:rPr lang="da-DK" dirty="0"/>
              <a:t>DIGITAL SVINDEL</a:t>
            </a:r>
            <a:endParaRPr lang="da-DK"/>
          </a:p>
        </p:txBody>
      </p:sp>
      <p:sp>
        <p:nvSpPr>
          <p:cNvPr id="3" name="Pladsholder til dato 2" hidden="1">
            <a:extLst>
              <a:ext uri="{FF2B5EF4-FFF2-40B4-BE49-F238E27FC236}">
                <a16:creationId xmlns:a16="http://schemas.microsoft.com/office/drawing/2014/main" id="{ED9CACA2-C4D3-85B2-06F8-96571AEEB690}"/>
              </a:ext>
            </a:extLst>
          </p:cNvPr>
          <p:cNvSpPr>
            <a:spLocks noGrp="1"/>
          </p:cNvSpPr>
          <p:nvPr>
            <p:ph type="dt" sz="half" idx="4294967295"/>
          </p:nvPr>
        </p:nvSpPr>
        <p:spPr>
          <a:xfrm>
            <a:off x="8866188" y="6577013"/>
            <a:ext cx="1939925" cy="273050"/>
          </a:xfrm>
          <a:prstGeom prst="rect">
            <a:avLst/>
          </a:prstGeom>
        </p:spPr>
        <p:txBody>
          <a:bodyPr vert="horz" lIns="0" tIns="0" rIns="0" bIns="0" rtlCol="0" anchor="ctr"/>
          <a:lstStyle>
            <a:defPPr>
              <a:defRPr lang="en-US"/>
            </a:defPPr>
            <a:lvl1pPr marL="0" algn="r" defTabSz="914400" rtl="0" eaLnBrk="1" latinLnBrk="0" hangingPunct="1">
              <a:defRPr sz="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fld id="{8CA5FC4F-F7E4-45B1-AE61-D3ADC3A19034}" type="datetime1">
              <a:rPr lang="da-DK" smtClean="0"/>
              <a:pPr>
                <a:spcAft>
                  <a:spcPts val="600"/>
                </a:spcAft>
              </a:pPr>
              <a:t>19-05-2025</a:t>
            </a:fld>
            <a:endParaRPr lang="da-DK"/>
          </a:p>
        </p:txBody>
      </p:sp>
      <p:sp>
        <p:nvSpPr>
          <p:cNvPr id="5" name="Pladsholder til slidenummer 4" hidden="1">
            <a:extLst>
              <a:ext uri="{FF2B5EF4-FFF2-40B4-BE49-F238E27FC236}">
                <a16:creationId xmlns:a16="http://schemas.microsoft.com/office/drawing/2014/main" id="{54107DFA-327F-784C-46AE-4A7DDC77AF83}"/>
              </a:ext>
            </a:extLst>
          </p:cNvPr>
          <p:cNvSpPr>
            <a:spLocks noGrp="1"/>
          </p:cNvSpPr>
          <p:nvPr>
            <p:ph type="sldNum" sz="quarter" idx="4294967295"/>
          </p:nvPr>
        </p:nvSpPr>
        <p:spPr>
          <a:xfrm>
            <a:off x="11498263" y="6577013"/>
            <a:ext cx="693737" cy="273050"/>
          </a:xfrm>
        </p:spPr>
        <p:txBody>
          <a:bodyPr/>
          <a:lstStyle/>
          <a:p>
            <a:pPr>
              <a:spcAft>
                <a:spcPts val="600"/>
              </a:spcAft>
            </a:pPr>
            <a:fld id="{0E8862F4-759C-4937-98C7-CDEB1EE77131}" type="slidenum">
              <a:rPr lang="da-DK" smtClean="0"/>
              <a:pPr>
                <a:spcAft>
                  <a:spcPts val="600"/>
                </a:spcAft>
              </a:pPr>
              <a:t>25</a:t>
            </a:fld>
            <a:endParaRPr lang="da-DK"/>
          </a:p>
        </p:txBody>
      </p:sp>
    </p:spTree>
    <p:extLst>
      <p:ext uri="{BB962C8B-B14F-4D97-AF65-F5344CB8AC3E}">
        <p14:creationId xmlns:p14="http://schemas.microsoft.com/office/powerpoint/2010/main" val="8004886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9C5DE56-3C99-F01C-31A1-3D8B084B096F}"/>
              </a:ext>
            </a:extLst>
          </p:cNvPr>
          <p:cNvSpPr>
            <a:spLocks noGrp="1"/>
          </p:cNvSpPr>
          <p:nvPr>
            <p:ph type="title"/>
          </p:nvPr>
        </p:nvSpPr>
        <p:spPr/>
        <p:txBody>
          <a:bodyPr anchor="t">
            <a:normAutofit fontScale="90000"/>
          </a:bodyPr>
          <a:lstStyle/>
          <a:p>
            <a:r>
              <a:rPr lang="da-DK" dirty="0"/>
              <a:t>Hvad gør Ældre Sagen?</a:t>
            </a:r>
            <a:br>
              <a:rPr lang="da-DK" dirty="0"/>
            </a:br>
            <a:r>
              <a:rPr lang="da-DK" dirty="0"/>
              <a:t>Vi har fået gode løsninger, og vi kæmper videre</a:t>
            </a:r>
            <a:br>
              <a:rPr lang="da-DK" dirty="0"/>
            </a:br>
            <a:br>
              <a:rPr lang="da-DK" dirty="0"/>
            </a:br>
            <a:endParaRPr lang="da-DK" dirty="0"/>
          </a:p>
        </p:txBody>
      </p:sp>
      <p:sp>
        <p:nvSpPr>
          <p:cNvPr id="3" name="Pladsholder til dato 2">
            <a:extLst>
              <a:ext uri="{FF2B5EF4-FFF2-40B4-BE49-F238E27FC236}">
                <a16:creationId xmlns:a16="http://schemas.microsoft.com/office/drawing/2014/main" id="{5AECF8E8-6A0F-EA53-78D6-3A8EBB9B379F}"/>
              </a:ext>
            </a:extLst>
          </p:cNvPr>
          <p:cNvSpPr>
            <a:spLocks noGrp="1"/>
          </p:cNvSpPr>
          <p:nvPr>
            <p:ph type="dt" sz="half" idx="10"/>
          </p:nvPr>
        </p:nvSpPr>
        <p:spPr/>
        <p:txBody>
          <a:bodyPr anchor="ctr">
            <a:normAutofit fontScale="25000" lnSpcReduction="20000"/>
          </a:bodyPr>
          <a:lstStyle/>
          <a:p>
            <a:pPr>
              <a:spcAft>
                <a:spcPts val="600"/>
              </a:spcAft>
            </a:pPr>
            <a:fld id="{F3EF4D5A-4651-4B9C-924F-A1DBD1BE844D}" type="datetime1">
              <a:rPr lang="da-DK" smtClean="0"/>
              <a:pPr>
                <a:spcAft>
                  <a:spcPts val="600"/>
                </a:spcAft>
              </a:pPr>
              <a:t>19-05-2025</a:t>
            </a:fld>
            <a:endParaRPr lang="da-DK"/>
          </a:p>
        </p:txBody>
      </p:sp>
      <p:sp>
        <p:nvSpPr>
          <p:cNvPr id="13" name="Footer Placeholder 3">
            <a:extLst>
              <a:ext uri="{FF2B5EF4-FFF2-40B4-BE49-F238E27FC236}">
                <a16:creationId xmlns:a16="http://schemas.microsoft.com/office/drawing/2014/main" id="{36013218-AFF9-241B-B1CE-37D06752D1A3}"/>
              </a:ext>
            </a:extLst>
          </p:cNvPr>
          <p:cNvSpPr>
            <a:spLocks noGrp="1"/>
          </p:cNvSpPr>
          <p:nvPr>
            <p:ph type="ftr" sz="quarter" idx="11"/>
          </p:nvPr>
        </p:nvSpPr>
        <p:spPr/>
        <p:txBody>
          <a:bodyPr/>
          <a:lstStyle/>
          <a:p>
            <a:endParaRPr lang="da-DK" dirty="0"/>
          </a:p>
        </p:txBody>
      </p:sp>
      <p:sp>
        <p:nvSpPr>
          <p:cNvPr id="5" name="Pladsholder til slidenummer 4">
            <a:extLst>
              <a:ext uri="{FF2B5EF4-FFF2-40B4-BE49-F238E27FC236}">
                <a16:creationId xmlns:a16="http://schemas.microsoft.com/office/drawing/2014/main" id="{3D604770-4334-79FC-0A93-A22A38CF2495}"/>
              </a:ext>
            </a:extLst>
          </p:cNvPr>
          <p:cNvSpPr>
            <a:spLocks noGrp="1"/>
          </p:cNvSpPr>
          <p:nvPr>
            <p:ph type="sldNum" sz="quarter" idx="12"/>
          </p:nvPr>
        </p:nvSpPr>
        <p:spPr/>
        <p:txBody>
          <a:bodyPr anchor="ctr">
            <a:normAutofit/>
          </a:bodyPr>
          <a:lstStyle/>
          <a:p>
            <a:pPr>
              <a:spcAft>
                <a:spcPts val="600"/>
              </a:spcAft>
            </a:pPr>
            <a:fld id="{0E8862F4-759C-4937-98C7-CDEB1EE77131}" type="slidenum">
              <a:rPr lang="da-DK" smtClean="0"/>
              <a:pPr>
                <a:spcAft>
                  <a:spcPts val="600"/>
                </a:spcAft>
              </a:pPr>
              <a:t>26</a:t>
            </a:fld>
            <a:endParaRPr lang="da-DK"/>
          </a:p>
        </p:txBody>
      </p:sp>
      <p:sp>
        <p:nvSpPr>
          <p:cNvPr id="6" name="Pladsholder til indhold 5">
            <a:extLst>
              <a:ext uri="{FF2B5EF4-FFF2-40B4-BE49-F238E27FC236}">
                <a16:creationId xmlns:a16="http://schemas.microsoft.com/office/drawing/2014/main" id="{7DAE9216-4C40-79E0-3E47-E8368CFFA204}"/>
              </a:ext>
            </a:extLst>
          </p:cNvPr>
          <p:cNvSpPr>
            <a:spLocks noGrp="1"/>
          </p:cNvSpPr>
          <p:nvPr>
            <p:ph sz="quarter" idx="13"/>
          </p:nvPr>
        </p:nvSpPr>
        <p:spPr>
          <a:xfrm>
            <a:off x="413887" y="1493490"/>
            <a:ext cx="7295950" cy="5217632"/>
          </a:xfrm>
        </p:spPr>
        <p:txBody>
          <a:bodyPr vert="horz" lIns="0" tIns="0" rIns="0" bIns="0" rtlCol="0" anchor="t">
            <a:normAutofit/>
          </a:bodyPr>
          <a:lstStyle/>
          <a:p>
            <a:pPr>
              <a:lnSpc>
                <a:spcPct val="100000"/>
              </a:lnSpc>
              <a:spcAft>
                <a:spcPts val="600"/>
              </a:spcAft>
            </a:pPr>
            <a:endParaRPr lang="da-DK" sz="1500" b="1" dirty="0">
              <a:latin typeface="IBM Plex Sans"/>
            </a:endParaRPr>
          </a:p>
          <a:p>
            <a:pPr>
              <a:lnSpc>
                <a:spcPct val="100000"/>
              </a:lnSpc>
              <a:spcAft>
                <a:spcPts val="600"/>
              </a:spcAft>
            </a:pPr>
            <a:r>
              <a:rPr lang="da-DK" sz="2000" b="1" dirty="0">
                <a:latin typeface="IBM Plex Sans"/>
              </a:rPr>
              <a:t>Deltager i Digitaliseringsministerens arbejdsgruppe mod digital svindel. </a:t>
            </a:r>
            <a:endParaRPr lang="da-DK" sz="2000" b="1" dirty="0"/>
          </a:p>
          <a:p>
            <a:pPr>
              <a:lnSpc>
                <a:spcPct val="100000"/>
              </a:lnSpc>
              <a:spcAft>
                <a:spcPts val="600"/>
              </a:spcAft>
            </a:pPr>
            <a:r>
              <a:rPr lang="da-DK" sz="2000" b="1" dirty="0">
                <a:latin typeface="IBM Plex Sans"/>
              </a:rPr>
              <a:t>Medlem af det Det Kriminalpræventive Råd</a:t>
            </a:r>
          </a:p>
          <a:p>
            <a:pPr marL="285750" indent="-285750">
              <a:lnSpc>
                <a:spcPct val="100000"/>
              </a:lnSpc>
              <a:spcAft>
                <a:spcPts val="600"/>
              </a:spcAft>
              <a:buFont typeface="Arial" panose="020B0503050203000203" pitchFamily="34" charset="0"/>
              <a:buChar char="•"/>
            </a:pPr>
            <a:r>
              <a:rPr lang="da-DK" sz="2000" b="1" dirty="0">
                <a:latin typeface="IBM Plex Sans"/>
              </a:rPr>
              <a:t>Udvalget for  Borgernes Digitale og Daglige Tryghed </a:t>
            </a:r>
            <a:endParaRPr lang="da-DK" sz="2000" b="1" dirty="0"/>
          </a:p>
          <a:p>
            <a:pPr>
              <a:lnSpc>
                <a:spcPct val="100000"/>
              </a:lnSpc>
              <a:spcAft>
                <a:spcPts val="600"/>
              </a:spcAft>
              <a:buFont typeface="Arial" panose="020B0503050203000203" pitchFamily="34" charset="0"/>
            </a:pPr>
            <a:r>
              <a:rPr lang="da-DK" sz="2000" b="1" dirty="0">
                <a:latin typeface="IBM Plex Sans"/>
              </a:rPr>
              <a:t>Medlem af Politiets FIT - forum mod it-relateret økonomisk kriminalitet</a:t>
            </a:r>
          </a:p>
          <a:p>
            <a:pPr marL="0" indent="0">
              <a:lnSpc>
                <a:spcPct val="100000"/>
              </a:lnSpc>
              <a:spcAft>
                <a:spcPts val="600"/>
              </a:spcAft>
              <a:buNone/>
            </a:pPr>
            <a:r>
              <a:rPr lang="da-DK" sz="2000" b="1" dirty="0">
                <a:latin typeface="IBM Plex Sans"/>
              </a:rPr>
              <a:t>Samarbejder med bl.a.</a:t>
            </a:r>
          </a:p>
          <a:p>
            <a:pPr marL="285750" indent="-285750">
              <a:lnSpc>
                <a:spcPct val="100000"/>
              </a:lnSpc>
              <a:spcAft>
                <a:spcPts val="600"/>
              </a:spcAft>
              <a:buFont typeface="Arial" panose="020B0503050203000203" pitchFamily="34" charset="0"/>
              <a:buChar char="•"/>
            </a:pPr>
            <a:r>
              <a:rPr lang="da-DK" sz="2000" b="1" dirty="0">
                <a:latin typeface="IBM Plex Sans"/>
              </a:rPr>
              <a:t>Forbrugerrådet TÆNK</a:t>
            </a:r>
          </a:p>
          <a:p>
            <a:pPr marL="285750" indent="-285750">
              <a:lnSpc>
                <a:spcPct val="100000"/>
              </a:lnSpc>
              <a:spcAft>
                <a:spcPts val="600"/>
              </a:spcAft>
              <a:buFont typeface="Arial" panose="020B0503050203000203" pitchFamily="34" charset="0"/>
              <a:buChar char="•"/>
            </a:pPr>
            <a:r>
              <a:rPr lang="da-DK" sz="2000" b="1" dirty="0">
                <a:latin typeface="IBM Plex Sans"/>
              </a:rPr>
              <a:t>Teleindustrien </a:t>
            </a:r>
          </a:p>
          <a:p>
            <a:pPr marL="285750" indent="-285750">
              <a:lnSpc>
                <a:spcPct val="100000"/>
              </a:lnSpc>
              <a:spcAft>
                <a:spcPts val="600"/>
              </a:spcAft>
              <a:buFont typeface="Arial" panose="020B0503050203000203" pitchFamily="34" charset="0"/>
              <a:buChar char="•"/>
            </a:pPr>
            <a:r>
              <a:rPr lang="da-DK" sz="2000" b="1" dirty="0">
                <a:latin typeface="IBM Plex Sans"/>
              </a:rPr>
              <a:t>Finans Danmark</a:t>
            </a:r>
          </a:p>
        </p:txBody>
      </p:sp>
    </p:spTree>
    <p:extLst>
      <p:ext uri="{BB962C8B-B14F-4D97-AF65-F5344CB8AC3E}">
        <p14:creationId xmlns:p14="http://schemas.microsoft.com/office/powerpoint/2010/main" val="3703515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3F4877D-F20B-2502-9035-BD5B4AC25109}"/>
              </a:ext>
            </a:extLst>
          </p:cNvPr>
          <p:cNvSpPr>
            <a:spLocks noGrp="1"/>
          </p:cNvSpPr>
          <p:nvPr>
            <p:ph type="title"/>
          </p:nvPr>
        </p:nvSpPr>
        <p:spPr/>
        <p:txBody>
          <a:bodyPr>
            <a:normAutofit fontScale="90000"/>
          </a:bodyPr>
          <a:lstStyle/>
          <a:p>
            <a:r>
              <a:rPr lang="da-DK" dirty="0"/>
              <a:t>Ældre Sagens spiller en særlige rolle i kampen mod svindel</a:t>
            </a:r>
          </a:p>
        </p:txBody>
      </p:sp>
      <p:sp>
        <p:nvSpPr>
          <p:cNvPr id="3" name="Pladsholder til dato 2">
            <a:extLst>
              <a:ext uri="{FF2B5EF4-FFF2-40B4-BE49-F238E27FC236}">
                <a16:creationId xmlns:a16="http://schemas.microsoft.com/office/drawing/2014/main" id="{A2658FED-40DD-D423-3879-7781A00EA101}"/>
              </a:ext>
            </a:extLst>
          </p:cNvPr>
          <p:cNvSpPr>
            <a:spLocks noGrp="1"/>
          </p:cNvSpPr>
          <p:nvPr>
            <p:ph type="dt" sz="half" idx="10"/>
          </p:nvPr>
        </p:nvSpPr>
        <p:spPr/>
        <p:txBody>
          <a:bodyPr/>
          <a:lstStyle/>
          <a:p>
            <a:fld id="{F3EF4D5A-4651-4B9C-924F-A1DBD1BE844D}" type="datetime1">
              <a:rPr lang="da-DK" smtClean="0"/>
              <a:t>19-05-2025</a:t>
            </a:fld>
            <a:endParaRPr lang="da-DK"/>
          </a:p>
        </p:txBody>
      </p:sp>
      <p:sp>
        <p:nvSpPr>
          <p:cNvPr id="4" name="Pladsholder til sidefod 3">
            <a:extLst>
              <a:ext uri="{FF2B5EF4-FFF2-40B4-BE49-F238E27FC236}">
                <a16:creationId xmlns:a16="http://schemas.microsoft.com/office/drawing/2014/main" id="{7BEBBEC1-784B-D55E-9DD7-B6E429B726CB}"/>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7EE36412-5791-3D92-097B-E69F9CB7D67C}"/>
              </a:ext>
            </a:extLst>
          </p:cNvPr>
          <p:cNvSpPr>
            <a:spLocks noGrp="1"/>
          </p:cNvSpPr>
          <p:nvPr>
            <p:ph type="sldNum" sz="quarter" idx="12"/>
          </p:nvPr>
        </p:nvSpPr>
        <p:spPr/>
        <p:txBody>
          <a:bodyPr/>
          <a:lstStyle/>
          <a:p>
            <a:fld id="{0E8862F4-759C-4937-98C7-CDEB1EE77131}" type="slidenum">
              <a:rPr lang="da-DK" smtClean="0"/>
              <a:pPr/>
              <a:t>27</a:t>
            </a:fld>
            <a:endParaRPr lang="da-DK"/>
          </a:p>
        </p:txBody>
      </p:sp>
      <p:sp>
        <p:nvSpPr>
          <p:cNvPr id="6" name="Pladsholder til indhold 5">
            <a:extLst>
              <a:ext uri="{FF2B5EF4-FFF2-40B4-BE49-F238E27FC236}">
                <a16:creationId xmlns:a16="http://schemas.microsoft.com/office/drawing/2014/main" id="{690C0244-B01A-E3FF-F24E-55612F2F7EEB}"/>
              </a:ext>
            </a:extLst>
          </p:cNvPr>
          <p:cNvSpPr>
            <a:spLocks noGrp="1"/>
          </p:cNvSpPr>
          <p:nvPr>
            <p:ph sz="quarter" idx="13"/>
          </p:nvPr>
        </p:nvSpPr>
        <p:spPr/>
        <p:txBody>
          <a:bodyPr vert="horz" lIns="0" tIns="0" rIns="0" bIns="0" rtlCol="0" anchor="t">
            <a:noAutofit/>
          </a:bodyPr>
          <a:lstStyle/>
          <a:p>
            <a:r>
              <a:rPr lang="da-DK" sz="2000" b="1" dirty="0">
                <a:latin typeface="IBM Plex Sans"/>
              </a:rPr>
              <a:t>Vi bekæmper svindel lokalt</a:t>
            </a:r>
            <a:endParaRPr lang="da-DK" sz="2000" b="1" dirty="0"/>
          </a:p>
          <a:p>
            <a:r>
              <a:rPr lang="da-DK" sz="2000" dirty="0">
                <a:latin typeface="IBM Plex Sans"/>
              </a:rPr>
              <a:t>1.500 dybt engagerede it-frivillige i lokalafdelingerne informerer om svindel og gode råd til at passe på sig selv, fx på</a:t>
            </a:r>
            <a:endParaRPr lang="da-DK" sz="2000" dirty="0"/>
          </a:p>
          <a:p>
            <a:endParaRPr lang="da-DK" sz="2000" dirty="0"/>
          </a:p>
          <a:p>
            <a:pPr marL="285750" indent="-285750">
              <a:buFont typeface="Arial" panose="020B0503050203000203" pitchFamily="34" charset="0"/>
              <a:buChar char="•"/>
            </a:pPr>
            <a:r>
              <a:rPr lang="da-DK" sz="2000" dirty="0">
                <a:latin typeface="IBM Plex Sans"/>
              </a:rPr>
              <a:t>It-caféer</a:t>
            </a:r>
          </a:p>
          <a:p>
            <a:pPr marL="285750" indent="-285750">
              <a:buFont typeface="Arial" panose="020B0503050203000203" pitchFamily="34" charset="0"/>
              <a:buChar char="•"/>
            </a:pPr>
            <a:r>
              <a:rPr lang="da-DK" sz="2000" dirty="0">
                <a:latin typeface="IBM Plex Sans"/>
              </a:rPr>
              <a:t>Informationsmøder (fx i samarbejde med lokalt politi og/eller banker)</a:t>
            </a:r>
          </a:p>
          <a:p>
            <a:endParaRPr lang="da-DK" sz="2000" dirty="0"/>
          </a:p>
          <a:p>
            <a:r>
              <a:rPr lang="da-DK" sz="2000" b="1" dirty="0">
                <a:latin typeface="IBM Plex Sans"/>
              </a:rPr>
              <a:t>Og via vores informationskanaler, fx </a:t>
            </a:r>
          </a:p>
          <a:p>
            <a:pPr marL="285750" indent="-285750">
              <a:buFont typeface="Arial" panose="020B0503050203000203" pitchFamily="34" charset="0"/>
              <a:buChar char="•"/>
            </a:pPr>
            <a:r>
              <a:rPr lang="da-DK" sz="2000" dirty="0">
                <a:latin typeface="IBM Plex Sans"/>
              </a:rPr>
              <a:t>Hjemmeside</a:t>
            </a:r>
            <a:endParaRPr lang="da-DK" sz="2000" dirty="0"/>
          </a:p>
          <a:p>
            <a:pPr marL="285750" indent="-285750">
              <a:buFont typeface="Arial" panose="020B0503050203000203" pitchFamily="34" charset="0"/>
              <a:buChar char="•"/>
            </a:pPr>
            <a:r>
              <a:rPr lang="da-DK" sz="2000" dirty="0">
                <a:latin typeface="IBM Plex Sans"/>
              </a:rPr>
              <a:t>Medlemsblad</a:t>
            </a:r>
            <a:endParaRPr lang="da-DK" sz="2000" dirty="0"/>
          </a:p>
          <a:p>
            <a:pPr marL="285750" indent="-285750">
              <a:buFont typeface="Arial" panose="020B0503050203000203" pitchFamily="34" charset="0"/>
              <a:buChar char="•"/>
            </a:pPr>
            <a:r>
              <a:rPr lang="da-DK" sz="2000" dirty="0">
                <a:latin typeface="IBM Plex Sans"/>
              </a:rPr>
              <a:t>Nyhedsbreve</a:t>
            </a:r>
            <a:endParaRPr lang="da-DK" sz="2000" dirty="0"/>
          </a:p>
          <a:p>
            <a:pPr marL="285750" indent="-285750">
              <a:buFont typeface="Arial" panose="020B0503050203000203" pitchFamily="34" charset="0"/>
              <a:buChar char="•"/>
            </a:pPr>
            <a:r>
              <a:rPr lang="da-DK" sz="2000" dirty="0">
                <a:latin typeface="IBM Plex Sans"/>
              </a:rPr>
              <a:t>Hjertesager podcast</a:t>
            </a:r>
          </a:p>
          <a:p>
            <a:endParaRPr lang="da-DK" dirty="0"/>
          </a:p>
          <a:p>
            <a:endParaRPr lang="da-DK" dirty="0"/>
          </a:p>
          <a:p>
            <a:endParaRPr lang="da-DK" dirty="0"/>
          </a:p>
          <a:p>
            <a:endParaRPr lang="da-DK" dirty="0"/>
          </a:p>
          <a:p>
            <a:endParaRPr lang="da-DK" dirty="0"/>
          </a:p>
        </p:txBody>
      </p:sp>
    </p:spTree>
    <p:extLst>
      <p:ext uri="{BB962C8B-B14F-4D97-AF65-F5344CB8AC3E}">
        <p14:creationId xmlns:p14="http://schemas.microsoft.com/office/powerpoint/2010/main" val="20303429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9" name="Subtitle 2">
            <a:extLst>
              <a:ext uri="{FF2B5EF4-FFF2-40B4-BE49-F238E27FC236}">
                <a16:creationId xmlns:a16="http://schemas.microsoft.com/office/drawing/2014/main" id="{9E91141D-6052-66CA-B7E6-B407B6BED329}"/>
              </a:ext>
            </a:extLst>
          </p:cNvPr>
          <p:cNvSpPr>
            <a:spLocks noGrp="1"/>
          </p:cNvSpPr>
          <p:nvPr>
            <p:ph sz="half" idx="1"/>
          </p:nvPr>
        </p:nvSpPr>
        <p:spPr>
          <a:xfrm>
            <a:off x="414338" y="1677988"/>
            <a:ext cx="5541962" cy="4479925"/>
          </a:xfrm>
        </p:spPr>
        <p:txBody>
          <a:bodyPr>
            <a:normAutofit/>
          </a:bodyPr>
          <a:lstStyle/>
          <a:p>
            <a:pPr>
              <a:spcAft>
                <a:spcPts val="600"/>
              </a:spcAft>
            </a:pPr>
            <a:r>
              <a:rPr lang="en-US" sz="2400" dirty="0"/>
              <a:t>Nye </a:t>
            </a:r>
            <a:r>
              <a:rPr lang="en-US" sz="2400" dirty="0" err="1"/>
              <a:t>vilkår</a:t>
            </a:r>
            <a:r>
              <a:rPr lang="en-US" sz="2400" dirty="0"/>
              <a:t> for </a:t>
            </a:r>
            <a:r>
              <a:rPr lang="en-US" sz="2400" dirty="0" err="1"/>
              <a:t>uddeling</a:t>
            </a:r>
            <a:r>
              <a:rPr lang="en-US" sz="2400" dirty="0"/>
              <a:t> </a:t>
            </a:r>
            <a:r>
              <a:rPr lang="en-US" sz="2400" dirty="0" err="1"/>
              <a:t>af</a:t>
            </a:r>
            <a:r>
              <a:rPr lang="en-US" sz="2400" dirty="0"/>
              <a:t> post </a:t>
            </a:r>
            <a:r>
              <a:rPr lang="en-US" sz="2400" dirty="0" err="1"/>
              <a:t>bekymrer</a:t>
            </a:r>
            <a:r>
              <a:rPr lang="en-US" sz="2400" dirty="0"/>
              <a:t> mange – </a:t>
            </a:r>
            <a:r>
              <a:rPr lang="en-US" sz="2400" dirty="0" err="1"/>
              <a:t>helt</a:t>
            </a:r>
            <a:r>
              <a:rPr lang="en-US" sz="2400" dirty="0"/>
              <a:t> med </a:t>
            </a:r>
            <a:r>
              <a:rPr lang="en-US" sz="2400" dirty="0" err="1"/>
              <a:t>rette</a:t>
            </a:r>
            <a:r>
              <a:rPr lang="en-US" sz="2400" dirty="0"/>
              <a:t>.</a:t>
            </a:r>
          </a:p>
        </p:txBody>
      </p:sp>
      <p:sp>
        <p:nvSpPr>
          <p:cNvPr id="3084" name="Date Placeholder 2">
            <a:extLst>
              <a:ext uri="{FF2B5EF4-FFF2-40B4-BE49-F238E27FC236}">
                <a16:creationId xmlns:a16="http://schemas.microsoft.com/office/drawing/2014/main" id="{09FA7625-0C6E-885C-52E0-EB37AA0CB781}"/>
              </a:ext>
            </a:extLst>
          </p:cNvPr>
          <p:cNvSpPr>
            <a:spLocks noGrp="1"/>
          </p:cNvSpPr>
          <p:nvPr>
            <p:ph type="dt" sz="half" idx="10"/>
          </p:nvPr>
        </p:nvSpPr>
        <p:spPr>
          <a:xfrm>
            <a:off x="8866188" y="6577013"/>
            <a:ext cx="1939925" cy="273050"/>
          </a:xfrm>
        </p:spPr>
        <p:txBody>
          <a:bodyPr/>
          <a:lstStyle/>
          <a:p>
            <a:pPr>
              <a:spcAft>
                <a:spcPts val="600"/>
              </a:spcAft>
            </a:pPr>
            <a:fld id="{80CF806E-5202-4939-91DC-FB45EBF365F0}" type="datetime1">
              <a:rPr lang="da-DK" smtClean="0"/>
              <a:pPr>
                <a:spcAft>
                  <a:spcPts val="600"/>
                </a:spcAft>
              </a:pPr>
              <a:t>19-05-2025</a:t>
            </a:fld>
            <a:endParaRPr lang="da-DK"/>
          </a:p>
        </p:txBody>
      </p:sp>
      <p:sp>
        <p:nvSpPr>
          <p:cNvPr id="3086" name="Footer Placeholder 3">
            <a:extLst>
              <a:ext uri="{FF2B5EF4-FFF2-40B4-BE49-F238E27FC236}">
                <a16:creationId xmlns:a16="http://schemas.microsoft.com/office/drawing/2014/main" id="{8663215E-95AE-B979-8D97-DEB05779B8C2}"/>
              </a:ext>
            </a:extLst>
          </p:cNvPr>
          <p:cNvSpPr>
            <a:spLocks noGrp="1"/>
          </p:cNvSpPr>
          <p:nvPr>
            <p:ph type="ftr" sz="quarter" idx="11"/>
          </p:nvPr>
        </p:nvSpPr>
        <p:spPr>
          <a:xfrm>
            <a:off x="2354262" y="6577013"/>
            <a:ext cx="6511926" cy="273050"/>
          </a:xfrm>
        </p:spPr>
        <p:txBody>
          <a:bodyPr/>
          <a:lstStyle/>
          <a:p>
            <a:endParaRPr lang="da-DK"/>
          </a:p>
        </p:txBody>
      </p:sp>
      <p:sp>
        <p:nvSpPr>
          <p:cNvPr id="3088" name="Slide Number Placeholder 4">
            <a:extLst>
              <a:ext uri="{FF2B5EF4-FFF2-40B4-BE49-F238E27FC236}">
                <a16:creationId xmlns:a16="http://schemas.microsoft.com/office/drawing/2014/main" id="{54DDD6C3-8AAE-CC62-DE73-14629B52216E}"/>
              </a:ext>
            </a:extLst>
          </p:cNvPr>
          <p:cNvSpPr>
            <a:spLocks noGrp="1"/>
          </p:cNvSpPr>
          <p:nvPr>
            <p:ph type="sldNum" sz="quarter" idx="12"/>
          </p:nvPr>
        </p:nvSpPr>
        <p:spPr>
          <a:xfrm>
            <a:off x="11082337" y="6577013"/>
            <a:ext cx="693737" cy="273050"/>
          </a:xfrm>
        </p:spPr>
        <p:txBody>
          <a:bodyPr/>
          <a:lstStyle/>
          <a:p>
            <a:pPr>
              <a:spcAft>
                <a:spcPts val="600"/>
              </a:spcAft>
            </a:pPr>
            <a:fld id="{0E8862F4-759C-4937-98C7-CDEB1EE77131}" type="slidenum">
              <a:rPr lang="da-DK" smtClean="0"/>
              <a:pPr>
                <a:spcAft>
                  <a:spcPts val="600"/>
                </a:spcAft>
              </a:pPr>
              <a:t>28</a:t>
            </a:fld>
            <a:endParaRPr lang="da-DK"/>
          </a:p>
        </p:txBody>
      </p:sp>
      <p:sp>
        <p:nvSpPr>
          <p:cNvPr id="2" name="Titel 1">
            <a:extLst>
              <a:ext uri="{FF2B5EF4-FFF2-40B4-BE49-F238E27FC236}">
                <a16:creationId xmlns:a16="http://schemas.microsoft.com/office/drawing/2014/main" id="{8DFD1BC6-71D3-3053-F5FC-700A6691ACC3}"/>
              </a:ext>
            </a:extLst>
          </p:cNvPr>
          <p:cNvSpPr>
            <a:spLocks noGrp="1"/>
          </p:cNvSpPr>
          <p:nvPr>
            <p:ph type="title"/>
          </p:nvPr>
        </p:nvSpPr>
        <p:spPr>
          <a:xfrm>
            <a:off x="414337" y="419100"/>
            <a:ext cx="5541963" cy="839788"/>
          </a:xfrm>
        </p:spPr>
        <p:txBody>
          <a:bodyPr anchor="t">
            <a:normAutofit/>
          </a:bodyPr>
          <a:lstStyle/>
          <a:p>
            <a:r>
              <a:rPr lang="da-DK" dirty="0"/>
              <a:t>POST</a:t>
            </a:r>
            <a:endParaRPr lang="da-DK"/>
          </a:p>
        </p:txBody>
      </p:sp>
      <p:sp>
        <p:nvSpPr>
          <p:cNvPr id="3" name="Pladsholder til dato 2" hidden="1">
            <a:extLst>
              <a:ext uri="{FF2B5EF4-FFF2-40B4-BE49-F238E27FC236}">
                <a16:creationId xmlns:a16="http://schemas.microsoft.com/office/drawing/2014/main" id="{6A95E309-0B4A-1866-0257-4CBCDFA69615}"/>
              </a:ext>
            </a:extLst>
          </p:cNvPr>
          <p:cNvSpPr>
            <a:spLocks noGrp="1"/>
          </p:cNvSpPr>
          <p:nvPr>
            <p:ph type="dt" sz="half" idx="4294967295"/>
          </p:nvPr>
        </p:nvSpPr>
        <p:spPr>
          <a:xfrm>
            <a:off x="8866188" y="6577013"/>
            <a:ext cx="1939925" cy="273050"/>
          </a:xfrm>
          <a:prstGeom prst="rect">
            <a:avLst/>
          </a:prstGeom>
        </p:spPr>
        <p:txBody>
          <a:bodyPr vert="horz" lIns="0" tIns="0" rIns="0" bIns="0" rtlCol="0" anchor="ctr"/>
          <a:lstStyle>
            <a:defPPr>
              <a:defRPr lang="en-US"/>
            </a:defPPr>
            <a:lvl1pPr marL="0" algn="r" defTabSz="914400" rtl="0" eaLnBrk="1" latinLnBrk="0" hangingPunct="1">
              <a:defRPr sz="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fld id="{8CA5FC4F-F7E4-45B1-AE61-D3ADC3A19034}" type="datetime1">
              <a:rPr lang="da-DK" smtClean="0"/>
              <a:pPr>
                <a:spcAft>
                  <a:spcPts val="600"/>
                </a:spcAft>
              </a:pPr>
              <a:t>19-05-2025</a:t>
            </a:fld>
            <a:endParaRPr lang="da-DK"/>
          </a:p>
        </p:txBody>
      </p:sp>
      <p:sp>
        <p:nvSpPr>
          <p:cNvPr id="5" name="Pladsholder til slidenummer 4" hidden="1">
            <a:extLst>
              <a:ext uri="{FF2B5EF4-FFF2-40B4-BE49-F238E27FC236}">
                <a16:creationId xmlns:a16="http://schemas.microsoft.com/office/drawing/2014/main" id="{49A1A377-132C-893F-FB4D-B8175E7ABDD1}"/>
              </a:ext>
            </a:extLst>
          </p:cNvPr>
          <p:cNvSpPr>
            <a:spLocks noGrp="1"/>
          </p:cNvSpPr>
          <p:nvPr>
            <p:ph type="sldNum" sz="quarter" idx="4294967295"/>
          </p:nvPr>
        </p:nvSpPr>
        <p:spPr>
          <a:xfrm>
            <a:off x="11498263" y="6577013"/>
            <a:ext cx="693737" cy="273050"/>
          </a:xfrm>
        </p:spPr>
        <p:txBody>
          <a:bodyPr/>
          <a:lstStyle/>
          <a:p>
            <a:pPr>
              <a:spcAft>
                <a:spcPts val="600"/>
              </a:spcAft>
            </a:pPr>
            <a:fld id="{0E8862F4-759C-4937-98C7-CDEB1EE77131}" type="slidenum">
              <a:rPr lang="da-DK" smtClean="0"/>
              <a:pPr>
                <a:spcAft>
                  <a:spcPts val="600"/>
                </a:spcAft>
              </a:pPr>
              <a:t>28</a:t>
            </a:fld>
            <a:endParaRPr lang="da-DK"/>
          </a:p>
        </p:txBody>
      </p:sp>
    </p:spTree>
    <p:extLst>
      <p:ext uri="{BB962C8B-B14F-4D97-AF65-F5344CB8AC3E}">
        <p14:creationId xmlns:p14="http://schemas.microsoft.com/office/powerpoint/2010/main" val="21065617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Content Placeholder 15">
            <a:extLst>
              <a:ext uri="{FF2B5EF4-FFF2-40B4-BE49-F238E27FC236}">
                <a16:creationId xmlns:a16="http://schemas.microsoft.com/office/drawing/2014/main" id="{059727BC-53B2-C20F-1112-070B2C42E030}"/>
              </a:ext>
            </a:extLst>
          </p:cNvPr>
          <p:cNvSpPr>
            <a:spLocks noGrp="1"/>
          </p:cNvSpPr>
          <p:nvPr>
            <p:ph sz="half" idx="1"/>
          </p:nvPr>
        </p:nvSpPr>
        <p:spPr>
          <a:xfrm>
            <a:off x="414338" y="1485483"/>
            <a:ext cx="7294152" cy="4479925"/>
          </a:xfrm>
        </p:spPr>
        <p:txBody>
          <a:bodyPr>
            <a:noAutofit/>
          </a:bodyPr>
          <a:lstStyle/>
          <a:p>
            <a:r>
              <a:rPr lang="da-DK" sz="1600" b="1" dirty="0"/>
              <a:t>I 2024 blev monopolet på postområdet ophævet</a:t>
            </a:r>
          </a:p>
          <a:p>
            <a:pPr marL="285750" indent="-285750">
              <a:buFont typeface="Arial" panose="020B0604020202020204" pitchFamily="34" charset="0"/>
              <a:buChar char="•"/>
            </a:pPr>
            <a:r>
              <a:rPr lang="da-DK" sz="1600" b="1" dirty="0"/>
              <a:t>Post blev momsbelagt, og frimærket blev gjort ugyldige.</a:t>
            </a:r>
          </a:p>
          <a:p>
            <a:pPr marL="285750" indent="-285750">
              <a:buFont typeface="Arial" panose="020B0604020202020204" pitchFamily="34" charset="0"/>
              <a:buChar char="•"/>
            </a:pPr>
            <a:r>
              <a:rPr lang="da-DK" sz="1600" b="1" dirty="0"/>
              <a:t>PostNord og DAO fik som de eneste landsdækkende postbefordringsstatus.</a:t>
            </a:r>
          </a:p>
          <a:p>
            <a:pPr marL="285750" indent="-285750">
              <a:buFont typeface="Arial" panose="020B0604020202020204" pitchFamily="34" charset="0"/>
              <a:buChar char="•"/>
            </a:pPr>
            <a:r>
              <a:rPr lang="da-DK" sz="1600" b="1" dirty="0"/>
              <a:t>Prisen på at sende breve steg med mere end 100 %. </a:t>
            </a:r>
          </a:p>
          <a:p>
            <a:endParaRPr lang="da-DK" sz="1600" b="1" dirty="0"/>
          </a:p>
          <a:p>
            <a:r>
              <a:rPr lang="da-DK" sz="1600" b="1" dirty="0"/>
              <a:t>Pr. 30.12.2025 trækker PostNord sig fra brevmarkedet</a:t>
            </a:r>
          </a:p>
          <a:p>
            <a:pPr marL="285750" indent="-285750">
              <a:buFont typeface="Arial" panose="020B0604020202020204" pitchFamily="34" charset="0"/>
              <a:buChar char="•"/>
            </a:pPr>
            <a:r>
              <a:rPr lang="da-DK" sz="1600" b="1" dirty="0"/>
              <a:t>PostNord forsætter som pakkedistributør.</a:t>
            </a:r>
          </a:p>
          <a:p>
            <a:pPr marL="285750" indent="-285750">
              <a:buFont typeface="Arial" panose="020B0604020202020204" pitchFamily="34" charset="0"/>
              <a:buChar char="•"/>
            </a:pPr>
            <a:r>
              <a:rPr lang="da-DK" sz="1600" b="1" dirty="0"/>
              <a:t>Det er fortsat være muligt at sende breve med DAO (ej medicin).</a:t>
            </a:r>
          </a:p>
          <a:p>
            <a:r>
              <a:rPr lang="da-DK" sz="1600" b="1" dirty="0"/>
              <a:t> </a:t>
            </a:r>
          </a:p>
          <a:p>
            <a:r>
              <a:rPr lang="da-DK" sz="1600" b="1" dirty="0"/>
              <a:t>Kommunikation fra det offentlige</a:t>
            </a:r>
          </a:p>
          <a:p>
            <a:pPr marL="285750" indent="-285750">
              <a:buFont typeface="Arial" panose="020B0604020202020204" pitchFamily="34" charset="0"/>
              <a:buChar char="•"/>
            </a:pPr>
            <a:r>
              <a:rPr lang="da-DK" sz="1600" b="1" dirty="0"/>
              <a:t>Borgere over 15 år skal modtage digital post.</a:t>
            </a:r>
          </a:p>
          <a:p>
            <a:pPr marL="285750" indent="-285750">
              <a:buFont typeface="Arial" panose="020B0604020202020204" pitchFamily="34" charset="0"/>
              <a:buChar char="•"/>
            </a:pPr>
            <a:r>
              <a:rPr lang="da-DK" sz="1600" b="1" dirty="0"/>
              <a:t>271.000 borgere fritaget for digital post, hvoraf 207.000 er over 65 år.</a:t>
            </a:r>
          </a:p>
          <a:p>
            <a:pPr marL="285750" indent="-285750">
              <a:buFont typeface="Arial" panose="020B0604020202020204" pitchFamily="34" charset="0"/>
              <a:buChar char="•"/>
            </a:pPr>
            <a:r>
              <a:rPr lang="da-DK" sz="1600" b="1" dirty="0"/>
              <a:t>Sygehuse og øvrige offentlige institutioner har fortsat pligt til at sende fysiske breve til de borgere, der er fritaget for digital post.</a:t>
            </a:r>
          </a:p>
          <a:p>
            <a:pPr marL="285750" indent="-285750">
              <a:buFontTx/>
              <a:buChar char="-"/>
            </a:pPr>
            <a:endParaRPr lang="da-DK" sz="1600" b="1" dirty="0">
              <a:effectLst/>
              <a:latin typeface="Aptos" panose="020B0004020202020204" pitchFamily="34" charset="0"/>
              <a:ea typeface="Aptos" panose="020B0004020202020204" pitchFamily="34" charset="0"/>
              <a:cs typeface="Aptos" panose="020B0004020202020204" pitchFamily="34" charset="0"/>
            </a:endParaRPr>
          </a:p>
        </p:txBody>
      </p:sp>
      <p:sp>
        <p:nvSpPr>
          <p:cNvPr id="3" name="Pladsholder til dato 2">
            <a:extLst>
              <a:ext uri="{FF2B5EF4-FFF2-40B4-BE49-F238E27FC236}">
                <a16:creationId xmlns:a16="http://schemas.microsoft.com/office/drawing/2014/main" id="{B378A855-62D0-4AD2-D62F-9F518A5E0DA4}"/>
              </a:ext>
            </a:extLst>
          </p:cNvPr>
          <p:cNvSpPr>
            <a:spLocks noGrp="1"/>
          </p:cNvSpPr>
          <p:nvPr>
            <p:ph type="dt" sz="half" idx="10"/>
          </p:nvPr>
        </p:nvSpPr>
        <p:spPr/>
        <p:txBody>
          <a:bodyPr/>
          <a:lstStyle/>
          <a:p>
            <a:fld id="{E6209471-929B-4E22-81C0-8748AEC8C96E}" type="datetime1">
              <a:rPr lang="da-DK" smtClean="0"/>
              <a:t>19-05-2025</a:t>
            </a:fld>
            <a:endParaRPr lang="da-DK"/>
          </a:p>
        </p:txBody>
      </p:sp>
      <p:sp>
        <p:nvSpPr>
          <p:cNvPr id="5" name="Pladsholder til slidenummer 4">
            <a:extLst>
              <a:ext uri="{FF2B5EF4-FFF2-40B4-BE49-F238E27FC236}">
                <a16:creationId xmlns:a16="http://schemas.microsoft.com/office/drawing/2014/main" id="{83C87987-858F-CE56-86C6-B566C8554B0A}"/>
              </a:ext>
            </a:extLst>
          </p:cNvPr>
          <p:cNvSpPr>
            <a:spLocks noGrp="1"/>
          </p:cNvSpPr>
          <p:nvPr>
            <p:ph type="sldNum" sz="quarter" idx="12"/>
          </p:nvPr>
        </p:nvSpPr>
        <p:spPr/>
        <p:txBody>
          <a:bodyPr/>
          <a:lstStyle/>
          <a:p>
            <a:fld id="{0E8862F4-759C-4937-98C7-CDEB1EE77131}" type="slidenum">
              <a:rPr lang="da-DK" smtClean="0"/>
              <a:pPr/>
              <a:t>29</a:t>
            </a:fld>
            <a:endParaRPr lang="da-DK"/>
          </a:p>
        </p:txBody>
      </p:sp>
      <p:sp>
        <p:nvSpPr>
          <p:cNvPr id="2" name="Titel 1">
            <a:extLst>
              <a:ext uri="{FF2B5EF4-FFF2-40B4-BE49-F238E27FC236}">
                <a16:creationId xmlns:a16="http://schemas.microsoft.com/office/drawing/2014/main" id="{360EE607-69B4-6E92-C6B4-0B03E83B9BED}"/>
              </a:ext>
            </a:extLst>
          </p:cNvPr>
          <p:cNvSpPr>
            <a:spLocks noGrp="1"/>
          </p:cNvSpPr>
          <p:nvPr>
            <p:ph type="title"/>
          </p:nvPr>
        </p:nvSpPr>
        <p:spPr/>
        <p:txBody>
          <a:bodyPr/>
          <a:lstStyle/>
          <a:p>
            <a:r>
              <a:rPr lang="da-DK"/>
              <a:t>Hvor bliver posten af?</a:t>
            </a:r>
          </a:p>
        </p:txBody>
      </p:sp>
      <p:sp>
        <p:nvSpPr>
          <p:cNvPr id="6" name="Pladsholder til indhold 5">
            <a:extLst>
              <a:ext uri="{FF2B5EF4-FFF2-40B4-BE49-F238E27FC236}">
                <a16:creationId xmlns:a16="http://schemas.microsoft.com/office/drawing/2014/main" id="{DAB353E4-38AB-5FF0-34EE-7A13F53EAB72}"/>
              </a:ext>
            </a:extLst>
          </p:cNvPr>
          <p:cNvSpPr>
            <a:spLocks noGrp="1"/>
          </p:cNvSpPr>
          <p:nvPr>
            <p:ph sz="half" idx="2"/>
          </p:nvPr>
        </p:nvSpPr>
        <p:spPr/>
        <p:txBody>
          <a:bodyPr/>
          <a:lstStyle/>
          <a:p>
            <a:endParaRPr lang="da-DK"/>
          </a:p>
        </p:txBody>
      </p:sp>
    </p:spTree>
    <p:extLst>
      <p:ext uri="{BB962C8B-B14F-4D97-AF65-F5344CB8AC3E}">
        <p14:creationId xmlns:p14="http://schemas.microsoft.com/office/powerpoint/2010/main" val="276419867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258025F-C69E-54C2-B610-242349D2BD9D}"/>
              </a:ext>
            </a:extLst>
          </p:cNvPr>
          <p:cNvSpPr>
            <a:spLocks noGrp="1"/>
          </p:cNvSpPr>
          <p:nvPr>
            <p:ph type="title"/>
          </p:nvPr>
        </p:nvSpPr>
        <p:spPr/>
        <p:txBody>
          <a:bodyPr/>
          <a:lstStyle/>
          <a:p>
            <a:r>
              <a:rPr lang="da-DK"/>
              <a:t>Hvad mener Ældre Sagen om postområdet?</a:t>
            </a:r>
          </a:p>
        </p:txBody>
      </p:sp>
      <p:sp>
        <p:nvSpPr>
          <p:cNvPr id="3" name="Pladsholder til dato 2">
            <a:extLst>
              <a:ext uri="{FF2B5EF4-FFF2-40B4-BE49-F238E27FC236}">
                <a16:creationId xmlns:a16="http://schemas.microsoft.com/office/drawing/2014/main" id="{DCB1CFA6-B36A-3B7F-E311-0EBE7986CF4C}"/>
              </a:ext>
            </a:extLst>
          </p:cNvPr>
          <p:cNvSpPr>
            <a:spLocks noGrp="1"/>
          </p:cNvSpPr>
          <p:nvPr>
            <p:ph type="dt" sz="half" idx="10"/>
          </p:nvPr>
        </p:nvSpPr>
        <p:spPr/>
        <p:txBody>
          <a:bodyPr/>
          <a:lstStyle/>
          <a:p>
            <a:fld id="{F3EF4D5A-4651-4B9C-924F-A1DBD1BE844D}" type="datetime1">
              <a:rPr lang="da-DK" smtClean="0"/>
              <a:t>19-05-2025</a:t>
            </a:fld>
            <a:endParaRPr lang="da-DK"/>
          </a:p>
        </p:txBody>
      </p:sp>
      <p:sp>
        <p:nvSpPr>
          <p:cNvPr id="5" name="Pladsholder til slidenummer 4">
            <a:extLst>
              <a:ext uri="{FF2B5EF4-FFF2-40B4-BE49-F238E27FC236}">
                <a16:creationId xmlns:a16="http://schemas.microsoft.com/office/drawing/2014/main" id="{AE8C13DF-CA57-07C1-14F1-A8CBE0C0D4B9}"/>
              </a:ext>
            </a:extLst>
          </p:cNvPr>
          <p:cNvSpPr>
            <a:spLocks noGrp="1"/>
          </p:cNvSpPr>
          <p:nvPr>
            <p:ph type="sldNum" sz="quarter" idx="12"/>
          </p:nvPr>
        </p:nvSpPr>
        <p:spPr/>
        <p:txBody>
          <a:bodyPr/>
          <a:lstStyle/>
          <a:p>
            <a:fld id="{0E8862F4-759C-4937-98C7-CDEB1EE77131}" type="slidenum">
              <a:rPr lang="da-DK" smtClean="0"/>
              <a:pPr/>
              <a:t>30</a:t>
            </a:fld>
            <a:endParaRPr lang="da-DK"/>
          </a:p>
        </p:txBody>
      </p:sp>
      <p:sp>
        <p:nvSpPr>
          <p:cNvPr id="6" name="Pladsholder til indhold 5">
            <a:extLst>
              <a:ext uri="{FF2B5EF4-FFF2-40B4-BE49-F238E27FC236}">
                <a16:creationId xmlns:a16="http://schemas.microsoft.com/office/drawing/2014/main" id="{50BBD179-C93F-ABC8-4082-AC04311EF44D}"/>
              </a:ext>
            </a:extLst>
          </p:cNvPr>
          <p:cNvSpPr>
            <a:spLocks noGrp="1"/>
          </p:cNvSpPr>
          <p:nvPr>
            <p:ph sz="quarter" idx="13"/>
          </p:nvPr>
        </p:nvSpPr>
        <p:spPr/>
        <p:txBody>
          <a:bodyPr>
            <a:normAutofit/>
          </a:bodyPr>
          <a:lstStyle/>
          <a:p>
            <a:r>
              <a:rPr lang="da-DK" sz="2000" b="1" dirty="0"/>
              <a:t>Lige rettigheder for at sende og modtage post</a:t>
            </a:r>
          </a:p>
          <a:p>
            <a:pPr marL="285750" indent="-285750">
              <a:buFont typeface="Arial" panose="020B0604020202020204" pitchFamily="34" charset="0"/>
              <a:buChar char="•"/>
            </a:pPr>
            <a:r>
              <a:rPr lang="da-DK" sz="2000" dirty="0"/>
              <a:t>Det vigtige er, man kan stole på at posten både kommer frem og den kan afleveres rettidigt. For Ældre Sagen er det ikke vigtigt, hvem der leverer og afhenter posten.</a:t>
            </a:r>
          </a:p>
          <a:p>
            <a:pPr marL="285750" indent="-285750">
              <a:buFont typeface="Arial" panose="020B0604020202020204" pitchFamily="34" charset="0"/>
              <a:buChar char="•"/>
            </a:pPr>
            <a:r>
              <a:rPr lang="da-DK" sz="2000" dirty="0"/>
              <a:t>Mennesker, som er fritaget fra digital post, skal have samme rettigheder og gode vilkår for at modtage, besvare og sende deres vigtige post som sygehusindkaldelser, medicin, afgørelser om hjemmehjælp eller deres personlige post. Og fritages for at betale servicegebyrer for levering og afhentning.</a:t>
            </a:r>
          </a:p>
          <a:p>
            <a:r>
              <a:rPr lang="da-DK" sz="2000" b="1" dirty="0"/>
              <a:t>Medlemmerne melder om udfordringer med levering af breve og pakker</a:t>
            </a:r>
          </a:p>
          <a:p>
            <a:pPr marL="285750" indent="-285750">
              <a:buFont typeface="Arial" panose="020B0604020202020204" pitchFamily="34" charset="0"/>
              <a:buChar char="•"/>
            </a:pPr>
            <a:r>
              <a:rPr lang="da-DK" sz="2000" dirty="0"/>
              <a:t>Der er stor geografisk forskellighed i levering af fysiske post.</a:t>
            </a:r>
          </a:p>
          <a:p>
            <a:pPr marL="285750" indent="-285750">
              <a:buFont typeface="Arial" panose="020B0604020202020204" pitchFamily="34" charset="0"/>
              <a:buChar char="•"/>
            </a:pPr>
            <a:r>
              <a:rPr lang="da-DK" sz="2000" dirty="0"/>
              <a:t>Ikke alle distributører er lige gode til at huske opgangsnøglerne, så posten sendes retur. </a:t>
            </a:r>
          </a:p>
          <a:p>
            <a:pPr marL="285750" indent="-285750">
              <a:buFont typeface="Arial" panose="020B0604020202020204" pitchFamily="34" charset="0"/>
              <a:buChar char="•"/>
            </a:pPr>
            <a:r>
              <a:rPr lang="da-DK" sz="2000" dirty="0"/>
              <a:t>Den periodevise videresendelse af pakker til pakkeshops i andre byer og områder, giver svækkede ældre udfordringer med at afhentningen.</a:t>
            </a:r>
          </a:p>
        </p:txBody>
      </p:sp>
    </p:spTree>
    <p:extLst>
      <p:ext uri="{BB962C8B-B14F-4D97-AF65-F5344CB8AC3E}">
        <p14:creationId xmlns:p14="http://schemas.microsoft.com/office/powerpoint/2010/main" val="32856605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C13D37-0ECC-573F-0145-89FCE6ED4D4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C7038EC-5BA2-2FFD-170E-F8876C722E6A}"/>
              </a:ext>
            </a:extLst>
          </p:cNvPr>
          <p:cNvSpPr>
            <a:spLocks noGrp="1"/>
          </p:cNvSpPr>
          <p:nvPr>
            <p:ph type="title"/>
          </p:nvPr>
        </p:nvSpPr>
        <p:spPr/>
        <p:txBody>
          <a:bodyPr/>
          <a:lstStyle/>
          <a:p>
            <a:r>
              <a:rPr lang="da-DK"/>
              <a:t>Hvad gør Ældre Sagen på postområdet?</a:t>
            </a:r>
          </a:p>
        </p:txBody>
      </p:sp>
      <p:sp>
        <p:nvSpPr>
          <p:cNvPr id="3" name="Pladsholder til dato 2">
            <a:extLst>
              <a:ext uri="{FF2B5EF4-FFF2-40B4-BE49-F238E27FC236}">
                <a16:creationId xmlns:a16="http://schemas.microsoft.com/office/drawing/2014/main" id="{F3DF977A-2C58-8624-B88A-03811C902FA8}"/>
              </a:ext>
            </a:extLst>
          </p:cNvPr>
          <p:cNvSpPr>
            <a:spLocks noGrp="1"/>
          </p:cNvSpPr>
          <p:nvPr>
            <p:ph type="dt" sz="half" idx="10"/>
          </p:nvPr>
        </p:nvSpPr>
        <p:spPr/>
        <p:txBody>
          <a:bodyPr/>
          <a:lstStyle/>
          <a:p>
            <a:fld id="{F3EF4D5A-4651-4B9C-924F-A1DBD1BE844D}" type="datetime1">
              <a:rPr lang="da-DK" smtClean="0"/>
              <a:t>19-05-2025</a:t>
            </a:fld>
            <a:endParaRPr lang="da-DK"/>
          </a:p>
        </p:txBody>
      </p:sp>
      <p:sp>
        <p:nvSpPr>
          <p:cNvPr id="5" name="Pladsholder til slidenummer 4">
            <a:extLst>
              <a:ext uri="{FF2B5EF4-FFF2-40B4-BE49-F238E27FC236}">
                <a16:creationId xmlns:a16="http://schemas.microsoft.com/office/drawing/2014/main" id="{6982D934-B276-7DBF-03D9-12FD053313B9}"/>
              </a:ext>
            </a:extLst>
          </p:cNvPr>
          <p:cNvSpPr>
            <a:spLocks noGrp="1"/>
          </p:cNvSpPr>
          <p:nvPr>
            <p:ph type="sldNum" sz="quarter" idx="12"/>
          </p:nvPr>
        </p:nvSpPr>
        <p:spPr/>
        <p:txBody>
          <a:bodyPr/>
          <a:lstStyle/>
          <a:p>
            <a:fld id="{0E8862F4-759C-4937-98C7-CDEB1EE77131}" type="slidenum">
              <a:rPr lang="da-DK" smtClean="0"/>
              <a:pPr/>
              <a:t>31</a:t>
            </a:fld>
            <a:endParaRPr lang="da-DK"/>
          </a:p>
        </p:txBody>
      </p:sp>
      <p:sp>
        <p:nvSpPr>
          <p:cNvPr id="6" name="Pladsholder til indhold 5">
            <a:extLst>
              <a:ext uri="{FF2B5EF4-FFF2-40B4-BE49-F238E27FC236}">
                <a16:creationId xmlns:a16="http://schemas.microsoft.com/office/drawing/2014/main" id="{B2F6A3BC-EE2F-7156-3E33-8B33369885A3}"/>
              </a:ext>
            </a:extLst>
          </p:cNvPr>
          <p:cNvSpPr>
            <a:spLocks noGrp="1"/>
          </p:cNvSpPr>
          <p:nvPr>
            <p:ph sz="quarter" idx="13"/>
          </p:nvPr>
        </p:nvSpPr>
        <p:spPr/>
        <p:txBody>
          <a:bodyPr>
            <a:normAutofit/>
          </a:bodyPr>
          <a:lstStyle/>
          <a:p>
            <a:pPr>
              <a:buNone/>
            </a:pPr>
            <a:r>
              <a:rPr lang="da-DK" sz="2000" dirty="0">
                <a:effectLst/>
                <a:latin typeface="IBM Plex Sans" panose="020B0503050203000203" pitchFamily="34" charset="0"/>
                <a:ea typeface="Aptos" panose="020B0004020202020204" pitchFamily="34" charset="0"/>
                <a:cs typeface="Aptos" panose="020B0004020202020204" pitchFamily="34" charset="0"/>
              </a:rPr>
              <a:t> </a:t>
            </a:r>
            <a:r>
              <a:rPr lang="da-DK" sz="2000" b="1" dirty="0"/>
              <a:t>Er dialog med Transportministeren </a:t>
            </a:r>
            <a:r>
              <a:rPr lang="da-DK" sz="2000" dirty="0">
                <a:ea typeface="Times New Roman" panose="02020603050405020304" pitchFamily="18" charset="0"/>
                <a:cs typeface="Times New Roman" panose="02020603050405020304" pitchFamily="18" charset="0"/>
              </a:rPr>
              <a:t>”Det har aldrig været lettere at sende et brev”</a:t>
            </a:r>
            <a:endParaRPr lang="da-DK" sz="2000" dirty="0">
              <a:latin typeface="Aptos" panose="020B0004020202020204" pitchFamily="34" charset="0"/>
              <a:ea typeface="Aptos" panose="020B0004020202020204" pitchFamily="34" charset="0"/>
              <a:cs typeface="Times New Roman" panose="02020603050405020304" pitchFamily="18" charset="0"/>
            </a:endParaRPr>
          </a:p>
          <a:p>
            <a:pPr marL="463550" lvl="1" indent="-285750">
              <a:buFont typeface="Arial" panose="020B0604020202020204" pitchFamily="34" charset="0"/>
              <a:buChar char="•"/>
            </a:pPr>
            <a:r>
              <a:rPr lang="da-DK" sz="2000" dirty="0"/>
              <a:t>Han hører ikke fra borgere, som får deres post leveret for sent eller mangler den. Hvis du mangler post eller pakker, så klag gerne til Trafikstyrelsens </a:t>
            </a:r>
            <a:r>
              <a:rPr lang="nb-NO" sz="2000" dirty="0"/>
              <a:t>telefon 7221 8800</a:t>
            </a:r>
          </a:p>
          <a:p>
            <a:r>
              <a:rPr lang="da-DK" sz="2000" b="1" dirty="0"/>
              <a:t>Deltager i debatten og er i dialog med andre folketingspolitikere så alle danskere får en bedre brevservice</a:t>
            </a:r>
          </a:p>
          <a:p>
            <a:pPr marL="463550" lvl="1" indent="-285750">
              <a:buFont typeface="Arial" panose="020B0604020202020204" pitchFamily="34" charset="0"/>
              <a:buChar char="•"/>
            </a:pPr>
            <a:r>
              <a:rPr lang="da-DK" sz="2000" dirty="0"/>
              <a:t>Det er bekymrende og sårbart, at DAO reelt får monopol i det nye år</a:t>
            </a:r>
          </a:p>
          <a:p>
            <a:pPr marL="463550" lvl="1" indent="-285750">
              <a:buFont typeface="Arial" panose="020B0604020202020204" pitchFamily="34" charset="0"/>
              <a:buChar char="•"/>
            </a:pPr>
            <a:r>
              <a:rPr lang="da-DK" sz="2000" dirty="0"/>
              <a:t>Ældre Sagen efterlyser solid afdækning af de ikke-digitale brevmodtageres vilkår, forhold og oplevelser med fysisk postomdeling og aflevering</a:t>
            </a:r>
          </a:p>
          <a:p>
            <a:pPr marL="711200" lvl="2" indent="-285750">
              <a:buFont typeface="Arial" panose="020B0604020202020204" pitchFamily="34" charset="0"/>
              <a:buChar char="•"/>
            </a:pPr>
            <a:r>
              <a:rPr lang="da-DK" sz="2000" dirty="0"/>
              <a:t>Vi ønsker løsning, så ikke-digitale ikke skal betale ekstra for at sende og modtage fysisk post </a:t>
            </a:r>
          </a:p>
        </p:txBody>
      </p:sp>
    </p:spTree>
    <p:extLst>
      <p:ext uri="{BB962C8B-B14F-4D97-AF65-F5344CB8AC3E}">
        <p14:creationId xmlns:p14="http://schemas.microsoft.com/office/powerpoint/2010/main" val="38268566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06BAEB-DD06-8E47-3A23-4B7DB6F51422}"/>
            </a:ext>
          </a:extLst>
        </p:cNvPr>
        <p:cNvGrpSpPr/>
        <p:nvPr/>
      </p:nvGrpSpPr>
      <p:grpSpPr>
        <a:xfrm>
          <a:off x="0" y="0"/>
          <a:ext cx="0" cy="0"/>
          <a:chOff x="0" y="0"/>
          <a:chExt cx="0" cy="0"/>
        </a:xfrm>
      </p:grpSpPr>
      <p:sp>
        <p:nvSpPr>
          <p:cNvPr id="8" name="Tekstfelt 7">
            <a:extLst>
              <a:ext uri="{FF2B5EF4-FFF2-40B4-BE49-F238E27FC236}">
                <a16:creationId xmlns:a16="http://schemas.microsoft.com/office/drawing/2014/main" id="{66052DFB-CAA4-C502-87D4-7DC9E840C738}"/>
              </a:ext>
            </a:extLst>
          </p:cNvPr>
          <p:cNvSpPr txBox="1"/>
          <p:nvPr/>
        </p:nvSpPr>
        <p:spPr>
          <a:xfrm>
            <a:off x="414338" y="1677988"/>
            <a:ext cx="5541962" cy="4479925"/>
          </a:xfrm>
          <a:prstGeom prst="rect">
            <a:avLst/>
          </a:prstGeom>
        </p:spPr>
        <p:txBody>
          <a:bodyPr vert="horz" lIns="0" tIns="0" rIns="0" bIns="0" rtlCol="0">
            <a:normAutofit/>
          </a:bodyPr>
          <a:lstStyle/>
          <a:p>
            <a:pPr lvl="0">
              <a:lnSpc>
                <a:spcPct val="110000"/>
              </a:lnSpc>
              <a:spcAft>
                <a:spcPts val="600"/>
              </a:spcAft>
              <a:buFont typeface="IBM Plex Sans" panose="020B0503050203000203" pitchFamily="34" charset="0"/>
            </a:pPr>
            <a:endParaRPr lang="da-DK" sz="1600">
              <a:solidFill>
                <a:schemeClr val="tx2"/>
              </a:solidFill>
              <a:effectLst/>
              <a:latin typeface="IBM Plex Sans" panose="020B0503050203000203" pitchFamily="34" charset="0"/>
            </a:endParaRPr>
          </a:p>
        </p:txBody>
      </p:sp>
      <p:sp>
        <p:nvSpPr>
          <p:cNvPr id="2" name="Pladsholder til dato 1">
            <a:extLst>
              <a:ext uri="{FF2B5EF4-FFF2-40B4-BE49-F238E27FC236}">
                <a16:creationId xmlns:a16="http://schemas.microsoft.com/office/drawing/2014/main" id="{B92D8B90-8DD9-A733-74B4-D311742BE85B}"/>
              </a:ext>
            </a:extLst>
          </p:cNvPr>
          <p:cNvSpPr>
            <a:spLocks noGrp="1"/>
          </p:cNvSpPr>
          <p:nvPr>
            <p:ph type="dt" sz="half" idx="10"/>
          </p:nvPr>
        </p:nvSpPr>
        <p:spPr>
          <a:xfrm>
            <a:off x="8866188" y="6577013"/>
            <a:ext cx="1939925" cy="273050"/>
          </a:xfrm>
        </p:spPr>
        <p:txBody>
          <a:bodyPr vert="horz" lIns="0" tIns="0" rIns="0" bIns="0" rtlCol="0" anchor="ctr">
            <a:normAutofit lnSpcReduction="10000"/>
          </a:bodyPr>
          <a:lstStyle/>
          <a:p>
            <a:pPr>
              <a:spcAft>
                <a:spcPts val="600"/>
              </a:spcAft>
            </a:pPr>
            <a:fld id="{E56792C7-FB83-4951-A066-7E6F19046B9D}" type="datetime1">
              <a:rPr lang="da-DK" smtClean="0"/>
              <a:pPr>
                <a:spcAft>
                  <a:spcPts val="600"/>
                </a:spcAft>
              </a:pPr>
              <a:t>19-05-2025</a:t>
            </a:fld>
            <a:endParaRPr lang="da-DK"/>
          </a:p>
        </p:txBody>
      </p:sp>
      <p:sp>
        <p:nvSpPr>
          <p:cNvPr id="4" name="Pladsholder til slidenummer 3">
            <a:extLst>
              <a:ext uri="{FF2B5EF4-FFF2-40B4-BE49-F238E27FC236}">
                <a16:creationId xmlns:a16="http://schemas.microsoft.com/office/drawing/2014/main" id="{E02F41B2-C016-948B-F4CA-9E9C23C3B6DE}"/>
              </a:ext>
            </a:extLst>
          </p:cNvPr>
          <p:cNvSpPr>
            <a:spLocks noGrp="1"/>
          </p:cNvSpPr>
          <p:nvPr>
            <p:ph type="sldNum" sz="quarter" idx="12"/>
          </p:nvPr>
        </p:nvSpPr>
        <p:spPr>
          <a:xfrm>
            <a:off x="11082337" y="6577013"/>
            <a:ext cx="693737" cy="273050"/>
          </a:xfrm>
        </p:spPr>
        <p:txBody>
          <a:bodyPr vert="horz" lIns="0" tIns="0" rIns="0" bIns="0" rtlCol="0" anchor="ctr">
            <a:normAutofit/>
          </a:bodyPr>
          <a:lstStyle/>
          <a:p>
            <a:pPr>
              <a:spcAft>
                <a:spcPts val="600"/>
              </a:spcAft>
            </a:pPr>
            <a:fld id="{0E8862F4-759C-4937-98C7-CDEB1EE77131}" type="slidenum">
              <a:rPr lang="da-DK" smtClean="0"/>
              <a:pPr>
                <a:spcAft>
                  <a:spcPts val="600"/>
                </a:spcAft>
              </a:pPr>
              <a:t>32</a:t>
            </a:fld>
            <a:endParaRPr lang="da-DK"/>
          </a:p>
        </p:txBody>
      </p:sp>
      <p:sp>
        <p:nvSpPr>
          <p:cNvPr id="20" name="Title 5">
            <a:extLst>
              <a:ext uri="{FF2B5EF4-FFF2-40B4-BE49-F238E27FC236}">
                <a16:creationId xmlns:a16="http://schemas.microsoft.com/office/drawing/2014/main" id="{853A6CC8-EC77-5964-9D08-88EC99DC2A85}"/>
              </a:ext>
            </a:extLst>
          </p:cNvPr>
          <p:cNvSpPr>
            <a:spLocks noGrp="1"/>
          </p:cNvSpPr>
          <p:nvPr>
            <p:ph type="title"/>
          </p:nvPr>
        </p:nvSpPr>
        <p:spPr>
          <a:xfrm>
            <a:off x="414337" y="419100"/>
            <a:ext cx="10853431" cy="839788"/>
          </a:xfrm>
        </p:spPr>
        <p:txBody>
          <a:bodyPr/>
          <a:lstStyle/>
          <a:p>
            <a:r>
              <a:rPr lang="en-US" err="1"/>
              <a:t>Trafikstyrelsens</a:t>
            </a:r>
            <a:r>
              <a:rPr lang="en-US"/>
              <a:t> </a:t>
            </a:r>
            <a:r>
              <a:rPr lang="en-US" err="1"/>
              <a:t>kvalitetsmåling</a:t>
            </a:r>
            <a:r>
              <a:rPr lang="en-US"/>
              <a:t> </a:t>
            </a:r>
            <a:r>
              <a:rPr lang="en-US" err="1"/>
              <a:t>af</a:t>
            </a:r>
            <a:r>
              <a:rPr lang="en-US"/>
              <a:t> </a:t>
            </a:r>
            <a:r>
              <a:rPr lang="en-US" err="1"/>
              <a:t>brevområdet</a:t>
            </a:r>
            <a:endParaRPr lang="en-US"/>
          </a:p>
        </p:txBody>
      </p:sp>
      <p:pic>
        <p:nvPicPr>
          <p:cNvPr id="14" name="Billede 13">
            <a:extLst>
              <a:ext uri="{FF2B5EF4-FFF2-40B4-BE49-F238E27FC236}">
                <a16:creationId xmlns:a16="http://schemas.microsoft.com/office/drawing/2014/main" id="{9D4E8648-60D2-1942-989C-F6AC6E595F1E}"/>
              </a:ext>
            </a:extLst>
          </p:cNvPr>
          <p:cNvPicPr>
            <a:picLocks noChangeAspect="1"/>
          </p:cNvPicPr>
          <p:nvPr/>
        </p:nvPicPr>
        <p:blipFill>
          <a:blip r:embed="rId3"/>
          <a:stretch>
            <a:fillRect/>
          </a:stretch>
        </p:blipFill>
        <p:spPr>
          <a:xfrm>
            <a:off x="223837" y="1281112"/>
            <a:ext cx="11744325" cy="4295775"/>
          </a:xfrm>
          <a:prstGeom prst="rect">
            <a:avLst/>
          </a:prstGeom>
        </p:spPr>
      </p:pic>
      <p:sp>
        <p:nvSpPr>
          <p:cNvPr id="18" name="Tekstfelt 17">
            <a:extLst>
              <a:ext uri="{FF2B5EF4-FFF2-40B4-BE49-F238E27FC236}">
                <a16:creationId xmlns:a16="http://schemas.microsoft.com/office/drawing/2014/main" id="{A3A4DF24-93F2-9CB2-6F5E-4FD781D2B0AB}"/>
              </a:ext>
            </a:extLst>
          </p:cNvPr>
          <p:cNvSpPr txBox="1"/>
          <p:nvPr/>
        </p:nvSpPr>
        <p:spPr>
          <a:xfrm>
            <a:off x="223836" y="5631459"/>
            <a:ext cx="11744325" cy="830997"/>
          </a:xfrm>
          <a:prstGeom prst="rect">
            <a:avLst/>
          </a:prstGeom>
          <a:noFill/>
        </p:spPr>
        <p:txBody>
          <a:bodyPr wrap="square">
            <a:spAutoFit/>
          </a:bodyPr>
          <a:lstStyle/>
          <a:p>
            <a:endParaRPr lang="da-DK" sz="1200"/>
          </a:p>
          <a:p>
            <a:endParaRPr lang="da-DK" sz="1200"/>
          </a:p>
          <a:p>
            <a:r>
              <a:rPr lang="da-DK" sz="1200"/>
              <a:t>Kilde :</a:t>
            </a:r>
          </a:p>
          <a:p>
            <a:r>
              <a:rPr lang="da-DK" sz="1200"/>
              <a:t>https://www.trafikstyrelsen.dk/publikationsliste/post-og-koerekort-publikationer/2025/apr/kvalitetsmaaling-af-brevomraadet-december-2024</a:t>
            </a:r>
          </a:p>
        </p:txBody>
      </p:sp>
    </p:spTree>
    <p:extLst>
      <p:ext uri="{BB962C8B-B14F-4D97-AF65-F5344CB8AC3E}">
        <p14:creationId xmlns:p14="http://schemas.microsoft.com/office/powerpoint/2010/main" val="5118540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13D62F5D-EE32-712E-34C5-7FFA7281FD3C}"/>
              </a:ext>
            </a:extLst>
          </p:cNvPr>
          <p:cNvSpPr>
            <a:spLocks noGrp="1"/>
          </p:cNvSpPr>
          <p:nvPr>
            <p:ph type="ctrTitle"/>
          </p:nvPr>
        </p:nvSpPr>
        <p:spPr>
          <a:xfrm>
            <a:off x="830263" y="2091640"/>
            <a:ext cx="4433887" cy="2519363"/>
          </a:xfrm>
        </p:spPr>
        <p:txBody>
          <a:bodyPr anchor="b">
            <a:normAutofit fontScale="90000"/>
          </a:bodyPr>
          <a:lstStyle/>
          <a:p>
            <a:r>
              <a:rPr lang="da-DK"/>
              <a:t>Ældre Sagens Moonshot: </a:t>
            </a:r>
            <a:br>
              <a:rPr lang="da-DK"/>
            </a:br>
            <a:r>
              <a:rPr lang="da-DK"/>
              <a:t>Find kuren mod demens! </a:t>
            </a:r>
            <a:endParaRPr lang="en-US"/>
          </a:p>
        </p:txBody>
      </p:sp>
      <p:sp>
        <p:nvSpPr>
          <p:cNvPr id="15" name="Subtitle 2">
            <a:extLst>
              <a:ext uri="{FF2B5EF4-FFF2-40B4-BE49-F238E27FC236}">
                <a16:creationId xmlns:a16="http://schemas.microsoft.com/office/drawing/2014/main" id="{93B0EA62-DA8A-15D6-0866-FAB4F5817705}"/>
              </a:ext>
            </a:extLst>
          </p:cNvPr>
          <p:cNvSpPr>
            <a:spLocks noGrp="1"/>
          </p:cNvSpPr>
          <p:nvPr>
            <p:ph type="subTitle" idx="1"/>
          </p:nvPr>
        </p:nvSpPr>
        <p:spPr>
          <a:xfrm>
            <a:off x="830263" y="4891991"/>
            <a:ext cx="4433887" cy="558799"/>
          </a:xfrm>
        </p:spPr>
        <p:txBody>
          <a:bodyPr/>
          <a:lstStyle/>
          <a:p>
            <a:endParaRPr lang="en-US"/>
          </a:p>
        </p:txBody>
      </p:sp>
      <p:pic>
        <p:nvPicPr>
          <p:cNvPr id="9" name="Pladsholder til billede 8" descr="En glødende pære i et hav af slukkede pærer">
            <a:extLst>
              <a:ext uri="{FF2B5EF4-FFF2-40B4-BE49-F238E27FC236}">
                <a16:creationId xmlns:a16="http://schemas.microsoft.com/office/drawing/2014/main" id="{67DE31FA-E842-C106-A6C2-ACBE779C0F7D}"/>
              </a:ext>
            </a:extLst>
          </p:cNvPr>
          <p:cNvPicPr>
            <a:picLocks noGrp="1" noChangeAspect="1"/>
          </p:cNvPicPr>
          <p:nvPr>
            <p:ph type="pic" sz="quarter" idx="10"/>
          </p:nvPr>
        </p:nvPicPr>
        <p:blipFill>
          <a:blip r:embed="rId3"/>
          <a:srcRect l="20409" r="12711"/>
          <a:stretch/>
        </p:blipFill>
        <p:spPr>
          <a:xfrm>
            <a:off x="6076524" y="10"/>
            <a:ext cx="6115477" cy="6857990"/>
          </a:xfrm>
          <a:noFill/>
        </p:spPr>
      </p:pic>
    </p:spTree>
    <p:extLst>
      <p:ext uri="{BB962C8B-B14F-4D97-AF65-F5344CB8AC3E}">
        <p14:creationId xmlns:p14="http://schemas.microsoft.com/office/powerpoint/2010/main" val="24885442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ladsholder til indhold 9">
            <a:extLst>
              <a:ext uri="{FF2B5EF4-FFF2-40B4-BE49-F238E27FC236}">
                <a16:creationId xmlns:a16="http://schemas.microsoft.com/office/drawing/2014/main" id="{2223B8CA-9700-FF42-1607-2652BCB486B1}"/>
              </a:ext>
            </a:extLst>
          </p:cNvPr>
          <p:cNvPicPr>
            <a:picLocks noGrp="1" noChangeAspect="1"/>
          </p:cNvPicPr>
          <p:nvPr>
            <p:ph sz="half" idx="1"/>
          </p:nvPr>
        </p:nvPicPr>
        <p:blipFill>
          <a:blip r:embed="rId3"/>
          <a:stretch>
            <a:fillRect/>
          </a:stretch>
        </p:blipFill>
        <p:spPr>
          <a:xfrm>
            <a:off x="1722486" y="1677988"/>
            <a:ext cx="2925665" cy="4479925"/>
          </a:xfrm>
          <a:prstGeom prst="rect">
            <a:avLst/>
          </a:prstGeom>
        </p:spPr>
      </p:pic>
      <p:pic>
        <p:nvPicPr>
          <p:cNvPr id="11" name="Pladsholder til indhold 10">
            <a:extLst>
              <a:ext uri="{FF2B5EF4-FFF2-40B4-BE49-F238E27FC236}">
                <a16:creationId xmlns:a16="http://schemas.microsoft.com/office/drawing/2014/main" id="{BC2470B7-831D-ADF5-6EAB-376FCAD76F6D}"/>
              </a:ext>
            </a:extLst>
          </p:cNvPr>
          <p:cNvPicPr>
            <a:picLocks noGrp="1" noChangeAspect="1"/>
          </p:cNvPicPr>
          <p:nvPr>
            <p:ph sz="half" idx="2"/>
          </p:nvPr>
        </p:nvPicPr>
        <p:blipFill>
          <a:blip r:embed="rId4"/>
          <a:stretch>
            <a:fillRect/>
          </a:stretch>
        </p:blipFill>
        <p:spPr>
          <a:xfrm>
            <a:off x="7325122" y="1677988"/>
            <a:ext cx="3359943" cy="4479925"/>
          </a:xfrm>
          <a:prstGeom prst="rect">
            <a:avLst/>
          </a:prstGeom>
        </p:spPr>
      </p:pic>
      <p:sp>
        <p:nvSpPr>
          <p:cNvPr id="7" name="Titel 6">
            <a:extLst>
              <a:ext uri="{FF2B5EF4-FFF2-40B4-BE49-F238E27FC236}">
                <a16:creationId xmlns:a16="http://schemas.microsoft.com/office/drawing/2014/main" id="{30AB1243-23CD-D578-9EAE-157E3434104F}"/>
              </a:ext>
            </a:extLst>
          </p:cNvPr>
          <p:cNvSpPr>
            <a:spLocks noGrp="1"/>
          </p:cNvSpPr>
          <p:nvPr>
            <p:ph type="title"/>
          </p:nvPr>
        </p:nvSpPr>
        <p:spPr/>
        <p:txBody>
          <a:bodyPr/>
          <a:lstStyle/>
          <a:p>
            <a:r>
              <a:rPr lang="da-DK" dirty="0"/>
              <a:t>I så det først her ……….</a:t>
            </a:r>
          </a:p>
        </p:txBody>
      </p:sp>
      <p:cxnSp>
        <p:nvCxnSpPr>
          <p:cNvPr id="13" name="Forbindelse: vinklet 12">
            <a:extLst>
              <a:ext uri="{FF2B5EF4-FFF2-40B4-BE49-F238E27FC236}">
                <a16:creationId xmlns:a16="http://schemas.microsoft.com/office/drawing/2014/main" id="{6DC545BA-32FD-3F0B-546C-841744E5F191}"/>
              </a:ext>
            </a:extLst>
          </p:cNvPr>
          <p:cNvCxnSpPr/>
          <p:nvPr/>
        </p:nvCxnSpPr>
        <p:spPr>
          <a:xfrm>
            <a:off x="4736387" y="2753474"/>
            <a:ext cx="2496620" cy="1438382"/>
          </a:xfrm>
          <a:prstGeom prst="bentConnector3">
            <a:avLst/>
          </a:prstGeom>
          <a:ln w="76200">
            <a:solidFill>
              <a:srgbClr val="A4B2BA"/>
            </a:solidFill>
            <a:headEnd type="triangle"/>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0059995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Content Placeholder 15">
            <a:extLst>
              <a:ext uri="{FF2B5EF4-FFF2-40B4-BE49-F238E27FC236}">
                <a16:creationId xmlns:a16="http://schemas.microsoft.com/office/drawing/2014/main" id="{059727BC-53B2-C20F-1112-070B2C42E030}"/>
              </a:ext>
            </a:extLst>
          </p:cNvPr>
          <p:cNvSpPr>
            <a:spLocks noGrp="1"/>
          </p:cNvSpPr>
          <p:nvPr>
            <p:ph sz="half" idx="1"/>
          </p:nvPr>
        </p:nvSpPr>
        <p:spPr>
          <a:xfrm>
            <a:off x="414338" y="1677988"/>
            <a:ext cx="7568682" cy="4479925"/>
          </a:xfrm>
        </p:spPr>
        <p:txBody>
          <a:bodyPr>
            <a:normAutofit/>
          </a:bodyPr>
          <a:lstStyle/>
          <a:p>
            <a:pPr>
              <a:spcAft>
                <a:spcPts val="600"/>
              </a:spcAft>
            </a:pPr>
            <a:endParaRPr lang="da-DK" dirty="0"/>
          </a:p>
          <a:p>
            <a:pPr marL="285750" indent="-285750">
              <a:spcAft>
                <a:spcPts val="600"/>
              </a:spcAft>
              <a:buFont typeface="Arial" panose="020B0604020202020204" pitchFamily="34" charset="0"/>
              <a:buChar char="•"/>
            </a:pPr>
            <a:r>
              <a:rPr lang="da-DK" sz="2000" dirty="0"/>
              <a:t>Inspireret af COVID-19-vacciner: Skab platform, der forener topforskere, klinikere, politiske beslutningstagere, private fonde, industriledere, teknologiinnovatorer og patientorganisationer </a:t>
            </a:r>
          </a:p>
          <a:p>
            <a:pPr marL="285750" indent="-285750">
              <a:spcAft>
                <a:spcPts val="600"/>
              </a:spcAft>
              <a:buFont typeface="Arial" panose="020B0604020202020204" pitchFamily="34" charset="0"/>
              <a:buChar char="•"/>
            </a:pPr>
            <a:r>
              <a:rPr lang="da-DK" sz="2000" dirty="0"/>
              <a:t>Danmark skal være et fyrtårn ift. at udvikle demensforskning, innovation og pleje.</a:t>
            </a:r>
          </a:p>
          <a:p>
            <a:pPr marL="285750" indent="-285750">
              <a:spcAft>
                <a:spcPts val="600"/>
              </a:spcAft>
              <a:buFont typeface="Arial" panose="020B0604020202020204" pitchFamily="34" charset="0"/>
              <a:buChar char="•"/>
            </a:pPr>
            <a:r>
              <a:rPr lang="da-DK" sz="2000" dirty="0"/>
              <a:t>Det vil omfatte tidlig opsporing, personlige behandlingsforløb, datadrevne interventioner, plejemetoder </a:t>
            </a:r>
          </a:p>
          <a:p>
            <a:pPr marL="285750" indent="-285750">
              <a:spcAft>
                <a:spcPts val="600"/>
              </a:spcAft>
              <a:buFont typeface="Arial" panose="020B0604020202020204" pitchFamily="34" charset="0"/>
              <a:buChar char="•"/>
            </a:pPr>
            <a:r>
              <a:rPr lang="da-DK" sz="2000" dirty="0"/>
              <a:t>Ældre Sagen og Danish Life Science Cluster er initiativtagere sammen og har udarbejdet oplæg til regering, danske </a:t>
            </a:r>
            <a:r>
              <a:rPr lang="da-DK" sz="2000" dirty="0" err="1"/>
              <a:t>MEP’ere</a:t>
            </a:r>
            <a:r>
              <a:rPr lang="da-DK" sz="2000" dirty="0"/>
              <a:t>, danske sundheds- og ældreordførere </a:t>
            </a:r>
          </a:p>
          <a:p>
            <a:pPr>
              <a:spcAft>
                <a:spcPts val="600"/>
              </a:spcAft>
            </a:pPr>
            <a:endParaRPr lang="da-DK" dirty="0"/>
          </a:p>
        </p:txBody>
      </p:sp>
      <p:sp>
        <p:nvSpPr>
          <p:cNvPr id="3" name="Pladsholder til dato 2">
            <a:extLst>
              <a:ext uri="{FF2B5EF4-FFF2-40B4-BE49-F238E27FC236}">
                <a16:creationId xmlns:a16="http://schemas.microsoft.com/office/drawing/2014/main" id="{B378A855-62D0-4AD2-D62F-9F518A5E0DA4}"/>
              </a:ext>
            </a:extLst>
          </p:cNvPr>
          <p:cNvSpPr>
            <a:spLocks noGrp="1"/>
          </p:cNvSpPr>
          <p:nvPr>
            <p:ph type="dt" sz="half" idx="10"/>
          </p:nvPr>
        </p:nvSpPr>
        <p:spPr>
          <a:xfrm>
            <a:off x="8866188" y="6577013"/>
            <a:ext cx="1939925" cy="273050"/>
          </a:xfrm>
        </p:spPr>
        <p:txBody>
          <a:bodyPr anchor="ctr">
            <a:normAutofit fontScale="77500" lnSpcReduction="20000"/>
          </a:bodyPr>
          <a:lstStyle/>
          <a:p>
            <a:pPr>
              <a:spcAft>
                <a:spcPts val="600"/>
              </a:spcAft>
            </a:pPr>
            <a:fld id="{B58C45D7-6462-489C-A979-B114E41E8386}" type="datetime1">
              <a:rPr lang="da-DK" smtClean="0"/>
              <a:pPr>
                <a:spcAft>
                  <a:spcPts val="600"/>
                </a:spcAft>
              </a:pPr>
              <a:t>19-05-2025</a:t>
            </a:fld>
            <a:endParaRPr lang="da-DK"/>
          </a:p>
        </p:txBody>
      </p:sp>
      <p:sp>
        <p:nvSpPr>
          <p:cNvPr id="5" name="Pladsholder til slidenummer 4">
            <a:extLst>
              <a:ext uri="{FF2B5EF4-FFF2-40B4-BE49-F238E27FC236}">
                <a16:creationId xmlns:a16="http://schemas.microsoft.com/office/drawing/2014/main" id="{83C87987-858F-CE56-86C6-B566C8554B0A}"/>
              </a:ext>
            </a:extLst>
          </p:cNvPr>
          <p:cNvSpPr>
            <a:spLocks noGrp="1"/>
          </p:cNvSpPr>
          <p:nvPr>
            <p:ph type="sldNum" sz="quarter" idx="12"/>
          </p:nvPr>
        </p:nvSpPr>
        <p:spPr>
          <a:xfrm>
            <a:off x="11082337" y="6577013"/>
            <a:ext cx="693737" cy="273050"/>
          </a:xfrm>
        </p:spPr>
        <p:txBody>
          <a:bodyPr anchor="ctr">
            <a:normAutofit lnSpcReduction="10000"/>
          </a:bodyPr>
          <a:lstStyle/>
          <a:p>
            <a:pPr>
              <a:spcAft>
                <a:spcPts val="600"/>
              </a:spcAft>
            </a:pPr>
            <a:fld id="{0E8862F4-759C-4937-98C7-CDEB1EE77131}" type="slidenum">
              <a:rPr lang="da-DK" smtClean="0"/>
              <a:pPr>
                <a:spcAft>
                  <a:spcPts val="600"/>
                </a:spcAft>
              </a:pPr>
              <a:t>35</a:t>
            </a:fld>
            <a:endParaRPr lang="da-DK"/>
          </a:p>
        </p:txBody>
      </p:sp>
      <p:sp>
        <p:nvSpPr>
          <p:cNvPr id="2" name="Titel 1">
            <a:extLst>
              <a:ext uri="{FF2B5EF4-FFF2-40B4-BE49-F238E27FC236}">
                <a16:creationId xmlns:a16="http://schemas.microsoft.com/office/drawing/2014/main" id="{360EE607-69B4-6E92-C6B4-0B03E83B9BED}"/>
              </a:ext>
            </a:extLst>
          </p:cNvPr>
          <p:cNvSpPr>
            <a:spLocks noGrp="1"/>
          </p:cNvSpPr>
          <p:nvPr>
            <p:ph type="title"/>
          </p:nvPr>
        </p:nvSpPr>
        <p:spPr>
          <a:xfrm>
            <a:off x="414337" y="419100"/>
            <a:ext cx="11361737" cy="839788"/>
          </a:xfrm>
        </p:spPr>
        <p:txBody>
          <a:bodyPr anchor="t">
            <a:normAutofit/>
          </a:bodyPr>
          <a:lstStyle/>
          <a:p>
            <a:r>
              <a:rPr lang="da-DK"/>
              <a:t>Indledning  </a:t>
            </a:r>
          </a:p>
        </p:txBody>
      </p:sp>
    </p:spTree>
    <p:extLst>
      <p:ext uri="{BB962C8B-B14F-4D97-AF65-F5344CB8AC3E}">
        <p14:creationId xmlns:p14="http://schemas.microsoft.com/office/powerpoint/2010/main" val="59105284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Content Placeholder 15">
            <a:extLst>
              <a:ext uri="{FF2B5EF4-FFF2-40B4-BE49-F238E27FC236}">
                <a16:creationId xmlns:a16="http://schemas.microsoft.com/office/drawing/2014/main" id="{059727BC-53B2-C20F-1112-070B2C42E030}"/>
              </a:ext>
            </a:extLst>
          </p:cNvPr>
          <p:cNvSpPr>
            <a:spLocks noGrp="1"/>
          </p:cNvSpPr>
          <p:nvPr>
            <p:ph sz="half" idx="1"/>
          </p:nvPr>
        </p:nvSpPr>
        <p:spPr>
          <a:xfrm>
            <a:off x="414338" y="1472666"/>
            <a:ext cx="7362824" cy="4685248"/>
          </a:xfrm>
        </p:spPr>
        <p:txBody>
          <a:bodyPr vert="horz" lIns="0" tIns="0" rIns="0" bIns="0" rtlCol="0" anchor="t">
            <a:normAutofit fontScale="92500" lnSpcReduction="20000"/>
          </a:bodyPr>
          <a:lstStyle/>
          <a:p>
            <a:pPr>
              <a:lnSpc>
                <a:spcPct val="100000"/>
              </a:lnSpc>
              <a:spcAft>
                <a:spcPts val="600"/>
              </a:spcAft>
            </a:pPr>
            <a:r>
              <a:rPr lang="da-DK" sz="2000" b="1" dirty="0">
                <a:latin typeface="IBM Plex Sans"/>
              </a:rPr>
              <a:t>Vi ved mere om forebyggelse og behandling end tidligere: </a:t>
            </a:r>
            <a:br>
              <a:rPr lang="da-DK" sz="2000" b="1" dirty="0"/>
            </a:br>
            <a:r>
              <a:rPr lang="da-DK" sz="2000" b="1" dirty="0">
                <a:latin typeface="IBM Plex Sans"/>
              </a:rPr>
              <a:t> </a:t>
            </a:r>
          </a:p>
          <a:p>
            <a:pPr marL="342900" indent="-342900">
              <a:lnSpc>
                <a:spcPct val="100000"/>
              </a:lnSpc>
              <a:spcAft>
                <a:spcPts val="600"/>
              </a:spcAft>
              <a:buFont typeface="Arial" panose="020B0604020202020204" pitchFamily="34" charset="0"/>
              <a:buChar char="•"/>
            </a:pPr>
            <a:r>
              <a:rPr lang="da-DK" sz="2000" b="1" u="sng" dirty="0">
                <a:latin typeface="IBM Plex Sans"/>
              </a:rPr>
              <a:t>Sensoriske indgreb: </a:t>
            </a:r>
            <a:r>
              <a:rPr lang="da-DK" sz="2000" b="1" dirty="0">
                <a:latin typeface="IBM Plex Sans"/>
              </a:rPr>
              <a:t> Lysstimulation kan "nulstille" hjernen – lovende resultater  </a:t>
            </a:r>
          </a:p>
          <a:p>
            <a:pPr marL="342900" indent="-342900">
              <a:lnSpc>
                <a:spcPct val="100000"/>
              </a:lnSpc>
              <a:spcAft>
                <a:spcPts val="600"/>
              </a:spcAft>
              <a:buFont typeface="Arial" panose="020B0604020202020204" pitchFamily="34" charset="0"/>
              <a:buChar char="•"/>
            </a:pPr>
            <a:r>
              <a:rPr lang="da-DK" sz="2000" b="1" u="sng" dirty="0"/>
              <a:t>Høreapparater</a:t>
            </a:r>
            <a:r>
              <a:rPr lang="da-DK" sz="2000" b="1" dirty="0"/>
              <a:t> kan forudsige demensrisiko; har vist potentiale til at reducere demensprogression med op til 45 %.</a:t>
            </a:r>
          </a:p>
          <a:p>
            <a:pPr marL="342900" indent="-342900">
              <a:lnSpc>
                <a:spcPct val="100000"/>
              </a:lnSpc>
              <a:spcAft>
                <a:spcPts val="600"/>
              </a:spcAft>
              <a:buFont typeface="Arial" panose="020B0604020202020204" pitchFamily="34" charset="0"/>
              <a:buChar char="•"/>
            </a:pPr>
            <a:r>
              <a:rPr lang="da-DK" sz="2000" b="1" u="sng" dirty="0"/>
              <a:t>Søvnoptimering: </a:t>
            </a:r>
            <a:r>
              <a:rPr lang="da-DK" sz="2000" b="1" dirty="0"/>
              <a:t>Dyb søvn er afgørende for at fjerne proteinaffald i hjernen. Genoprettende søvn kan forsinke eller afbøde kognitiv tilbagegang.</a:t>
            </a:r>
            <a:endParaRPr lang="da-DK" sz="2000" b="1" dirty="0">
              <a:latin typeface="IBM Plex Sans"/>
            </a:endParaRPr>
          </a:p>
          <a:p>
            <a:pPr marL="342900" indent="-342900">
              <a:lnSpc>
                <a:spcPct val="100000"/>
              </a:lnSpc>
              <a:spcAft>
                <a:spcPts val="600"/>
              </a:spcAft>
              <a:buFont typeface="Arial" panose="020B0604020202020204" pitchFamily="34" charset="0"/>
              <a:buChar char="•"/>
            </a:pPr>
            <a:r>
              <a:rPr lang="da-DK" sz="2000" b="1" u="sng" dirty="0">
                <a:latin typeface="IBM Plex Sans"/>
              </a:rPr>
              <a:t>Mundsundhed: </a:t>
            </a:r>
            <a:r>
              <a:rPr lang="da-DK" sz="2000" b="1" dirty="0">
                <a:latin typeface="IBM Plex Sans"/>
              </a:rPr>
              <a:t>Bedre mundhygiejne hjælper med at forebygge en række sygdomme – inklusive demens </a:t>
            </a:r>
          </a:p>
          <a:p>
            <a:pPr marL="342900" indent="-342900">
              <a:lnSpc>
                <a:spcPct val="100000"/>
              </a:lnSpc>
              <a:spcAft>
                <a:spcPts val="600"/>
              </a:spcAft>
              <a:buFont typeface="Arial" panose="020B0604020202020204" pitchFamily="34" charset="0"/>
              <a:buChar char="•"/>
            </a:pPr>
            <a:r>
              <a:rPr lang="da-DK" sz="2000" b="1" u="sng" dirty="0">
                <a:latin typeface="IBM Plex Sans"/>
              </a:rPr>
              <a:t>Lovende medicin</a:t>
            </a:r>
            <a:r>
              <a:rPr lang="da-DK" sz="2000" b="1" dirty="0">
                <a:latin typeface="IBM Plex Sans"/>
              </a:rPr>
              <a:t> på vej, der kan komme gennem blod-hjerne-barrieren og rense ud i plak – hvis demens ikke er for fremskreden </a:t>
            </a:r>
            <a:endParaRPr lang="da-DK" sz="2000" b="1" dirty="0"/>
          </a:p>
          <a:p>
            <a:pPr>
              <a:lnSpc>
                <a:spcPct val="100000"/>
              </a:lnSpc>
              <a:spcAft>
                <a:spcPts val="600"/>
              </a:spcAft>
            </a:pPr>
            <a:endParaRPr lang="da-DK" sz="1400" b="1" dirty="0"/>
          </a:p>
          <a:p>
            <a:pPr>
              <a:lnSpc>
                <a:spcPct val="100000"/>
              </a:lnSpc>
              <a:spcAft>
                <a:spcPts val="600"/>
              </a:spcAft>
            </a:pPr>
            <a:endParaRPr lang="da-DK" sz="1400" b="1" dirty="0"/>
          </a:p>
        </p:txBody>
      </p:sp>
      <p:sp>
        <p:nvSpPr>
          <p:cNvPr id="3" name="Pladsholder til dato 2">
            <a:extLst>
              <a:ext uri="{FF2B5EF4-FFF2-40B4-BE49-F238E27FC236}">
                <a16:creationId xmlns:a16="http://schemas.microsoft.com/office/drawing/2014/main" id="{B378A855-62D0-4AD2-D62F-9F518A5E0DA4}"/>
              </a:ext>
            </a:extLst>
          </p:cNvPr>
          <p:cNvSpPr>
            <a:spLocks noGrp="1"/>
          </p:cNvSpPr>
          <p:nvPr>
            <p:ph type="dt" sz="half" idx="10"/>
          </p:nvPr>
        </p:nvSpPr>
        <p:spPr>
          <a:xfrm>
            <a:off x="8866188" y="6577013"/>
            <a:ext cx="1939925" cy="273050"/>
          </a:xfrm>
        </p:spPr>
        <p:txBody>
          <a:bodyPr anchor="ctr">
            <a:normAutofit fontScale="77500" lnSpcReduction="20000"/>
          </a:bodyPr>
          <a:lstStyle/>
          <a:p>
            <a:pPr>
              <a:spcAft>
                <a:spcPts val="600"/>
              </a:spcAft>
            </a:pPr>
            <a:fld id="{B58C45D7-6462-489C-A979-B114E41E8386}" type="datetime1">
              <a:rPr lang="da-DK" smtClean="0"/>
              <a:pPr>
                <a:spcAft>
                  <a:spcPts val="600"/>
                </a:spcAft>
              </a:pPr>
              <a:t>19-05-2025</a:t>
            </a:fld>
            <a:endParaRPr lang="da-DK"/>
          </a:p>
        </p:txBody>
      </p:sp>
      <p:sp>
        <p:nvSpPr>
          <p:cNvPr id="5" name="Pladsholder til slidenummer 4">
            <a:extLst>
              <a:ext uri="{FF2B5EF4-FFF2-40B4-BE49-F238E27FC236}">
                <a16:creationId xmlns:a16="http://schemas.microsoft.com/office/drawing/2014/main" id="{83C87987-858F-CE56-86C6-B566C8554B0A}"/>
              </a:ext>
            </a:extLst>
          </p:cNvPr>
          <p:cNvSpPr>
            <a:spLocks noGrp="1"/>
          </p:cNvSpPr>
          <p:nvPr>
            <p:ph type="sldNum" sz="quarter" idx="12"/>
          </p:nvPr>
        </p:nvSpPr>
        <p:spPr>
          <a:xfrm>
            <a:off x="11082337" y="6577013"/>
            <a:ext cx="693737" cy="273050"/>
          </a:xfrm>
        </p:spPr>
        <p:txBody>
          <a:bodyPr anchor="ctr">
            <a:normAutofit lnSpcReduction="10000"/>
          </a:bodyPr>
          <a:lstStyle/>
          <a:p>
            <a:pPr>
              <a:spcAft>
                <a:spcPts val="600"/>
              </a:spcAft>
            </a:pPr>
            <a:fld id="{0E8862F4-759C-4937-98C7-CDEB1EE77131}" type="slidenum">
              <a:rPr lang="da-DK" smtClean="0"/>
              <a:pPr>
                <a:spcAft>
                  <a:spcPts val="600"/>
                </a:spcAft>
              </a:pPr>
              <a:t>36</a:t>
            </a:fld>
            <a:endParaRPr lang="da-DK"/>
          </a:p>
        </p:txBody>
      </p:sp>
      <p:sp>
        <p:nvSpPr>
          <p:cNvPr id="2" name="Titel 1">
            <a:extLst>
              <a:ext uri="{FF2B5EF4-FFF2-40B4-BE49-F238E27FC236}">
                <a16:creationId xmlns:a16="http://schemas.microsoft.com/office/drawing/2014/main" id="{360EE607-69B4-6E92-C6B4-0B03E83B9BED}"/>
              </a:ext>
            </a:extLst>
          </p:cNvPr>
          <p:cNvSpPr>
            <a:spLocks noGrp="1"/>
          </p:cNvSpPr>
          <p:nvPr>
            <p:ph type="title"/>
          </p:nvPr>
        </p:nvSpPr>
        <p:spPr>
          <a:xfrm>
            <a:off x="414337" y="419100"/>
            <a:ext cx="11361737" cy="839788"/>
          </a:xfrm>
        </p:spPr>
        <p:txBody>
          <a:bodyPr anchor="t">
            <a:normAutofit/>
          </a:bodyPr>
          <a:lstStyle/>
          <a:p>
            <a:r>
              <a:rPr lang="da-DK"/>
              <a:t>Vejen derhen </a:t>
            </a:r>
          </a:p>
        </p:txBody>
      </p:sp>
      <p:pic>
        <p:nvPicPr>
          <p:cNvPr id="11" name="Billede 10">
            <a:extLst>
              <a:ext uri="{FF2B5EF4-FFF2-40B4-BE49-F238E27FC236}">
                <a16:creationId xmlns:a16="http://schemas.microsoft.com/office/drawing/2014/main" id="{806AE917-BBA9-4165-8D56-85323E6C4C56}"/>
              </a:ext>
            </a:extLst>
          </p:cNvPr>
          <p:cNvPicPr>
            <a:picLocks noChangeAspect="1"/>
          </p:cNvPicPr>
          <p:nvPr/>
        </p:nvPicPr>
        <p:blipFill>
          <a:blip r:embed="rId3"/>
          <a:stretch>
            <a:fillRect/>
          </a:stretch>
        </p:blipFill>
        <p:spPr>
          <a:xfrm>
            <a:off x="7777162" y="1311683"/>
            <a:ext cx="3305175" cy="1381125"/>
          </a:xfrm>
          <a:prstGeom prst="rect">
            <a:avLst/>
          </a:prstGeom>
        </p:spPr>
      </p:pic>
    </p:spTree>
    <p:extLst>
      <p:ext uri="{BB962C8B-B14F-4D97-AF65-F5344CB8AC3E}">
        <p14:creationId xmlns:p14="http://schemas.microsoft.com/office/powerpoint/2010/main" val="59636829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60EE607-69B4-6E92-C6B4-0B03E83B9BED}"/>
              </a:ext>
            </a:extLst>
          </p:cNvPr>
          <p:cNvSpPr>
            <a:spLocks noGrp="1"/>
          </p:cNvSpPr>
          <p:nvPr>
            <p:ph type="title"/>
          </p:nvPr>
        </p:nvSpPr>
        <p:spPr/>
        <p:txBody>
          <a:bodyPr/>
          <a:lstStyle/>
          <a:p>
            <a:r>
              <a:rPr lang="da-DK"/>
              <a:t>Ældre Sagens rolle </a:t>
            </a:r>
          </a:p>
        </p:txBody>
      </p:sp>
      <p:sp>
        <p:nvSpPr>
          <p:cNvPr id="3" name="Pladsholder til dato 2">
            <a:extLst>
              <a:ext uri="{FF2B5EF4-FFF2-40B4-BE49-F238E27FC236}">
                <a16:creationId xmlns:a16="http://schemas.microsoft.com/office/drawing/2014/main" id="{B378A855-62D0-4AD2-D62F-9F518A5E0DA4}"/>
              </a:ext>
            </a:extLst>
          </p:cNvPr>
          <p:cNvSpPr>
            <a:spLocks noGrp="1"/>
          </p:cNvSpPr>
          <p:nvPr>
            <p:ph type="dt" sz="half" idx="10"/>
          </p:nvPr>
        </p:nvSpPr>
        <p:spPr/>
        <p:txBody>
          <a:bodyPr/>
          <a:lstStyle/>
          <a:p>
            <a:fld id="{B58C45D7-6462-489C-A979-B114E41E8386}" type="datetime1">
              <a:rPr lang="da-DK" smtClean="0"/>
              <a:t>19-05-2025</a:t>
            </a:fld>
            <a:endParaRPr lang="da-DK"/>
          </a:p>
        </p:txBody>
      </p:sp>
      <p:sp>
        <p:nvSpPr>
          <p:cNvPr id="5" name="Pladsholder til slidenummer 4">
            <a:extLst>
              <a:ext uri="{FF2B5EF4-FFF2-40B4-BE49-F238E27FC236}">
                <a16:creationId xmlns:a16="http://schemas.microsoft.com/office/drawing/2014/main" id="{83C87987-858F-CE56-86C6-B566C8554B0A}"/>
              </a:ext>
            </a:extLst>
          </p:cNvPr>
          <p:cNvSpPr>
            <a:spLocks noGrp="1"/>
          </p:cNvSpPr>
          <p:nvPr>
            <p:ph type="sldNum" sz="quarter" idx="12"/>
          </p:nvPr>
        </p:nvSpPr>
        <p:spPr/>
        <p:txBody>
          <a:bodyPr/>
          <a:lstStyle/>
          <a:p>
            <a:fld id="{0E8862F4-759C-4937-98C7-CDEB1EE77131}" type="slidenum">
              <a:rPr lang="da-DK" smtClean="0"/>
              <a:pPr/>
              <a:t>37</a:t>
            </a:fld>
            <a:endParaRPr lang="da-DK"/>
          </a:p>
        </p:txBody>
      </p:sp>
      <p:sp>
        <p:nvSpPr>
          <p:cNvPr id="16" name="Content Placeholder 15">
            <a:extLst>
              <a:ext uri="{FF2B5EF4-FFF2-40B4-BE49-F238E27FC236}">
                <a16:creationId xmlns:a16="http://schemas.microsoft.com/office/drawing/2014/main" id="{059727BC-53B2-C20F-1112-070B2C42E030}"/>
              </a:ext>
            </a:extLst>
          </p:cNvPr>
          <p:cNvSpPr>
            <a:spLocks noGrp="1"/>
          </p:cNvSpPr>
          <p:nvPr>
            <p:ph sz="quarter" idx="13"/>
          </p:nvPr>
        </p:nvSpPr>
        <p:spPr>
          <a:xfrm>
            <a:off x="414336" y="1189037"/>
            <a:ext cx="11361737" cy="4479925"/>
          </a:xfrm>
        </p:spPr>
        <p:txBody>
          <a:bodyPr vert="horz" lIns="0" tIns="0" rIns="0" bIns="0" rtlCol="0" anchor="t">
            <a:noAutofit/>
          </a:bodyPr>
          <a:lstStyle/>
          <a:p>
            <a:pPr marL="0" indent="0">
              <a:buNone/>
            </a:pPr>
            <a:endParaRPr lang="da-DK" sz="2400" dirty="0"/>
          </a:p>
          <a:p>
            <a:pPr marL="342900" indent="-342900">
              <a:buFont typeface="Arial" panose="020B0604020202020204" pitchFamily="34" charset="0"/>
              <a:buChar char="•"/>
            </a:pPr>
            <a:r>
              <a:rPr lang="da-DK" sz="2400" dirty="0">
                <a:latin typeface="IBM Plex Sans"/>
              </a:rPr>
              <a:t>Være den initiativtager, der søsætter projektet – det ”enzym”, der sætter en proces i gang, som får forandringerne til at ske</a:t>
            </a:r>
          </a:p>
          <a:p>
            <a:pPr marL="342900" indent="-342900">
              <a:buFont typeface="Arial" panose="020B0604020202020204" pitchFamily="34" charset="0"/>
              <a:buChar char="•"/>
            </a:pPr>
            <a:r>
              <a:rPr lang="da-DK" sz="2400" dirty="0"/>
              <a:t>Være overordnet ansvarlig for proces, fremdrift, tilvejebringelse af arbejdsgrundlag og implementering af projektet i perioden 2025 - 2027. </a:t>
            </a:r>
          </a:p>
          <a:p>
            <a:pPr marL="342900" indent="-342900">
              <a:buFont typeface="Arial" panose="020B0604020202020204" pitchFamily="34" charset="0"/>
              <a:buChar char="•"/>
            </a:pPr>
            <a:r>
              <a:rPr lang="da-DK" sz="2400" dirty="0"/>
              <a:t>Ældre Sagen skal ikke bedrive eller finansiere forskning eller lignende</a:t>
            </a:r>
          </a:p>
          <a:p>
            <a:pPr marL="342900" indent="-342900">
              <a:buFont typeface="Arial" panose="020B0604020202020204" pitchFamily="34" charset="0"/>
              <a:buChar char="•"/>
            </a:pPr>
            <a:r>
              <a:rPr lang="da-DK" sz="2400" dirty="0"/>
              <a:t>De tiltag,  Ældre Sagen allerede har igangsat på demensområdet, fortsætter med uformindsket styrke. Disse aktiviteter retter sig mod mennesker, der allerede er ramt af demens samt deres pårørende. </a:t>
            </a:r>
          </a:p>
          <a:p>
            <a:pPr marL="342900" indent="-342900">
              <a:buFont typeface="Arial" panose="020B0604020202020204" pitchFamily="34" charset="0"/>
              <a:buChar char="•"/>
            </a:pPr>
            <a:endParaRPr lang="da-DK" sz="2000" dirty="0"/>
          </a:p>
          <a:p>
            <a:endParaRPr lang="da-DK" sz="2000" dirty="0"/>
          </a:p>
        </p:txBody>
      </p:sp>
    </p:spTree>
    <p:extLst>
      <p:ext uri="{BB962C8B-B14F-4D97-AF65-F5344CB8AC3E}">
        <p14:creationId xmlns:p14="http://schemas.microsoft.com/office/powerpoint/2010/main" val="314480080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felt 1">
            <a:extLst>
              <a:ext uri="{FF2B5EF4-FFF2-40B4-BE49-F238E27FC236}">
                <a16:creationId xmlns:a16="http://schemas.microsoft.com/office/drawing/2014/main" id="{3026CFA4-BF79-2EBA-89E8-A70E5FE956B0}"/>
              </a:ext>
            </a:extLst>
          </p:cNvPr>
          <p:cNvSpPr txBox="1"/>
          <p:nvPr/>
        </p:nvSpPr>
        <p:spPr>
          <a:xfrm>
            <a:off x="1250731" y="1017784"/>
            <a:ext cx="9574924" cy="718145"/>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da-DK" sz="4000" b="0" i="0" u="none" strike="noStrike" cap="none" spc="0" normalizeH="0" baseline="0">
                <a:ln>
                  <a:noFill/>
                </a:ln>
                <a:solidFill>
                  <a:schemeClr val="bg1"/>
                </a:solidFill>
                <a:effectLst/>
                <a:uFillTx/>
                <a:latin typeface="+mn-lt"/>
                <a:ea typeface="Palatino"/>
                <a:cs typeface="Palatino"/>
                <a:sym typeface="Palatino"/>
              </a:rPr>
              <a:t>TAK FOR OPMÆRKSOMHEDEN</a:t>
            </a:r>
            <a:endParaRPr kumimoji="0" lang="da-DK" sz="2400" b="0" i="0" u="none" strike="noStrike" cap="none" spc="0" normalizeH="0" baseline="0">
              <a:ln>
                <a:noFill/>
              </a:ln>
              <a:solidFill>
                <a:schemeClr val="bg1"/>
              </a:solidFill>
              <a:effectLst/>
              <a:uFillTx/>
              <a:latin typeface="+mn-lt"/>
              <a:ea typeface="Palatino"/>
              <a:cs typeface="Palatino"/>
              <a:sym typeface="Palatino"/>
            </a:endParaRPr>
          </a:p>
        </p:txBody>
      </p:sp>
    </p:spTree>
    <p:extLst>
      <p:ext uri="{BB962C8B-B14F-4D97-AF65-F5344CB8AC3E}">
        <p14:creationId xmlns:p14="http://schemas.microsoft.com/office/powerpoint/2010/main" val="3162131743"/>
      </p:ext>
    </p:extLst>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Pladsholder til indhold 16"/>
          <p:cNvSpPr>
            <a:spLocks noGrp="1"/>
          </p:cNvSpPr>
          <p:nvPr>
            <p:ph sz="quarter" idx="12"/>
          </p:nvPr>
        </p:nvSpPr>
        <p:spPr>
          <a:xfrm>
            <a:off x="302936" y="1872757"/>
            <a:ext cx="8866231" cy="4340411"/>
          </a:xfrm>
        </p:spPr>
        <p:txBody>
          <a:bodyPr anchor="t"/>
          <a:lstStyle/>
          <a:p>
            <a:pPr>
              <a:buFont typeface="Wingdings" panose="05000000000000000000" pitchFamily="2" charset="2"/>
              <a:buChar char="q"/>
            </a:pPr>
            <a:r>
              <a:rPr lang="da-DK" b="1" dirty="0"/>
              <a:t>Landsformanden</a:t>
            </a:r>
            <a:r>
              <a:rPr lang="da-DK" dirty="0"/>
              <a:t> deltager i alle 5 dialogmøder både forår og efterår</a:t>
            </a:r>
          </a:p>
          <a:p>
            <a:pPr>
              <a:buFont typeface="Wingdings" panose="05000000000000000000" pitchFamily="2" charset="2"/>
              <a:buChar char="q"/>
            </a:pPr>
            <a:r>
              <a:rPr lang="da-DK" b="1" dirty="0"/>
              <a:t>Øvrige landsbestyrelsesmedlemmer </a:t>
            </a:r>
            <a:r>
              <a:rPr lang="da-DK" dirty="0"/>
              <a:t>deltager i dialogmøderne i det omfang, det er muligt for dem</a:t>
            </a:r>
          </a:p>
          <a:p>
            <a:pPr>
              <a:buFont typeface="Wingdings" panose="05000000000000000000" pitchFamily="2" charset="2"/>
              <a:buChar char="q"/>
            </a:pPr>
            <a:r>
              <a:rPr lang="da-DK" b="1" dirty="0"/>
              <a:t>Formålet er </a:t>
            </a:r>
            <a:r>
              <a:rPr lang="da-DK" dirty="0"/>
              <a:t>at give landsbestyrelsen et fælles indtryk af debatterne på dialogmøderne.</a:t>
            </a:r>
          </a:p>
          <a:p>
            <a:pPr>
              <a:buFont typeface="Wingdings" panose="05000000000000000000" pitchFamily="2" charset="2"/>
              <a:buChar char="q"/>
            </a:pPr>
            <a:r>
              <a:rPr lang="da-DK" b="1" dirty="0"/>
              <a:t>Under selve mødet </a:t>
            </a:r>
            <a:r>
              <a:rPr lang="da-DK" dirty="0"/>
              <a:t>repræsenterer landsformanden landsbestyrelsen. </a:t>
            </a:r>
          </a:p>
          <a:p>
            <a:pPr>
              <a:buFont typeface="Wingdings" panose="05000000000000000000" pitchFamily="2" charset="2"/>
              <a:buChar char="q"/>
            </a:pPr>
            <a:r>
              <a:rPr lang="da-DK" b="1" dirty="0"/>
              <a:t>Når der er borddrøftelser</a:t>
            </a:r>
            <a:r>
              <a:rPr lang="da-DK" dirty="0"/>
              <a:t>, vil alle landsbestyrelsesmedlemmer sidde med ved bordene.</a:t>
            </a:r>
          </a:p>
          <a:p>
            <a:pPr>
              <a:buFont typeface="Wingdings" panose="05000000000000000000" pitchFamily="2" charset="2"/>
              <a:buChar char="q"/>
            </a:pPr>
            <a:r>
              <a:rPr lang="da-DK" b="1" dirty="0"/>
              <a:t>Deres opgave er </a:t>
            </a:r>
            <a:r>
              <a:rPr lang="da-DK" dirty="0"/>
              <a:t>at lytte og ikke deltage i debatterne.</a:t>
            </a:r>
          </a:p>
          <a:p>
            <a:pPr>
              <a:buFont typeface="Wingdings" panose="05000000000000000000" pitchFamily="2" charset="2"/>
              <a:buChar char="q"/>
            </a:pPr>
            <a:endParaRPr lang="da-DK" dirty="0"/>
          </a:p>
        </p:txBody>
      </p:sp>
      <p:sp>
        <p:nvSpPr>
          <p:cNvPr id="15" name="Titel 14"/>
          <p:cNvSpPr>
            <a:spLocks noGrp="1"/>
          </p:cNvSpPr>
          <p:nvPr>
            <p:ph type="title"/>
          </p:nvPr>
        </p:nvSpPr>
        <p:spPr/>
        <p:txBody>
          <a:bodyPr>
            <a:normAutofit fontScale="90000"/>
          </a:bodyPr>
          <a:lstStyle/>
          <a:p>
            <a:r>
              <a:rPr lang="da-DK" dirty="0"/>
              <a:t>Landsbestyrelsens rolle under dialogmøder</a:t>
            </a:r>
          </a:p>
        </p:txBody>
      </p:sp>
    </p:spTree>
    <p:extLst>
      <p:ext uri="{BB962C8B-B14F-4D97-AF65-F5344CB8AC3E}">
        <p14:creationId xmlns:p14="http://schemas.microsoft.com/office/powerpoint/2010/main" val="3487578303"/>
      </p:ext>
    </p:extLst>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1">
            <a:extLst>
              <a:ext uri="{FF2B5EF4-FFF2-40B4-BE49-F238E27FC236}">
                <a16:creationId xmlns:a16="http://schemas.microsoft.com/office/drawing/2014/main" id="{8CCC9B9A-6C57-E5C1-7A4E-F1109AFBA3B6}"/>
              </a:ext>
            </a:extLst>
          </p:cNvPr>
          <p:cNvSpPr>
            <a:spLocks noGrp="1"/>
          </p:cNvSpPr>
          <p:nvPr>
            <p:ph type="body" sz="quarter" idx="10"/>
          </p:nvPr>
        </p:nvSpPr>
        <p:spPr>
          <a:xfrm>
            <a:off x="484212" y="1418668"/>
            <a:ext cx="11223112" cy="233983"/>
          </a:xfrm>
        </p:spPr>
        <p:txBody>
          <a:bodyPr/>
          <a:lstStyle/>
          <a:p>
            <a:r>
              <a:rPr lang="da-DK">
                <a:solidFill>
                  <a:schemeClr val="tx1">
                    <a:lumMod val="75000"/>
                    <a:lumOff val="25000"/>
                  </a:schemeClr>
                </a:solidFill>
              </a:rPr>
              <a:t>Aktuel Ældre- og sundhedspolitik</a:t>
            </a:r>
          </a:p>
        </p:txBody>
      </p:sp>
      <p:sp>
        <p:nvSpPr>
          <p:cNvPr id="2" name="Titel 1">
            <a:extLst>
              <a:ext uri="{FF2B5EF4-FFF2-40B4-BE49-F238E27FC236}">
                <a16:creationId xmlns:a16="http://schemas.microsoft.com/office/drawing/2014/main" id="{66495F48-3496-C4E5-D6AD-981680CBC855}"/>
              </a:ext>
            </a:extLst>
          </p:cNvPr>
          <p:cNvSpPr>
            <a:spLocks noGrp="1"/>
          </p:cNvSpPr>
          <p:nvPr>
            <p:ph type="title"/>
          </p:nvPr>
        </p:nvSpPr>
        <p:spPr>
          <a:xfrm>
            <a:off x="484211" y="233406"/>
            <a:ext cx="11239500" cy="965156"/>
          </a:xfrm>
        </p:spPr>
        <p:txBody>
          <a:bodyPr anchor="ctr">
            <a:normAutofit/>
          </a:bodyPr>
          <a:lstStyle/>
          <a:p>
            <a:r>
              <a:rPr lang="da-DK">
                <a:solidFill>
                  <a:schemeClr val="tx1"/>
                </a:solidFill>
              </a:rPr>
              <a:t>Tænk – Tal – Skriv – Del</a:t>
            </a:r>
          </a:p>
        </p:txBody>
      </p:sp>
      <p:graphicFrame>
        <p:nvGraphicFramePr>
          <p:cNvPr id="5" name="Pladsholder til indhold 2">
            <a:extLst>
              <a:ext uri="{FF2B5EF4-FFF2-40B4-BE49-F238E27FC236}">
                <a16:creationId xmlns:a16="http://schemas.microsoft.com/office/drawing/2014/main" id="{C4A7152C-3A8E-8CEF-45D4-1A6CB8EF6054}"/>
              </a:ext>
            </a:extLst>
          </p:cNvPr>
          <p:cNvGraphicFramePr>
            <a:graphicFrameLocks noGrp="1"/>
          </p:cNvGraphicFramePr>
          <p:nvPr>
            <p:ph sz="quarter" idx="12"/>
            <p:extLst>
              <p:ext uri="{D42A27DB-BD31-4B8C-83A1-F6EECF244321}">
                <p14:modId xmlns:p14="http://schemas.microsoft.com/office/powerpoint/2010/main" val="1061338363"/>
              </p:ext>
            </p:extLst>
          </p:nvPr>
        </p:nvGraphicFramePr>
        <p:xfrm>
          <a:off x="217714" y="1638774"/>
          <a:ext cx="11756571" cy="518118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92189294"/>
      </p:ext>
    </p:extLst>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2FFC708D-58ED-29E4-BA92-39FE02A2AE31}"/>
              </a:ext>
            </a:extLst>
          </p:cNvPr>
          <p:cNvSpPr>
            <a:spLocks noGrp="1"/>
          </p:cNvSpPr>
          <p:nvPr>
            <p:ph type="title"/>
          </p:nvPr>
        </p:nvSpPr>
        <p:spPr/>
        <p:txBody>
          <a:bodyPr/>
          <a:lstStyle/>
          <a:p>
            <a:r>
              <a:rPr lang="en-GB"/>
              <a:t>Eksempel</a:t>
            </a:r>
          </a:p>
        </p:txBody>
      </p:sp>
      <p:pic>
        <p:nvPicPr>
          <p:cNvPr id="5" name="Billede 4">
            <a:extLst>
              <a:ext uri="{FF2B5EF4-FFF2-40B4-BE49-F238E27FC236}">
                <a16:creationId xmlns:a16="http://schemas.microsoft.com/office/drawing/2014/main" id="{E38C867E-444D-895D-BEB1-A6E7F29D6335}"/>
              </a:ext>
            </a:extLst>
          </p:cNvPr>
          <p:cNvPicPr>
            <a:picLocks noChangeAspect="1"/>
          </p:cNvPicPr>
          <p:nvPr/>
        </p:nvPicPr>
        <p:blipFill>
          <a:blip r:embed="rId2"/>
          <a:stretch>
            <a:fillRect/>
          </a:stretch>
        </p:blipFill>
        <p:spPr>
          <a:xfrm>
            <a:off x="1865741" y="1546372"/>
            <a:ext cx="3273376" cy="4605046"/>
          </a:xfrm>
          <a:prstGeom prst="rect">
            <a:avLst/>
          </a:prstGeom>
          <a:effectLst>
            <a:outerShdw blurRad="50800" dist="38100" dir="2700000" algn="tl" rotWithShape="0">
              <a:prstClr val="black">
                <a:alpha val="60000"/>
              </a:prstClr>
            </a:outerShdw>
          </a:effectLst>
        </p:spPr>
      </p:pic>
      <p:pic>
        <p:nvPicPr>
          <p:cNvPr id="6" name="Billede 5">
            <a:extLst>
              <a:ext uri="{FF2B5EF4-FFF2-40B4-BE49-F238E27FC236}">
                <a16:creationId xmlns:a16="http://schemas.microsoft.com/office/drawing/2014/main" id="{C0A20E0D-080D-972F-0E3E-4BD8D4AFA177}"/>
              </a:ext>
            </a:extLst>
          </p:cNvPr>
          <p:cNvPicPr>
            <a:picLocks noChangeAspect="1"/>
          </p:cNvPicPr>
          <p:nvPr/>
        </p:nvPicPr>
        <p:blipFill>
          <a:blip r:embed="rId3"/>
          <a:stretch>
            <a:fillRect/>
          </a:stretch>
        </p:blipFill>
        <p:spPr>
          <a:xfrm>
            <a:off x="6593319" y="1546372"/>
            <a:ext cx="3260669" cy="4605046"/>
          </a:xfrm>
          <a:prstGeom prst="rect">
            <a:avLst/>
          </a:prstGeom>
          <a:effectLst>
            <a:outerShdw blurRad="50800" dist="38100" dir="2700000" algn="tl" rotWithShape="0">
              <a:prstClr val="black">
                <a:alpha val="71000"/>
              </a:prstClr>
            </a:outerShdw>
          </a:effectLst>
        </p:spPr>
      </p:pic>
    </p:spTree>
    <p:extLst>
      <p:ext uri="{BB962C8B-B14F-4D97-AF65-F5344CB8AC3E}">
        <p14:creationId xmlns:p14="http://schemas.microsoft.com/office/powerpoint/2010/main" val="3257680782"/>
      </p:ext>
    </p:extLst>
  </p:cSld>
  <p:clrMapOvr>
    <a:masterClrMapping/>
  </p:clrMapOvr>
  <p:transition spd="med"/>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Pladsholder til tekst 15"/>
          <p:cNvSpPr>
            <a:spLocks noGrp="1"/>
          </p:cNvSpPr>
          <p:nvPr>
            <p:ph type="body" sz="quarter" idx="10"/>
          </p:nvPr>
        </p:nvSpPr>
        <p:spPr/>
        <p:txBody>
          <a:bodyPr/>
          <a:lstStyle/>
          <a:p>
            <a:r>
              <a:rPr lang="da-DK" dirty="0"/>
              <a:t>Omrokering</a:t>
            </a:r>
          </a:p>
        </p:txBody>
      </p:sp>
      <p:sp>
        <p:nvSpPr>
          <p:cNvPr id="17" name="Pladsholder til indhold 16"/>
          <p:cNvSpPr>
            <a:spLocks noGrp="1"/>
          </p:cNvSpPr>
          <p:nvPr>
            <p:ph sz="quarter" idx="12"/>
          </p:nvPr>
        </p:nvSpPr>
        <p:spPr>
          <a:xfrm>
            <a:off x="260992" y="1872757"/>
            <a:ext cx="10708217" cy="4340411"/>
          </a:xfrm>
        </p:spPr>
        <p:txBody>
          <a:bodyPr anchor="t">
            <a:normAutofit/>
          </a:bodyPr>
          <a:lstStyle/>
          <a:p>
            <a:pPr marL="0" indent="0">
              <a:buNone/>
            </a:pPr>
            <a:r>
              <a:rPr lang="da-DK" sz="3200" b="1" dirty="0">
                <a:effectLst/>
                <a:latin typeface="Georgia" panose="02040502050405020303" pitchFamily="18" charset="0"/>
                <a:ea typeface="Calibri" panose="020F0502020204030204" pitchFamily="34" charset="0"/>
                <a:cs typeface="Times New Roman" panose="02020603050405020304" pitchFamily="18" charset="0"/>
              </a:rPr>
              <a:t>Én</a:t>
            </a:r>
            <a:r>
              <a:rPr lang="da-DK" sz="3200" dirty="0">
                <a:effectLst/>
                <a:latin typeface="Georgia" panose="02040502050405020303" pitchFamily="18" charset="0"/>
                <a:ea typeface="Calibri" panose="020F0502020204030204" pitchFamily="34" charset="0"/>
                <a:cs typeface="Times New Roman" panose="02020603050405020304" pitchFamily="18" charset="0"/>
              </a:rPr>
              <a:t> bliver siddende, </a:t>
            </a:r>
          </a:p>
          <a:p>
            <a:pPr marL="0" indent="0">
              <a:buNone/>
            </a:pPr>
            <a:endParaRPr lang="da-DK" sz="3200" dirty="0">
              <a:latin typeface="Georgia" panose="02040502050405020303" pitchFamily="18" charset="0"/>
              <a:ea typeface="Calibri" panose="020F0502020204030204" pitchFamily="34" charset="0"/>
              <a:cs typeface="Times New Roman" panose="02020603050405020304" pitchFamily="18" charset="0"/>
            </a:endParaRPr>
          </a:p>
          <a:p>
            <a:pPr marL="0" indent="0">
              <a:buNone/>
            </a:pPr>
            <a:r>
              <a:rPr lang="da-DK" sz="3200" dirty="0">
                <a:latin typeface="Georgia" panose="02040502050405020303" pitchFamily="18" charset="0"/>
                <a:ea typeface="Calibri" panose="020F0502020204030204" pitchFamily="34" charset="0"/>
                <a:cs typeface="Times New Roman" panose="02020603050405020304" pitchFamily="18" charset="0"/>
              </a:rPr>
              <a:t>E</a:t>
            </a:r>
            <a:r>
              <a:rPr lang="da-DK" sz="3200" dirty="0">
                <a:effectLst/>
                <a:latin typeface="Georgia" panose="02040502050405020303" pitchFamily="18" charset="0"/>
                <a:ea typeface="Calibri" panose="020F0502020204030204" pitchFamily="34" charset="0"/>
                <a:cs typeface="Times New Roman" panose="02020603050405020304" pitchFamily="18" charset="0"/>
              </a:rPr>
              <a:t>n rykker </a:t>
            </a:r>
            <a:r>
              <a:rPr lang="da-DK" sz="3200" b="1" dirty="0">
                <a:effectLst/>
                <a:latin typeface="Georgia" panose="02040502050405020303" pitchFamily="18" charset="0"/>
                <a:ea typeface="Calibri" panose="020F0502020204030204" pitchFamily="34" charset="0"/>
                <a:cs typeface="Times New Roman" panose="02020603050405020304" pitchFamily="18" charset="0"/>
              </a:rPr>
              <a:t>et</a:t>
            </a:r>
            <a:r>
              <a:rPr lang="da-DK" sz="3200" dirty="0">
                <a:effectLst/>
                <a:latin typeface="Georgia" panose="02040502050405020303" pitchFamily="18" charset="0"/>
                <a:ea typeface="Calibri" panose="020F0502020204030204" pitchFamily="34" charset="0"/>
                <a:cs typeface="Times New Roman" panose="02020603050405020304" pitchFamily="18" charset="0"/>
              </a:rPr>
              <a:t> bord frem </a:t>
            </a:r>
          </a:p>
          <a:p>
            <a:pPr marL="0" indent="0">
              <a:buNone/>
            </a:pPr>
            <a:endParaRPr lang="da-DK" sz="3200" dirty="0">
              <a:latin typeface="Georgia" panose="02040502050405020303" pitchFamily="18" charset="0"/>
              <a:cs typeface="Times New Roman" panose="02020603050405020304" pitchFamily="18" charset="0"/>
            </a:endParaRPr>
          </a:p>
          <a:p>
            <a:pPr marL="0" indent="0">
              <a:buNone/>
            </a:pPr>
            <a:r>
              <a:rPr lang="da-DK" sz="3200" dirty="0">
                <a:latin typeface="Georgia" panose="02040502050405020303" pitchFamily="18" charset="0"/>
                <a:cs typeface="Times New Roman" panose="02020603050405020304" pitchFamily="18" charset="0"/>
              </a:rPr>
              <a:t>En rykker </a:t>
            </a:r>
            <a:r>
              <a:rPr lang="da-DK" sz="3200" b="1" dirty="0">
                <a:latin typeface="Georgia" panose="02040502050405020303" pitchFamily="18" charset="0"/>
                <a:cs typeface="Times New Roman" panose="02020603050405020304" pitchFamily="18" charset="0"/>
              </a:rPr>
              <a:t>to</a:t>
            </a:r>
            <a:r>
              <a:rPr lang="da-DK" sz="3200" dirty="0">
                <a:latin typeface="Georgia" panose="02040502050405020303" pitchFamily="18" charset="0"/>
                <a:cs typeface="Times New Roman" panose="02020603050405020304" pitchFamily="18" charset="0"/>
              </a:rPr>
              <a:t> borde frem</a:t>
            </a:r>
          </a:p>
          <a:p>
            <a:pPr marL="0" indent="0">
              <a:buNone/>
            </a:pPr>
            <a:endParaRPr lang="da-DK" sz="3200" dirty="0">
              <a:latin typeface="Georgia" panose="02040502050405020303" pitchFamily="18" charset="0"/>
              <a:cs typeface="Times New Roman" panose="02020603050405020304" pitchFamily="18" charset="0"/>
            </a:endParaRPr>
          </a:p>
          <a:p>
            <a:pPr marL="0" indent="0">
              <a:buNone/>
            </a:pPr>
            <a:r>
              <a:rPr lang="da-DK" sz="3200" dirty="0">
                <a:latin typeface="Georgia" panose="02040502050405020303" pitchFamily="18" charset="0"/>
                <a:cs typeface="Times New Roman" panose="02020603050405020304" pitchFamily="18" charset="0"/>
              </a:rPr>
              <a:t>En rykker </a:t>
            </a:r>
            <a:r>
              <a:rPr lang="da-DK" sz="3200" b="1" dirty="0">
                <a:latin typeface="Georgia" panose="02040502050405020303" pitchFamily="18" charset="0"/>
                <a:cs typeface="Times New Roman" panose="02020603050405020304" pitchFamily="18" charset="0"/>
              </a:rPr>
              <a:t>tre</a:t>
            </a:r>
            <a:r>
              <a:rPr lang="da-DK" sz="3200" dirty="0">
                <a:latin typeface="Georgia" panose="02040502050405020303" pitchFamily="18" charset="0"/>
                <a:cs typeface="Times New Roman" panose="02020603050405020304" pitchFamily="18" charset="0"/>
              </a:rPr>
              <a:t> borde frem</a:t>
            </a:r>
            <a:endParaRPr lang="da-DK" sz="3200" dirty="0"/>
          </a:p>
        </p:txBody>
      </p:sp>
      <p:sp>
        <p:nvSpPr>
          <p:cNvPr id="15" name="Titel 14"/>
          <p:cNvSpPr>
            <a:spLocks noGrp="1"/>
          </p:cNvSpPr>
          <p:nvPr>
            <p:ph type="title"/>
          </p:nvPr>
        </p:nvSpPr>
        <p:spPr/>
        <p:txBody>
          <a:bodyPr/>
          <a:lstStyle/>
          <a:p>
            <a:r>
              <a:rPr lang="da-DK" dirty="0"/>
              <a:t>Nye pladser efter frokost</a:t>
            </a:r>
          </a:p>
        </p:txBody>
      </p:sp>
    </p:spTree>
    <p:extLst>
      <p:ext uri="{BB962C8B-B14F-4D97-AF65-F5344CB8AC3E}">
        <p14:creationId xmlns:p14="http://schemas.microsoft.com/office/powerpoint/2010/main" val="1219799984"/>
      </p:ext>
    </p:extLst>
  </p:cSld>
  <p:clrMapOvr>
    <a:masterClrMapping/>
  </p:clrMapOvr>
  <p:transition spd="med"/>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kstfelt 10">
            <a:extLst>
              <a:ext uri="{FF2B5EF4-FFF2-40B4-BE49-F238E27FC236}">
                <a16:creationId xmlns:a16="http://schemas.microsoft.com/office/drawing/2014/main" id="{97B5F0D9-03FA-C077-5082-823B7EB9316F}"/>
              </a:ext>
            </a:extLst>
          </p:cNvPr>
          <p:cNvSpPr txBox="1"/>
          <p:nvPr/>
        </p:nvSpPr>
        <p:spPr>
          <a:xfrm>
            <a:off x="1195767" y="1802028"/>
            <a:ext cx="3760258" cy="400110"/>
          </a:xfrm>
          <a:prstGeom prst="rect">
            <a:avLst/>
          </a:prstGeom>
          <a:noFill/>
        </p:spPr>
        <p:txBody>
          <a:bodyPr wrap="square">
            <a:spAutoFit/>
          </a:bodyPr>
          <a:lstStyle/>
          <a:p>
            <a:pPr algn="ctr"/>
            <a:r>
              <a:rPr lang="da-DK" sz="2000" noProof="1"/>
              <a:t>Hvad rør sig hos jer lokalt?</a:t>
            </a:r>
            <a:endParaRPr lang="en-GB" sz="2000" dirty="0"/>
          </a:p>
        </p:txBody>
      </p:sp>
      <p:sp>
        <p:nvSpPr>
          <p:cNvPr id="15" name="Tekstfelt 14">
            <a:extLst>
              <a:ext uri="{FF2B5EF4-FFF2-40B4-BE49-F238E27FC236}">
                <a16:creationId xmlns:a16="http://schemas.microsoft.com/office/drawing/2014/main" id="{288E799B-7143-DD32-5A6B-E9CAEB80861D}"/>
              </a:ext>
            </a:extLst>
          </p:cNvPr>
          <p:cNvSpPr txBox="1"/>
          <p:nvPr/>
        </p:nvSpPr>
        <p:spPr>
          <a:xfrm>
            <a:off x="6722533" y="1851502"/>
            <a:ext cx="4873787" cy="400110"/>
          </a:xfrm>
          <a:prstGeom prst="rect">
            <a:avLst/>
          </a:prstGeom>
          <a:noFill/>
        </p:spPr>
        <p:txBody>
          <a:bodyPr wrap="square">
            <a:spAutoFit/>
          </a:bodyPr>
          <a:lstStyle/>
          <a:p>
            <a:pPr algn="ctr"/>
            <a:r>
              <a:rPr lang="da-DK" sz="2000" noProof="0" dirty="0"/>
              <a:t>Hvad rør sig i landsforeningen?</a:t>
            </a:r>
          </a:p>
        </p:txBody>
      </p:sp>
      <p:sp>
        <p:nvSpPr>
          <p:cNvPr id="17" name="Tekstfelt 16">
            <a:extLst>
              <a:ext uri="{FF2B5EF4-FFF2-40B4-BE49-F238E27FC236}">
                <a16:creationId xmlns:a16="http://schemas.microsoft.com/office/drawing/2014/main" id="{5B016DC8-1547-D431-2A5F-C7CC1F86DB0D}"/>
              </a:ext>
            </a:extLst>
          </p:cNvPr>
          <p:cNvSpPr txBox="1"/>
          <p:nvPr/>
        </p:nvSpPr>
        <p:spPr>
          <a:xfrm>
            <a:off x="349100" y="309312"/>
            <a:ext cx="9649664" cy="707886"/>
          </a:xfrm>
          <a:prstGeom prst="rect">
            <a:avLst/>
          </a:prstGeom>
          <a:noFill/>
        </p:spPr>
        <p:txBody>
          <a:bodyPr wrap="square">
            <a:spAutoFit/>
          </a:bodyPr>
          <a:lstStyle/>
          <a:p>
            <a:pPr algn="ctr"/>
            <a:r>
              <a:rPr lang="da-DK" sz="4000" noProof="0" dirty="0"/>
              <a:t>Hvad rør sig lokalt og i landsforeningen? </a:t>
            </a:r>
          </a:p>
        </p:txBody>
      </p:sp>
      <p:sp>
        <p:nvSpPr>
          <p:cNvPr id="14" name="Tekstfelt 13">
            <a:extLst>
              <a:ext uri="{FF2B5EF4-FFF2-40B4-BE49-F238E27FC236}">
                <a16:creationId xmlns:a16="http://schemas.microsoft.com/office/drawing/2014/main" id="{B68E94DF-1B02-E94B-D4F7-6E2D0CBA62D8}"/>
              </a:ext>
            </a:extLst>
          </p:cNvPr>
          <p:cNvSpPr txBox="1"/>
          <p:nvPr/>
        </p:nvSpPr>
        <p:spPr>
          <a:xfrm>
            <a:off x="10878377" y="332471"/>
            <a:ext cx="856314" cy="964367"/>
          </a:xfrm>
          <a:prstGeom prst="rect">
            <a:avLst/>
          </a:prstGeom>
          <a:ln w="12700">
            <a:solidFill>
              <a:srgbClr val="FF0000"/>
            </a:solidFill>
          </a:ln>
        </p:spPr>
        <p:style>
          <a:lnRef idx="2">
            <a:schemeClr val="dk1"/>
          </a:lnRef>
          <a:fillRef idx="1">
            <a:schemeClr val="lt1"/>
          </a:fillRef>
          <a:effectRef idx="0">
            <a:schemeClr val="dk1"/>
          </a:effectRef>
          <a:fontRef idx="minor">
            <a:schemeClr val="dk1"/>
          </a:fontRef>
        </p:style>
        <p:txBody>
          <a:bodyPr rot="0" spcFirstLastPara="1" vertOverflow="overflow" horzOverflow="overflow" vert="horz" wrap="square" lIns="50800" tIns="50800" rIns="50800" bIns="50800" numCol="1" spcCol="38100" rtlCol="0" anchor="ctr">
            <a:spAutoFit/>
          </a:bodyPr>
          <a:lstStyle/>
          <a:p>
            <a:pPr marL="0" marR="0" indent="0" defTabSz="584200" rtl="0" fontAlgn="auto" latinLnBrk="1" hangingPunct="0">
              <a:lnSpc>
                <a:spcPct val="100000"/>
              </a:lnSpc>
              <a:spcBef>
                <a:spcPts val="0"/>
              </a:spcBef>
              <a:spcAft>
                <a:spcPts val="0"/>
              </a:spcAft>
              <a:buClrTx/>
              <a:buSzTx/>
              <a:buFontTx/>
              <a:buNone/>
              <a:tabLst/>
            </a:pPr>
            <a:r>
              <a:rPr lang="en-GB" sz="1400" u="sng" dirty="0">
                <a:solidFill>
                  <a:schemeClr val="bg1">
                    <a:lumMod val="50000"/>
                  </a:schemeClr>
                </a:solidFill>
                <a:ea typeface="Palatino"/>
                <a:cs typeface="Palatino"/>
                <a:sym typeface="Palatino"/>
              </a:rPr>
              <a:t>2. </a:t>
            </a:r>
            <a:r>
              <a:rPr lang="en-GB" sz="1400" u="sng" dirty="0" err="1">
                <a:solidFill>
                  <a:schemeClr val="bg1">
                    <a:lumMod val="50000"/>
                  </a:schemeClr>
                </a:solidFill>
                <a:ea typeface="Palatino"/>
                <a:cs typeface="Palatino"/>
                <a:sym typeface="Palatino"/>
              </a:rPr>
              <a:t>runde</a:t>
            </a:r>
            <a:r>
              <a:rPr lang="en-GB" sz="1400" u="sng" dirty="0">
                <a:solidFill>
                  <a:schemeClr val="bg1">
                    <a:lumMod val="50000"/>
                  </a:schemeClr>
                </a:solidFill>
                <a:ea typeface="Palatino"/>
                <a:cs typeface="Palatino"/>
                <a:sym typeface="Palatino"/>
              </a:rPr>
              <a:t> </a:t>
            </a:r>
            <a:r>
              <a:rPr kumimoji="0" lang="en-GB" sz="1400" b="0" i="0" u="sng" strike="noStrike" cap="none" spc="0" normalizeH="0" baseline="0" dirty="0">
                <a:ln>
                  <a:noFill/>
                </a:ln>
                <a:solidFill>
                  <a:schemeClr val="bg1">
                    <a:lumMod val="50000"/>
                  </a:schemeClr>
                </a:solidFill>
                <a:effectLst/>
                <a:uFillTx/>
                <a:latin typeface="+mn-lt"/>
                <a:ea typeface="Palatino"/>
                <a:cs typeface="Palatino"/>
                <a:sym typeface="Palatino"/>
              </a:rPr>
              <a:t>Bord nr.: </a:t>
            </a:r>
          </a:p>
          <a:p>
            <a:pPr marL="0" marR="0" indent="0" defTabSz="584200" rtl="0" fontAlgn="auto" latinLnBrk="1" hangingPunct="0">
              <a:lnSpc>
                <a:spcPct val="100000"/>
              </a:lnSpc>
              <a:spcBef>
                <a:spcPts val="0"/>
              </a:spcBef>
              <a:spcAft>
                <a:spcPts val="0"/>
              </a:spcAft>
              <a:buClrTx/>
              <a:buSzTx/>
              <a:buFontTx/>
              <a:buNone/>
              <a:tabLst/>
            </a:pPr>
            <a:endParaRPr lang="en-GB" sz="1400" u="sng" dirty="0">
              <a:solidFill>
                <a:schemeClr val="bg1">
                  <a:lumMod val="50000"/>
                </a:schemeClr>
              </a:solidFill>
              <a:ea typeface="Palatino"/>
              <a:cs typeface="Palatino"/>
              <a:sym typeface="Palatino"/>
            </a:endParaRPr>
          </a:p>
          <a:p>
            <a:pPr marL="0" marR="0" indent="0" defTabSz="584200" rtl="0" fontAlgn="auto" latinLnBrk="1" hangingPunct="0">
              <a:lnSpc>
                <a:spcPct val="100000"/>
              </a:lnSpc>
              <a:spcBef>
                <a:spcPts val="0"/>
              </a:spcBef>
              <a:spcAft>
                <a:spcPts val="0"/>
              </a:spcAft>
              <a:buClrTx/>
              <a:buSzTx/>
              <a:buFontTx/>
              <a:buNone/>
              <a:tabLst/>
            </a:pPr>
            <a:endParaRPr kumimoji="0" lang="en-GB" sz="1400" b="0" i="0" u="sng" strike="noStrike" cap="none" spc="0" normalizeH="0" baseline="0" dirty="0">
              <a:ln>
                <a:noFill/>
              </a:ln>
              <a:solidFill>
                <a:srgbClr val="414141"/>
              </a:solidFill>
              <a:effectLst/>
              <a:uFillTx/>
              <a:latin typeface="+mn-lt"/>
              <a:ea typeface="Palatino"/>
              <a:cs typeface="Palatino"/>
              <a:sym typeface="Palatino"/>
            </a:endParaRPr>
          </a:p>
        </p:txBody>
      </p:sp>
      <p:sp>
        <p:nvSpPr>
          <p:cNvPr id="5" name="Rektangel 4">
            <a:extLst>
              <a:ext uri="{FF2B5EF4-FFF2-40B4-BE49-F238E27FC236}">
                <a16:creationId xmlns:a16="http://schemas.microsoft.com/office/drawing/2014/main" id="{3CCD5828-40D6-2554-B803-3263E81F31F9}"/>
              </a:ext>
            </a:extLst>
          </p:cNvPr>
          <p:cNvSpPr/>
          <p:nvPr/>
        </p:nvSpPr>
        <p:spPr>
          <a:xfrm>
            <a:off x="863598" y="2371415"/>
            <a:ext cx="5043119" cy="4140991"/>
          </a:xfrm>
          <a:prstGeom prst="rect">
            <a:avLst/>
          </a:prstGeom>
          <a:solidFill>
            <a:srgbClr val="D9FBE5">
              <a:alpha val="8000"/>
            </a:srgbClr>
          </a:solidFill>
          <a:ln w="12700" cap="flat">
            <a:solidFill>
              <a:schemeClr val="accent1">
                <a:lumMod val="50000"/>
              </a:schemeClr>
            </a:solid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44000" tIns="50800" rIns="50800" bIns="50800" numCol="1" spcCol="38100" rtlCol="0" fromWordArt="0" anchor="ctr" anchorCtr="0" forceAA="0" compatLnSpc="1">
            <a:prstTxWarp prst="textNoShape">
              <a:avLst/>
            </a:prstTxWarp>
            <a:noAutofit/>
          </a:bodyPr>
          <a:lstStyle/>
          <a:p>
            <a:pPr marL="514350" marR="0" indent="-514350" defTabSz="584200" rtl="0" fontAlgn="auto" latinLnBrk="1" hangingPunct="0">
              <a:lnSpc>
                <a:spcPct val="100000"/>
              </a:lnSpc>
              <a:spcBef>
                <a:spcPts val="0"/>
              </a:spcBef>
              <a:spcAft>
                <a:spcPts val="0"/>
              </a:spcAft>
              <a:buClrTx/>
              <a:buSzTx/>
              <a:buFont typeface="+mj-lt"/>
              <a:buAutoNum type="arabicPeriod"/>
              <a:tabLst/>
            </a:pPr>
            <a:endParaRPr lang="en-GB" sz="2700" dirty="0">
              <a:solidFill>
                <a:srgbClr val="FFFFFF"/>
              </a:solidFill>
              <a:ea typeface="Palatino"/>
              <a:cs typeface="Palatino"/>
              <a:sym typeface="Palatino"/>
            </a:endParaRPr>
          </a:p>
        </p:txBody>
      </p:sp>
      <p:sp>
        <p:nvSpPr>
          <p:cNvPr id="16" name="Rektangel 15">
            <a:extLst>
              <a:ext uri="{FF2B5EF4-FFF2-40B4-BE49-F238E27FC236}">
                <a16:creationId xmlns:a16="http://schemas.microsoft.com/office/drawing/2014/main" id="{C9FBF862-9F78-F9DA-378D-37CBDA811089}"/>
              </a:ext>
            </a:extLst>
          </p:cNvPr>
          <p:cNvSpPr/>
          <p:nvPr/>
        </p:nvSpPr>
        <p:spPr>
          <a:xfrm>
            <a:off x="6553200" y="2371414"/>
            <a:ext cx="5043120" cy="4177273"/>
          </a:xfrm>
          <a:prstGeom prst="rect">
            <a:avLst/>
          </a:prstGeom>
          <a:solidFill>
            <a:srgbClr val="FFBBBE">
              <a:alpha val="8000"/>
            </a:srgbClr>
          </a:solidFill>
          <a:ln w="12700" cap="flat">
            <a:solidFill>
              <a:schemeClr val="accent1">
                <a:lumMod val="50000"/>
              </a:schemeClr>
            </a:solid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44000" tIns="50800" rIns="50800" bIns="50800" numCol="1" spcCol="38100" rtlCol="0" fromWordArt="0" anchor="ctr" anchorCtr="0" forceAA="0" compatLnSpc="1">
            <a:prstTxWarp prst="textNoShape">
              <a:avLst/>
            </a:prstTxWarp>
            <a:noAutofit/>
          </a:bodyPr>
          <a:lstStyle/>
          <a:p>
            <a:pPr marR="0" defTabSz="584200" rtl="0" fontAlgn="auto" latinLnBrk="1" hangingPunct="0">
              <a:lnSpc>
                <a:spcPct val="100000"/>
              </a:lnSpc>
              <a:spcBef>
                <a:spcPts val="0"/>
              </a:spcBef>
              <a:spcAft>
                <a:spcPts val="0"/>
              </a:spcAft>
              <a:buClrTx/>
              <a:buSzTx/>
              <a:tabLst/>
            </a:pPr>
            <a:r>
              <a:rPr lang="en-GB" dirty="0">
                <a:ea typeface="Palatino"/>
                <a:cs typeface="Palatino"/>
                <a:sym typeface="Palatino"/>
              </a:rPr>
              <a:t>.</a:t>
            </a:r>
          </a:p>
          <a:p>
            <a:pPr marR="0" defTabSz="584200" rtl="0" fontAlgn="auto" latinLnBrk="1" hangingPunct="0">
              <a:lnSpc>
                <a:spcPct val="100000"/>
              </a:lnSpc>
              <a:spcBef>
                <a:spcPts val="0"/>
              </a:spcBef>
              <a:spcAft>
                <a:spcPts val="0"/>
              </a:spcAft>
              <a:buClrTx/>
              <a:buSzTx/>
              <a:tabLst/>
            </a:pPr>
            <a:endParaRPr lang="en-GB" dirty="0">
              <a:ea typeface="Palatino"/>
              <a:cs typeface="Palatino"/>
              <a:sym typeface="Palatino"/>
            </a:endParaRPr>
          </a:p>
        </p:txBody>
      </p:sp>
      <p:sp>
        <p:nvSpPr>
          <p:cNvPr id="12" name="Tekstfelt 11">
            <a:extLst>
              <a:ext uri="{FF2B5EF4-FFF2-40B4-BE49-F238E27FC236}">
                <a16:creationId xmlns:a16="http://schemas.microsoft.com/office/drawing/2014/main" id="{E637BF91-DC82-A22A-F930-354FCAF54841}"/>
              </a:ext>
            </a:extLst>
          </p:cNvPr>
          <p:cNvSpPr txBox="1"/>
          <p:nvPr/>
        </p:nvSpPr>
        <p:spPr>
          <a:xfrm>
            <a:off x="738601" y="1124252"/>
            <a:ext cx="9919562" cy="276999"/>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wrap="square">
            <a:spAutoFit/>
          </a:bodyPr>
          <a:lstStyle/>
          <a:p>
            <a:r>
              <a:rPr lang="da-DK" sz="1200" b="1" i="1" cap="small" spc="25" dirty="0">
                <a:solidFill>
                  <a:srgbClr val="156082"/>
                </a:solidFill>
                <a:effectLst/>
                <a:ea typeface="Aptos" panose="020B0004020202020204" pitchFamily="34" charset="0"/>
                <a:cs typeface="Times New Roman" panose="02020603050405020304" pitchFamily="18" charset="0"/>
              </a:rPr>
              <a:t>Drøft ved bordene hvad der rør sig lokalt og i landsforeningen, som I gerne vil drøfte på dialogmødet</a:t>
            </a:r>
            <a:r>
              <a:rPr lang="da-DK" sz="1200" kern="100" dirty="0">
                <a:ea typeface="Calibri" panose="020F0502020204030204" pitchFamily="34" charset="0"/>
                <a:cs typeface="Times New Roman" panose="02020603050405020304" pitchFamily="18" charset="0"/>
              </a:rPr>
              <a:t> </a:t>
            </a:r>
            <a:endParaRPr lang="da-DK" sz="1200" kern="100" dirty="0">
              <a:effectLst/>
              <a:ea typeface="Calibri" panose="020F0502020204030204" pitchFamily="34" charset="0"/>
              <a:cs typeface="Times New Roman" panose="02020603050405020304" pitchFamily="18" charset="0"/>
            </a:endParaRPr>
          </a:p>
        </p:txBody>
      </p:sp>
      <p:sp>
        <p:nvSpPr>
          <p:cNvPr id="13" name="Tekstfelt 12">
            <a:extLst>
              <a:ext uri="{FF2B5EF4-FFF2-40B4-BE49-F238E27FC236}">
                <a16:creationId xmlns:a16="http://schemas.microsoft.com/office/drawing/2014/main" id="{4B294698-8945-901C-65D9-6FF916862C94}"/>
              </a:ext>
            </a:extLst>
          </p:cNvPr>
          <p:cNvSpPr txBox="1"/>
          <p:nvPr/>
        </p:nvSpPr>
        <p:spPr>
          <a:xfrm>
            <a:off x="9653286" y="-1439729"/>
            <a:ext cx="102657" cy="471924"/>
          </a:xfrm>
          <a:prstGeom prst="rect">
            <a:avLst/>
          </a:prstGeom>
          <a:solidFill>
            <a:srgbClr val="D9FBE5"/>
          </a:solid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defTabSz="584200" rtl="0" fontAlgn="auto" latinLnBrk="1" hangingPunct="0">
              <a:lnSpc>
                <a:spcPct val="100000"/>
              </a:lnSpc>
              <a:spcBef>
                <a:spcPts val="0"/>
              </a:spcBef>
              <a:spcAft>
                <a:spcPts val="0"/>
              </a:spcAft>
              <a:buClrTx/>
              <a:buSzTx/>
              <a:buFontTx/>
              <a:buNone/>
              <a:tabLst/>
            </a:pPr>
            <a:endParaRPr kumimoji="0" lang="en-GB" sz="2400" b="0" i="0" u="none" strike="noStrike" cap="none" spc="0" normalizeH="0" baseline="0" err="1">
              <a:ln>
                <a:noFill/>
              </a:ln>
              <a:solidFill>
                <a:srgbClr val="414141"/>
              </a:solidFill>
              <a:effectLst/>
              <a:uFillTx/>
              <a:latin typeface="+mn-lt"/>
              <a:ea typeface="Palatino"/>
              <a:cs typeface="Palatino"/>
              <a:sym typeface="Palatino"/>
            </a:endParaRPr>
          </a:p>
        </p:txBody>
      </p:sp>
      <p:sp>
        <p:nvSpPr>
          <p:cNvPr id="7" name="Tekstfelt 6">
            <a:extLst>
              <a:ext uri="{FF2B5EF4-FFF2-40B4-BE49-F238E27FC236}">
                <a16:creationId xmlns:a16="http://schemas.microsoft.com/office/drawing/2014/main" id="{74EC71EB-DEFA-B525-157A-9463AE43F960}"/>
              </a:ext>
            </a:extLst>
          </p:cNvPr>
          <p:cNvSpPr txBox="1"/>
          <p:nvPr/>
        </p:nvSpPr>
        <p:spPr>
          <a:xfrm>
            <a:off x="9886516" y="332471"/>
            <a:ext cx="856314" cy="964367"/>
          </a:xfrm>
          <a:prstGeom prst="rect">
            <a:avLst/>
          </a:prstGeom>
          <a:ln w="12700">
            <a:solidFill>
              <a:srgbClr val="FF0000"/>
            </a:solidFill>
          </a:ln>
        </p:spPr>
        <p:style>
          <a:lnRef idx="2">
            <a:schemeClr val="dk1"/>
          </a:lnRef>
          <a:fillRef idx="1">
            <a:schemeClr val="lt1"/>
          </a:fillRef>
          <a:effectRef idx="0">
            <a:schemeClr val="dk1"/>
          </a:effectRef>
          <a:fontRef idx="minor">
            <a:schemeClr val="dk1"/>
          </a:fontRef>
        </p:style>
        <p:txBody>
          <a:bodyPr rot="0" spcFirstLastPara="1" vertOverflow="overflow" horzOverflow="overflow" vert="horz" wrap="square" lIns="50800" tIns="50800" rIns="50800" bIns="50800" numCol="1" spcCol="38100" rtlCol="0" anchor="ctr">
            <a:spAutoFit/>
          </a:bodyPr>
          <a:lstStyle/>
          <a:p>
            <a:pPr marL="0" marR="0" indent="0" defTabSz="584200" rtl="0" fontAlgn="auto" latinLnBrk="1" hangingPunct="0">
              <a:lnSpc>
                <a:spcPct val="100000"/>
              </a:lnSpc>
              <a:spcBef>
                <a:spcPts val="0"/>
              </a:spcBef>
              <a:spcAft>
                <a:spcPts val="0"/>
              </a:spcAft>
              <a:buClrTx/>
              <a:buSzTx/>
              <a:buFontTx/>
              <a:buNone/>
              <a:tabLst/>
            </a:pPr>
            <a:r>
              <a:rPr kumimoji="0" lang="en-GB" sz="1400" b="0" i="0" u="sng" strike="noStrike" cap="none" spc="0" normalizeH="0" baseline="0" dirty="0">
                <a:ln>
                  <a:noFill/>
                </a:ln>
                <a:solidFill>
                  <a:schemeClr val="bg1">
                    <a:lumMod val="50000"/>
                  </a:schemeClr>
                </a:solidFill>
                <a:effectLst/>
                <a:uFillTx/>
                <a:latin typeface="+mn-lt"/>
                <a:ea typeface="Palatino"/>
                <a:cs typeface="Palatino"/>
                <a:sym typeface="Palatino"/>
              </a:rPr>
              <a:t>1. </a:t>
            </a:r>
            <a:r>
              <a:rPr lang="en-GB" sz="1400" u="sng" dirty="0" err="1">
                <a:solidFill>
                  <a:schemeClr val="bg1">
                    <a:lumMod val="50000"/>
                  </a:schemeClr>
                </a:solidFill>
                <a:ea typeface="Palatino"/>
                <a:cs typeface="Palatino"/>
                <a:sym typeface="Palatino"/>
              </a:rPr>
              <a:t>r</a:t>
            </a:r>
            <a:r>
              <a:rPr kumimoji="0" lang="en-GB" sz="1400" b="0" i="0" u="sng" strike="noStrike" cap="none" spc="0" normalizeH="0" baseline="0" dirty="0" err="1">
                <a:ln>
                  <a:noFill/>
                </a:ln>
                <a:solidFill>
                  <a:schemeClr val="bg1">
                    <a:lumMod val="50000"/>
                  </a:schemeClr>
                </a:solidFill>
                <a:effectLst/>
                <a:uFillTx/>
                <a:latin typeface="+mn-lt"/>
                <a:ea typeface="Palatino"/>
                <a:cs typeface="Palatino"/>
                <a:sym typeface="Palatino"/>
              </a:rPr>
              <a:t>undeBord</a:t>
            </a:r>
            <a:r>
              <a:rPr kumimoji="0" lang="en-GB" sz="1400" b="0" i="0" u="sng" strike="noStrike" cap="none" spc="0" normalizeH="0" baseline="0" dirty="0">
                <a:ln>
                  <a:noFill/>
                </a:ln>
                <a:solidFill>
                  <a:schemeClr val="bg1">
                    <a:lumMod val="50000"/>
                  </a:schemeClr>
                </a:solidFill>
                <a:effectLst/>
                <a:uFillTx/>
                <a:latin typeface="+mn-lt"/>
                <a:ea typeface="Palatino"/>
                <a:cs typeface="Palatino"/>
                <a:sym typeface="Palatino"/>
              </a:rPr>
              <a:t> nr.: </a:t>
            </a:r>
          </a:p>
          <a:p>
            <a:pPr marL="0" marR="0" indent="0" defTabSz="584200" rtl="0" fontAlgn="auto" latinLnBrk="1" hangingPunct="0">
              <a:lnSpc>
                <a:spcPct val="100000"/>
              </a:lnSpc>
              <a:spcBef>
                <a:spcPts val="0"/>
              </a:spcBef>
              <a:spcAft>
                <a:spcPts val="0"/>
              </a:spcAft>
              <a:buClrTx/>
              <a:buSzTx/>
              <a:buFontTx/>
              <a:buNone/>
              <a:tabLst/>
            </a:pPr>
            <a:endParaRPr lang="en-GB" sz="1400" u="sng" dirty="0">
              <a:solidFill>
                <a:schemeClr val="bg1">
                  <a:lumMod val="50000"/>
                </a:schemeClr>
              </a:solidFill>
              <a:ea typeface="Palatino"/>
              <a:cs typeface="Palatino"/>
              <a:sym typeface="Palatino"/>
            </a:endParaRPr>
          </a:p>
          <a:p>
            <a:pPr marL="0" marR="0" indent="0" defTabSz="584200" rtl="0" fontAlgn="auto" latinLnBrk="1" hangingPunct="0">
              <a:lnSpc>
                <a:spcPct val="100000"/>
              </a:lnSpc>
              <a:spcBef>
                <a:spcPts val="0"/>
              </a:spcBef>
              <a:spcAft>
                <a:spcPts val="0"/>
              </a:spcAft>
              <a:buClrTx/>
              <a:buSzTx/>
              <a:buFontTx/>
              <a:buNone/>
              <a:tabLst/>
            </a:pPr>
            <a:endParaRPr kumimoji="0" lang="en-GB" sz="1400" b="0" i="0" u="sng" strike="noStrike" cap="none" spc="0" normalizeH="0" baseline="0" dirty="0">
              <a:ln>
                <a:noFill/>
              </a:ln>
              <a:solidFill>
                <a:srgbClr val="414141"/>
              </a:solidFill>
              <a:effectLst/>
              <a:uFillTx/>
              <a:latin typeface="+mn-lt"/>
              <a:ea typeface="Palatino"/>
              <a:cs typeface="Palatino"/>
              <a:sym typeface="Palatino"/>
            </a:endParaRPr>
          </a:p>
        </p:txBody>
      </p:sp>
      <p:pic>
        <p:nvPicPr>
          <p:cNvPr id="2050" name="Billede 1" descr="Adobe Systems">
            <a:extLst>
              <a:ext uri="{FF2B5EF4-FFF2-40B4-BE49-F238E27FC236}">
                <a16:creationId xmlns:a16="http://schemas.microsoft.com/office/drawing/2014/main" id="{3F603CA3-370A-3CE3-B59A-162C1B3DE91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43461" y="6575495"/>
            <a:ext cx="1252859" cy="22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3217787"/>
      </p:ext>
    </p:extLst>
  </p:cSld>
  <p:clrMapOvr>
    <a:masterClrMapping/>
  </p:clrMapOvr>
  <p:transition spd="med"/>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185C2A-089D-E77C-761B-40192438C651}"/>
            </a:ext>
          </a:extLst>
        </p:cNvPr>
        <p:cNvGrpSpPr/>
        <p:nvPr/>
      </p:nvGrpSpPr>
      <p:grpSpPr>
        <a:xfrm>
          <a:off x="0" y="0"/>
          <a:ext cx="0" cy="0"/>
          <a:chOff x="0" y="0"/>
          <a:chExt cx="0" cy="0"/>
        </a:xfrm>
      </p:grpSpPr>
      <p:sp>
        <p:nvSpPr>
          <p:cNvPr id="11" name="Tekstfelt 10">
            <a:extLst>
              <a:ext uri="{FF2B5EF4-FFF2-40B4-BE49-F238E27FC236}">
                <a16:creationId xmlns:a16="http://schemas.microsoft.com/office/drawing/2014/main" id="{8CC1460B-2EDE-A6A6-9755-06A760070230}"/>
              </a:ext>
            </a:extLst>
          </p:cNvPr>
          <p:cNvSpPr txBox="1"/>
          <p:nvPr/>
        </p:nvSpPr>
        <p:spPr>
          <a:xfrm>
            <a:off x="1195767" y="1615594"/>
            <a:ext cx="3760258" cy="400110"/>
          </a:xfrm>
          <a:prstGeom prst="rect">
            <a:avLst/>
          </a:prstGeom>
          <a:noFill/>
        </p:spPr>
        <p:txBody>
          <a:bodyPr wrap="square">
            <a:spAutoFit/>
          </a:bodyPr>
          <a:lstStyle/>
          <a:p>
            <a:pPr algn="ctr"/>
            <a:r>
              <a:rPr lang="da-DK" sz="2000" noProof="1"/>
              <a:t>Hvad rør sig lokalt hos jer?</a:t>
            </a:r>
            <a:endParaRPr lang="en-GB" sz="2000" dirty="0"/>
          </a:p>
        </p:txBody>
      </p:sp>
      <p:sp>
        <p:nvSpPr>
          <p:cNvPr id="15" name="Tekstfelt 14">
            <a:extLst>
              <a:ext uri="{FF2B5EF4-FFF2-40B4-BE49-F238E27FC236}">
                <a16:creationId xmlns:a16="http://schemas.microsoft.com/office/drawing/2014/main" id="{094467C5-452A-C50C-BE52-2D332BFBB0FA}"/>
              </a:ext>
            </a:extLst>
          </p:cNvPr>
          <p:cNvSpPr txBox="1"/>
          <p:nvPr/>
        </p:nvSpPr>
        <p:spPr>
          <a:xfrm>
            <a:off x="6546273" y="1615594"/>
            <a:ext cx="4873787" cy="400110"/>
          </a:xfrm>
          <a:prstGeom prst="rect">
            <a:avLst/>
          </a:prstGeom>
          <a:noFill/>
        </p:spPr>
        <p:txBody>
          <a:bodyPr wrap="square">
            <a:spAutoFit/>
          </a:bodyPr>
          <a:lstStyle/>
          <a:p>
            <a:pPr algn="ctr"/>
            <a:r>
              <a:rPr lang="da-DK" sz="2000" noProof="0" dirty="0"/>
              <a:t>Hvad rør sig i landsforeningen?</a:t>
            </a:r>
          </a:p>
        </p:txBody>
      </p:sp>
      <p:sp>
        <p:nvSpPr>
          <p:cNvPr id="17" name="Tekstfelt 16">
            <a:extLst>
              <a:ext uri="{FF2B5EF4-FFF2-40B4-BE49-F238E27FC236}">
                <a16:creationId xmlns:a16="http://schemas.microsoft.com/office/drawing/2014/main" id="{73D1DF23-45BC-9B04-AF8D-9D240D00C0F8}"/>
              </a:ext>
            </a:extLst>
          </p:cNvPr>
          <p:cNvSpPr txBox="1"/>
          <p:nvPr/>
        </p:nvSpPr>
        <p:spPr>
          <a:xfrm>
            <a:off x="349100" y="309312"/>
            <a:ext cx="9649664" cy="707886"/>
          </a:xfrm>
          <a:prstGeom prst="rect">
            <a:avLst/>
          </a:prstGeom>
          <a:noFill/>
        </p:spPr>
        <p:txBody>
          <a:bodyPr wrap="square">
            <a:spAutoFit/>
          </a:bodyPr>
          <a:lstStyle/>
          <a:p>
            <a:pPr algn="ctr"/>
            <a:r>
              <a:rPr lang="da-DK" sz="4000" noProof="0" dirty="0"/>
              <a:t>Hvad rør sig lokalt og i landsforeningen? </a:t>
            </a:r>
          </a:p>
        </p:txBody>
      </p:sp>
      <p:sp>
        <p:nvSpPr>
          <p:cNvPr id="14" name="Tekstfelt 13">
            <a:extLst>
              <a:ext uri="{FF2B5EF4-FFF2-40B4-BE49-F238E27FC236}">
                <a16:creationId xmlns:a16="http://schemas.microsoft.com/office/drawing/2014/main" id="{418B0527-818A-D5EC-5A78-0B48BDB573B0}"/>
              </a:ext>
            </a:extLst>
          </p:cNvPr>
          <p:cNvSpPr txBox="1"/>
          <p:nvPr/>
        </p:nvSpPr>
        <p:spPr>
          <a:xfrm>
            <a:off x="10878377" y="440193"/>
            <a:ext cx="856314" cy="748923"/>
          </a:xfrm>
          <a:prstGeom prst="rect">
            <a:avLst/>
          </a:prstGeom>
          <a:ln w="12700">
            <a:solidFill>
              <a:srgbClr val="FF0000"/>
            </a:solidFill>
          </a:ln>
        </p:spPr>
        <p:style>
          <a:lnRef idx="2">
            <a:schemeClr val="dk1"/>
          </a:lnRef>
          <a:fillRef idx="1">
            <a:schemeClr val="lt1"/>
          </a:fillRef>
          <a:effectRef idx="0">
            <a:schemeClr val="dk1"/>
          </a:effectRef>
          <a:fontRef idx="minor">
            <a:schemeClr val="dk1"/>
          </a:fontRef>
        </p:style>
        <p:txBody>
          <a:bodyPr rot="0" spcFirstLastPara="1" vertOverflow="overflow" horzOverflow="overflow" vert="horz" wrap="square" lIns="50800" tIns="50800" rIns="50800" bIns="50800" numCol="1" spcCol="38100" rtlCol="0" anchor="ctr">
            <a:spAutoFit/>
          </a:bodyPr>
          <a:lstStyle/>
          <a:p>
            <a:pPr marL="0" marR="0" indent="0" defTabSz="584200" rtl="0" fontAlgn="auto" latinLnBrk="1" hangingPunct="0">
              <a:lnSpc>
                <a:spcPct val="100000"/>
              </a:lnSpc>
              <a:spcBef>
                <a:spcPts val="0"/>
              </a:spcBef>
              <a:spcAft>
                <a:spcPts val="0"/>
              </a:spcAft>
              <a:buClrTx/>
              <a:buSzTx/>
              <a:buFontTx/>
              <a:buNone/>
              <a:tabLst/>
            </a:pPr>
            <a:r>
              <a:rPr kumimoji="0" lang="en-GB" sz="1400" b="0" i="0" u="sng" strike="noStrike" cap="none" spc="0" normalizeH="0" baseline="0" dirty="0">
                <a:ln>
                  <a:noFill/>
                </a:ln>
                <a:solidFill>
                  <a:schemeClr val="bg1">
                    <a:lumMod val="50000"/>
                  </a:schemeClr>
                </a:solidFill>
                <a:effectLst/>
                <a:uFillTx/>
                <a:latin typeface="+mn-lt"/>
                <a:ea typeface="Palatino"/>
                <a:cs typeface="Palatino"/>
                <a:sym typeface="Palatino"/>
              </a:rPr>
              <a:t>Bord nr.: </a:t>
            </a:r>
          </a:p>
          <a:p>
            <a:pPr marL="0" marR="0" indent="0" defTabSz="584200" rtl="0" fontAlgn="auto" latinLnBrk="1" hangingPunct="0">
              <a:lnSpc>
                <a:spcPct val="100000"/>
              </a:lnSpc>
              <a:spcBef>
                <a:spcPts val="0"/>
              </a:spcBef>
              <a:spcAft>
                <a:spcPts val="0"/>
              </a:spcAft>
              <a:buClrTx/>
              <a:buSzTx/>
              <a:buFontTx/>
              <a:buNone/>
              <a:tabLst/>
            </a:pPr>
            <a:endParaRPr lang="en-GB" sz="1400" u="sng" dirty="0">
              <a:solidFill>
                <a:schemeClr val="bg1">
                  <a:lumMod val="50000"/>
                </a:schemeClr>
              </a:solidFill>
              <a:ea typeface="Palatino"/>
              <a:cs typeface="Palatino"/>
              <a:sym typeface="Palatino"/>
            </a:endParaRPr>
          </a:p>
          <a:p>
            <a:pPr marL="0" marR="0" indent="0" defTabSz="584200" rtl="0" fontAlgn="auto" latinLnBrk="1" hangingPunct="0">
              <a:lnSpc>
                <a:spcPct val="100000"/>
              </a:lnSpc>
              <a:spcBef>
                <a:spcPts val="0"/>
              </a:spcBef>
              <a:spcAft>
                <a:spcPts val="0"/>
              </a:spcAft>
              <a:buClrTx/>
              <a:buSzTx/>
              <a:buFontTx/>
              <a:buNone/>
              <a:tabLst/>
            </a:pPr>
            <a:endParaRPr kumimoji="0" lang="en-GB" sz="1400" b="0" i="0" u="sng" strike="noStrike" cap="none" spc="0" normalizeH="0" baseline="0" dirty="0">
              <a:ln>
                <a:noFill/>
              </a:ln>
              <a:solidFill>
                <a:srgbClr val="414141"/>
              </a:solidFill>
              <a:effectLst/>
              <a:uFillTx/>
              <a:latin typeface="+mn-lt"/>
              <a:ea typeface="Palatino"/>
              <a:cs typeface="Palatino"/>
              <a:sym typeface="Palatino"/>
            </a:endParaRPr>
          </a:p>
        </p:txBody>
      </p:sp>
      <p:sp>
        <p:nvSpPr>
          <p:cNvPr id="5" name="Rektangel 4">
            <a:extLst>
              <a:ext uri="{FF2B5EF4-FFF2-40B4-BE49-F238E27FC236}">
                <a16:creationId xmlns:a16="http://schemas.microsoft.com/office/drawing/2014/main" id="{2053C48E-F0D8-D89D-5875-A254BBACD909}"/>
              </a:ext>
            </a:extLst>
          </p:cNvPr>
          <p:cNvSpPr/>
          <p:nvPr/>
        </p:nvSpPr>
        <p:spPr>
          <a:xfrm>
            <a:off x="863598" y="2088402"/>
            <a:ext cx="5232402" cy="3795911"/>
          </a:xfrm>
          <a:prstGeom prst="rect">
            <a:avLst/>
          </a:prstGeom>
          <a:solidFill>
            <a:srgbClr val="D9FBE5">
              <a:alpha val="8000"/>
            </a:srgbClr>
          </a:solidFill>
          <a:ln w="12700" cap="flat">
            <a:solidFill>
              <a:schemeClr val="accent1">
                <a:lumMod val="50000"/>
              </a:schemeClr>
            </a:solid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44000" tIns="50800" rIns="50800" bIns="50800" numCol="1" spcCol="38100" rtlCol="0" fromWordArt="0" anchor="ctr" anchorCtr="0" forceAA="0" compatLnSpc="1">
            <a:prstTxWarp prst="textNoShape">
              <a:avLst/>
            </a:prstTxWarp>
            <a:spAutoFit/>
          </a:bodyPr>
          <a:lstStyle/>
          <a:p>
            <a:pPr marL="342900" marR="0" indent="-342900" defTabSz="584200" rtl="0" fontAlgn="auto" latinLnBrk="1" hangingPunct="0">
              <a:lnSpc>
                <a:spcPct val="100000"/>
              </a:lnSpc>
              <a:spcBef>
                <a:spcPts val="0"/>
              </a:spcBef>
              <a:spcAft>
                <a:spcPts val="0"/>
              </a:spcAft>
              <a:buClrTx/>
              <a:buSzTx/>
              <a:buFont typeface="Arial" panose="020B0604020202020204" pitchFamily="34" charset="0"/>
              <a:buChar char="•"/>
              <a:tabLst/>
            </a:pPr>
            <a:r>
              <a:rPr lang="en-GB" sz="1600" dirty="0">
                <a:ea typeface="Palatino"/>
                <a:cs typeface="Palatino"/>
                <a:sym typeface="Palatino"/>
              </a:rPr>
              <a:t>Vi mangler </a:t>
            </a:r>
            <a:r>
              <a:rPr lang="en-GB" sz="1600" dirty="0" err="1">
                <a:ea typeface="Palatino"/>
                <a:cs typeface="Palatino"/>
                <a:sym typeface="Palatino"/>
              </a:rPr>
              <a:t>frivillige</a:t>
            </a:r>
            <a:r>
              <a:rPr lang="en-GB" sz="1600" dirty="0">
                <a:ea typeface="Palatino"/>
                <a:cs typeface="Palatino"/>
                <a:sym typeface="Palatino"/>
              </a:rPr>
              <a:t> </a:t>
            </a:r>
            <a:r>
              <a:rPr lang="en-GB" sz="1600" dirty="0" err="1">
                <a:ea typeface="Palatino"/>
                <a:cs typeface="Palatino"/>
                <a:sym typeface="Palatino"/>
              </a:rPr>
              <a:t>til</a:t>
            </a:r>
            <a:r>
              <a:rPr lang="en-GB" sz="1600" dirty="0">
                <a:ea typeface="Palatino"/>
                <a:cs typeface="Palatino"/>
                <a:sym typeface="Palatino"/>
              </a:rPr>
              <a:t> </a:t>
            </a:r>
            <a:r>
              <a:rPr lang="en-GB" sz="1600" dirty="0" err="1">
                <a:ea typeface="Palatino"/>
                <a:cs typeface="Palatino"/>
                <a:sym typeface="Palatino"/>
              </a:rPr>
              <a:t>aktiviteterne</a:t>
            </a:r>
            <a:r>
              <a:rPr lang="en-GB" sz="1600" dirty="0">
                <a:ea typeface="Palatino"/>
                <a:cs typeface="Palatino"/>
                <a:sym typeface="Palatino"/>
              </a:rPr>
              <a:t>.</a:t>
            </a:r>
          </a:p>
          <a:p>
            <a:pPr marL="457200" marR="0" indent="-457200" defTabSz="584200" rtl="0" fontAlgn="auto" latinLnBrk="1" hangingPunct="0">
              <a:lnSpc>
                <a:spcPct val="100000"/>
              </a:lnSpc>
              <a:spcBef>
                <a:spcPts val="0"/>
              </a:spcBef>
              <a:spcAft>
                <a:spcPts val="0"/>
              </a:spcAft>
              <a:buClrTx/>
              <a:buSzTx/>
              <a:buFont typeface="Arial" panose="020B0604020202020204" pitchFamily="34" charset="0"/>
              <a:buChar char="•"/>
              <a:tabLst/>
            </a:pPr>
            <a:endParaRPr kumimoji="0" lang="en-GB" sz="1600" b="0" i="0" u="none" strike="noStrike" cap="none" spc="0" normalizeH="0" baseline="0" dirty="0">
              <a:uFillTx/>
              <a:ea typeface="Palatino"/>
              <a:cs typeface="Palatino"/>
              <a:sym typeface="Palatino"/>
            </a:endParaRPr>
          </a:p>
          <a:p>
            <a:pPr marL="342900" marR="0" indent="-342900" defTabSz="584200" rtl="0" fontAlgn="auto" latinLnBrk="1" hangingPunct="0">
              <a:lnSpc>
                <a:spcPct val="100000"/>
              </a:lnSpc>
              <a:spcBef>
                <a:spcPts val="0"/>
              </a:spcBef>
              <a:spcAft>
                <a:spcPts val="0"/>
              </a:spcAft>
              <a:buClrTx/>
              <a:buSzTx/>
              <a:buFont typeface="Arial" panose="020B0604020202020204" pitchFamily="34" charset="0"/>
              <a:buChar char="•"/>
              <a:tabLst/>
            </a:pPr>
            <a:r>
              <a:rPr kumimoji="0" lang="en-GB" sz="1600" b="0" i="0" u="none" strike="noStrike" cap="none" spc="0" normalizeH="0" baseline="0" dirty="0">
                <a:uFillTx/>
                <a:ea typeface="Palatino"/>
                <a:cs typeface="Palatino"/>
                <a:sym typeface="Palatino"/>
              </a:rPr>
              <a:t>Det er </a:t>
            </a:r>
            <a:r>
              <a:rPr kumimoji="0" lang="en-GB" sz="1600" b="0" i="0" u="none" strike="noStrike" cap="none" spc="0" normalizeH="0" baseline="0" dirty="0" err="1">
                <a:uFillTx/>
                <a:ea typeface="Palatino"/>
                <a:cs typeface="Palatino"/>
                <a:sym typeface="Palatino"/>
              </a:rPr>
              <a:t>svært</a:t>
            </a:r>
            <a:r>
              <a:rPr kumimoji="0" lang="en-GB" sz="1600" b="0" i="0" u="none" strike="noStrike" cap="none" spc="0" normalizeH="0" baseline="0" dirty="0">
                <a:uFillTx/>
                <a:ea typeface="Palatino"/>
                <a:cs typeface="Palatino"/>
                <a:sym typeface="Palatino"/>
              </a:rPr>
              <a:t> at </a:t>
            </a:r>
            <a:r>
              <a:rPr kumimoji="0" lang="en-GB" sz="1600" b="0" i="0" u="none" strike="noStrike" cap="none" spc="0" normalizeH="0" baseline="0" dirty="0" err="1">
                <a:uFillTx/>
                <a:ea typeface="Palatino"/>
                <a:cs typeface="Palatino"/>
                <a:sym typeface="Palatino"/>
              </a:rPr>
              <a:t>rekruttere</a:t>
            </a:r>
            <a:r>
              <a:rPr kumimoji="0" lang="en-GB" sz="1600" b="0" i="0" u="none" strike="noStrike" cap="none" spc="0" normalizeH="0" baseline="0" dirty="0">
                <a:uFillTx/>
                <a:ea typeface="Palatino"/>
                <a:cs typeface="Palatino"/>
                <a:sym typeface="Palatino"/>
              </a:rPr>
              <a:t> </a:t>
            </a:r>
            <a:r>
              <a:rPr kumimoji="0" lang="en-GB" sz="1600" b="0" i="0" u="none" strike="noStrike" cap="none" spc="0" normalizeH="0" baseline="0" dirty="0" err="1">
                <a:uFillTx/>
                <a:ea typeface="Palatino"/>
                <a:cs typeface="Palatino"/>
                <a:sym typeface="Palatino"/>
              </a:rPr>
              <a:t>til</a:t>
            </a:r>
            <a:r>
              <a:rPr kumimoji="0" lang="en-GB" sz="1600" b="0" i="0" u="none" strike="noStrike" cap="none" spc="0" normalizeH="0" baseline="0" dirty="0">
                <a:uFillTx/>
                <a:ea typeface="Palatino"/>
                <a:cs typeface="Palatino"/>
                <a:sym typeface="Palatino"/>
              </a:rPr>
              <a:t> </a:t>
            </a:r>
            <a:r>
              <a:rPr kumimoji="0" lang="en-GB" sz="1600" b="0" i="0" u="none" strike="noStrike" cap="none" spc="0" normalizeH="0" baseline="0" dirty="0" err="1">
                <a:uFillTx/>
                <a:ea typeface="Palatino"/>
                <a:cs typeface="Palatino"/>
                <a:sym typeface="Palatino"/>
              </a:rPr>
              <a:t>bestyrelsen</a:t>
            </a:r>
            <a:r>
              <a:rPr kumimoji="0" lang="en-GB" sz="1600" b="0" i="0" u="none" strike="noStrike" cap="none" spc="0" normalizeH="0" baseline="0" dirty="0">
                <a:uFillTx/>
                <a:ea typeface="Palatino"/>
                <a:cs typeface="Palatino"/>
                <a:sym typeface="Palatino"/>
              </a:rPr>
              <a:t>, </a:t>
            </a:r>
            <a:r>
              <a:rPr kumimoji="0" lang="en-GB" sz="1600" b="0" i="0" u="none" strike="noStrike" cap="none" spc="0" normalizeH="0" baseline="0" dirty="0" err="1">
                <a:uFillTx/>
                <a:ea typeface="Palatino"/>
                <a:cs typeface="Palatino"/>
                <a:sym typeface="Palatino"/>
              </a:rPr>
              <a:t>har</a:t>
            </a:r>
            <a:r>
              <a:rPr kumimoji="0" lang="en-GB" sz="1600" b="0" i="0" u="none" strike="noStrike" cap="none" spc="0" normalizeH="0" baseline="0" dirty="0">
                <a:uFillTx/>
                <a:ea typeface="Palatino"/>
                <a:cs typeface="Palatino"/>
                <a:sym typeface="Palatino"/>
              </a:rPr>
              <a:t> I         </a:t>
            </a:r>
            <a:r>
              <a:rPr kumimoji="0" lang="en-GB" sz="1600" b="0" i="0" u="none" strike="noStrike" cap="none" spc="0" normalizeH="0" baseline="0" dirty="0" err="1">
                <a:uFillTx/>
                <a:ea typeface="Palatino"/>
                <a:cs typeface="Palatino"/>
                <a:sym typeface="Palatino"/>
              </a:rPr>
              <a:t>nogen</a:t>
            </a:r>
            <a:r>
              <a:rPr kumimoji="0" lang="en-GB" sz="1600" b="0" i="0" u="none" strike="noStrike" cap="none" spc="0" normalizeH="0" baseline="0" dirty="0">
                <a:uFillTx/>
                <a:ea typeface="Palatino"/>
                <a:cs typeface="Palatino"/>
                <a:sym typeface="Palatino"/>
              </a:rPr>
              <a:t> </a:t>
            </a:r>
            <a:r>
              <a:rPr kumimoji="0" lang="en-GB" sz="1600" b="0" i="0" u="none" strike="noStrike" cap="none" spc="0" normalizeH="0" baseline="0" dirty="0" err="1">
                <a:uFillTx/>
                <a:ea typeface="Palatino"/>
                <a:cs typeface="Palatino"/>
                <a:sym typeface="Palatino"/>
              </a:rPr>
              <a:t>ideer</a:t>
            </a:r>
            <a:r>
              <a:rPr kumimoji="0" lang="en-GB" sz="1600" b="0" i="0" u="none" strike="noStrike" cap="none" spc="0" normalizeH="0" baseline="0" dirty="0">
                <a:uFillTx/>
                <a:ea typeface="Palatino"/>
                <a:cs typeface="Palatino"/>
                <a:sym typeface="Palatino"/>
              </a:rPr>
              <a:t> </a:t>
            </a:r>
            <a:r>
              <a:rPr kumimoji="0" lang="en-GB" sz="1600" b="0" i="0" u="none" strike="noStrike" cap="none" spc="0" normalizeH="0" baseline="0" dirty="0" err="1">
                <a:uFillTx/>
                <a:ea typeface="Palatino"/>
                <a:cs typeface="Palatino"/>
                <a:sym typeface="Palatino"/>
              </a:rPr>
              <a:t>til</a:t>
            </a:r>
            <a:r>
              <a:rPr kumimoji="0" lang="en-GB" sz="1600" b="0" i="0" u="none" strike="noStrike" cap="none" spc="0" normalizeH="0" baseline="0" dirty="0">
                <a:uFillTx/>
                <a:ea typeface="Palatino"/>
                <a:cs typeface="Palatino"/>
                <a:sym typeface="Palatino"/>
              </a:rPr>
              <a:t>, </a:t>
            </a:r>
            <a:r>
              <a:rPr kumimoji="0" lang="en-GB" sz="1600" b="0" i="0" u="none" strike="noStrike" cap="none" spc="0" normalizeH="0" baseline="0" dirty="0" err="1">
                <a:uFillTx/>
                <a:ea typeface="Palatino"/>
                <a:cs typeface="Palatino"/>
                <a:sym typeface="Palatino"/>
              </a:rPr>
              <a:t>hvad</a:t>
            </a:r>
            <a:r>
              <a:rPr kumimoji="0" lang="en-GB" sz="1600" b="0" i="0" u="none" strike="noStrike" cap="none" spc="0" normalizeH="0" baseline="0" dirty="0">
                <a:uFillTx/>
                <a:ea typeface="Palatino"/>
                <a:cs typeface="Palatino"/>
                <a:sym typeface="Palatino"/>
              </a:rPr>
              <a:t> vi </a:t>
            </a:r>
            <a:r>
              <a:rPr kumimoji="0" lang="en-GB" sz="1600" b="0" i="0" u="none" strike="noStrike" cap="none" spc="0" normalizeH="0" baseline="0" dirty="0" err="1">
                <a:uFillTx/>
                <a:ea typeface="Palatino"/>
                <a:cs typeface="Palatino"/>
                <a:sym typeface="Palatino"/>
              </a:rPr>
              <a:t>kan</a:t>
            </a:r>
            <a:r>
              <a:rPr kumimoji="0" lang="en-GB" sz="1600" b="0" i="0" u="none" strike="noStrike" cap="none" spc="0" normalizeH="0" baseline="0" dirty="0">
                <a:uFillTx/>
                <a:ea typeface="Palatino"/>
                <a:cs typeface="Palatino"/>
                <a:sym typeface="Palatino"/>
              </a:rPr>
              <a:t> </a:t>
            </a:r>
            <a:r>
              <a:rPr kumimoji="0" lang="en-GB" sz="1600" b="0" i="0" u="none" strike="noStrike" cap="none" spc="0" normalizeH="0" baseline="0" dirty="0" err="1">
                <a:uFillTx/>
                <a:ea typeface="Palatino"/>
                <a:cs typeface="Palatino"/>
                <a:sym typeface="Palatino"/>
              </a:rPr>
              <a:t>gøre</a:t>
            </a:r>
            <a:r>
              <a:rPr kumimoji="0" lang="en-GB" sz="1600" b="0" i="0" u="none" strike="noStrike" cap="none" spc="0" normalizeH="0" baseline="0" dirty="0">
                <a:uFillTx/>
                <a:ea typeface="Palatino"/>
                <a:cs typeface="Palatino"/>
                <a:sym typeface="Palatino"/>
              </a:rPr>
              <a:t>? </a:t>
            </a:r>
            <a:endParaRPr lang="en-GB" sz="1600" dirty="0">
              <a:ea typeface="Palatino"/>
              <a:cs typeface="Palatino"/>
              <a:sym typeface="Palatino"/>
            </a:endParaRPr>
          </a:p>
          <a:p>
            <a:pPr marL="342900" marR="0" indent="-342900" defTabSz="584200" rtl="0" fontAlgn="auto" latinLnBrk="1" hangingPunct="0">
              <a:lnSpc>
                <a:spcPct val="100000"/>
              </a:lnSpc>
              <a:spcBef>
                <a:spcPts val="0"/>
              </a:spcBef>
              <a:spcAft>
                <a:spcPts val="0"/>
              </a:spcAft>
              <a:buClrTx/>
              <a:buSzTx/>
              <a:buFont typeface="Arial" panose="020B0604020202020204" pitchFamily="34" charset="0"/>
              <a:buChar char="•"/>
              <a:tabLst/>
            </a:pPr>
            <a:endParaRPr lang="en-GB" sz="1600" dirty="0">
              <a:ea typeface="Palatino"/>
              <a:cs typeface="Palatino"/>
              <a:sym typeface="Palatino"/>
            </a:endParaRPr>
          </a:p>
          <a:p>
            <a:pPr marL="342900" marR="0" indent="-342900" defTabSz="584200" rtl="0" fontAlgn="auto" latinLnBrk="1" hangingPunct="0">
              <a:lnSpc>
                <a:spcPct val="100000"/>
              </a:lnSpc>
              <a:spcBef>
                <a:spcPts val="0"/>
              </a:spcBef>
              <a:spcAft>
                <a:spcPts val="0"/>
              </a:spcAft>
              <a:buClrTx/>
              <a:buSzTx/>
              <a:buFont typeface="Arial" panose="020B0604020202020204" pitchFamily="34" charset="0"/>
              <a:buChar char="•"/>
              <a:tabLst/>
            </a:pPr>
            <a:r>
              <a:rPr lang="en-GB" sz="1600" dirty="0">
                <a:ea typeface="Palatino"/>
                <a:cs typeface="Palatino"/>
                <a:sym typeface="Palatino"/>
              </a:rPr>
              <a:t>Vi </a:t>
            </a:r>
            <a:r>
              <a:rPr lang="en-GB" sz="1600" dirty="0" err="1">
                <a:ea typeface="Palatino"/>
                <a:cs typeface="Palatino"/>
                <a:sym typeface="Palatino"/>
              </a:rPr>
              <a:t>føler</a:t>
            </a:r>
            <a:r>
              <a:rPr lang="en-GB" sz="1600" dirty="0">
                <a:ea typeface="Palatino"/>
                <a:cs typeface="Palatino"/>
                <a:sym typeface="Palatino"/>
              </a:rPr>
              <a:t> </a:t>
            </a:r>
            <a:r>
              <a:rPr lang="en-GB" sz="1600" dirty="0" err="1">
                <a:ea typeface="Palatino"/>
                <a:cs typeface="Palatino"/>
                <a:sym typeface="Palatino"/>
              </a:rPr>
              <a:t>os</a:t>
            </a:r>
            <a:r>
              <a:rPr lang="en-GB" sz="1600" dirty="0">
                <a:ea typeface="Palatino"/>
                <a:cs typeface="Palatino"/>
                <a:sym typeface="Palatino"/>
              </a:rPr>
              <a:t> </a:t>
            </a:r>
            <a:r>
              <a:rPr lang="en-GB" sz="1600" dirty="0" err="1">
                <a:ea typeface="Palatino"/>
                <a:cs typeface="Palatino"/>
                <a:sym typeface="Palatino"/>
              </a:rPr>
              <a:t>presset</a:t>
            </a:r>
            <a:r>
              <a:rPr lang="en-GB" sz="1600" dirty="0">
                <a:ea typeface="Palatino"/>
                <a:cs typeface="Palatino"/>
                <a:sym typeface="Palatino"/>
              </a:rPr>
              <a:t> </a:t>
            </a:r>
            <a:r>
              <a:rPr lang="en-GB" sz="1600" dirty="0" err="1">
                <a:ea typeface="Palatino"/>
                <a:cs typeface="Palatino"/>
                <a:sym typeface="Palatino"/>
              </a:rPr>
              <a:t>af</a:t>
            </a:r>
            <a:r>
              <a:rPr lang="en-GB" sz="1600" dirty="0">
                <a:ea typeface="Palatino"/>
                <a:cs typeface="Palatino"/>
                <a:sym typeface="Palatino"/>
              </a:rPr>
              <a:t> </a:t>
            </a:r>
            <a:r>
              <a:rPr lang="en-GB" sz="1600" dirty="0" err="1">
                <a:ea typeface="Palatino"/>
                <a:cs typeface="Palatino"/>
                <a:sym typeface="Palatino"/>
              </a:rPr>
              <a:t>kommunerne</a:t>
            </a:r>
            <a:r>
              <a:rPr lang="en-GB" sz="1600" dirty="0">
                <a:ea typeface="Palatino"/>
                <a:cs typeface="Palatino"/>
                <a:sym typeface="Palatino"/>
              </a:rPr>
              <a:t> </a:t>
            </a:r>
            <a:r>
              <a:rPr lang="en-GB" sz="1600" dirty="0" err="1">
                <a:ea typeface="Palatino"/>
                <a:cs typeface="Palatino"/>
                <a:sym typeface="Palatino"/>
              </a:rPr>
              <a:t>til</a:t>
            </a:r>
            <a:r>
              <a:rPr lang="en-GB" sz="1600" dirty="0">
                <a:ea typeface="Palatino"/>
                <a:cs typeface="Palatino"/>
                <a:sym typeface="Palatino"/>
              </a:rPr>
              <a:t> at </a:t>
            </a:r>
            <a:r>
              <a:rPr lang="en-GB" sz="1600" dirty="0" err="1">
                <a:ea typeface="Palatino"/>
                <a:cs typeface="Palatino"/>
                <a:sym typeface="Palatino"/>
              </a:rPr>
              <a:t>påtage</a:t>
            </a:r>
            <a:r>
              <a:rPr lang="en-GB" sz="1600" dirty="0">
                <a:ea typeface="Palatino"/>
                <a:cs typeface="Palatino"/>
                <a:sym typeface="Palatino"/>
              </a:rPr>
              <a:t> </a:t>
            </a:r>
            <a:r>
              <a:rPr lang="en-GB" sz="1600" dirty="0" err="1">
                <a:ea typeface="Palatino"/>
                <a:cs typeface="Palatino"/>
                <a:sym typeface="Palatino"/>
              </a:rPr>
              <a:t>os</a:t>
            </a:r>
            <a:r>
              <a:rPr lang="en-GB" sz="1600" dirty="0">
                <a:ea typeface="Palatino"/>
                <a:cs typeface="Palatino"/>
                <a:sym typeface="Palatino"/>
              </a:rPr>
              <a:t>   </a:t>
            </a:r>
            <a:r>
              <a:rPr lang="en-GB" sz="1600" dirty="0" err="1">
                <a:ea typeface="Palatino"/>
                <a:cs typeface="Palatino"/>
                <a:sym typeface="Palatino"/>
              </a:rPr>
              <a:t>flere</a:t>
            </a:r>
            <a:r>
              <a:rPr lang="en-GB" sz="1600" dirty="0">
                <a:ea typeface="Palatino"/>
                <a:cs typeface="Palatino"/>
                <a:sym typeface="Palatino"/>
              </a:rPr>
              <a:t> </a:t>
            </a:r>
            <a:r>
              <a:rPr lang="en-GB" sz="1600" dirty="0" err="1">
                <a:ea typeface="Palatino"/>
                <a:cs typeface="Palatino"/>
                <a:sym typeface="Palatino"/>
              </a:rPr>
              <a:t>opgaver</a:t>
            </a:r>
            <a:r>
              <a:rPr lang="en-GB" sz="1600" dirty="0">
                <a:ea typeface="Palatino"/>
                <a:cs typeface="Palatino"/>
                <a:sym typeface="Palatino"/>
              </a:rPr>
              <a:t> – </a:t>
            </a:r>
            <a:r>
              <a:rPr lang="en-GB" sz="1600" dirty="0" err="1">
                <a:ea typeface="Palatino"/>
                <a:cs typeface="Palatino"/>
                <a:sym typeface="Palatino"/>
              </a:rPr>
              <a:t>hjælp</a:t>
            </a:r>
            <a:r>
              <a:rPr lang="en-GB" sz="1600" dirty="0">
                <a:ea typeface="Palatino"/>
                <a:cs typeface="Palatino"/>
                <a:sym typeface="Palatino"/>
              </a:rPr>
              <a:t> </a:t>
            </a:r>
            <a:r>
              <a:rPr lang="en-GB" sz="1600" dirty="0" err="1">
                <a:ea typeface="Palatino"/>
                <a:cs typeface="Palatino"/>
                <a:sym typeface="Palatino"/>
              </a:rPr>
              <a:t>søges</a:t>
            </a:r>
            <a:r>
              <a:rPr lang="en-GB" sz="1600" dirty="0">
                <a:ea typeface="Palatino"/>
                <a:cs typeface="Palatino"/>
                <a:sym typeface="Palatino"/>
              </a:rPr>
              <a:t>.</a:t>
            </a:r>
            <a:endParaRPr kumimoji="0" lang="en-GB" sz="1600" b="0" i="0" u="none" strike="noStrike" cap="none" spc="0" normalizeH="0" baseline="0" dirty="0">
              <a:uFillTx/>
              <a:ea typeface="Palatino"/>
              <a:cs typeface="Palatino"/>
              <a:sym typeface="Palatino"/>
            </a:endParaRPr>
          </a:p>
          <a:p>
            <a:pPr marL="342900" marR="0" indent="-342900" defTabSz="584200" rtl="0" fontAlgn="auto" latinLnBrk="1" hangingPunct="0">
              <a:lnSpc>
                <a:spcPct val="100000"/>
              </a:lnSpc>
              <a:spcBef>
                <a:spcPts val="0"/>
              </a:spcBef>
              <a:spcAft>
                <a:spcPts val="0"/>
              </a:spcAft>
              <a:buClrTx/>
              <a:buSzTx/>
              <a:buFont typeface="Arial" panose="020B0604020202020204" pitchFamily="34" charset="0"/>
              <a:buChar char="•"/>
              <a:tabLst/>
            </a:pPr>
            <a:endParaRPr kumimoji="0" lang="en-GB" sz="1600" b="0" i="0" u="none" strike="noStrike" cap="none" spc="0" normalizeH="0" baseline="0" dirty="0">
              <a:uFillTx/>
              <a:ea typeface="Palatino"/>
              <a:cs typeface="Palatino"/>
              <a:sym typeface="Palatino"/>
            </a:endParaRPr>
          </a:p>
          <a:p>
            <a:pPr marL="342900" marR="0" indent="-342900" defTabSz="584200" rtl="0" fontAlgn="auto" latinLnBrk="1" hangingPunct="0">
              <a:lnSpc>
                <a:spcPct val="100000"/>
              </a:lnSpc>
              <a:spcBef>
                <a:spcPts val="0"/>
              </a:spcBef>
              <a:spcAft>
                <a:spcPts val="0"/>
              </a:spcAft>
              <a:buClrTx/>
              <a:buSzTx/>
              <a:buFont typeface="Arial" panose="020B0604020202020204" pitchFamily="34" charset="0"/>
              <a:buChar char="•"/>
              <a:tabLst/>
            </a:pPr>
            <a:r>
              <a:rPr lang="en-GB" sz="1600" dirty="0">
                <a:ea typeface="Palatino"/>
                <a:cs typeface="Palatino"/>
                <a:sym typeface="Palatino"/>
              </a:rPr>
              <a:t>Vi </a:t>
            </a:r>
            <a:r>
              <a:rPr lang="en-GB" sz="1600" dirty="0" err="1">
                <a:ea typeface="Palatino"/>
                <a:cs typeface="Palatino"/>
                <a:sym typeface="Palatino"/>
              </a:rPr>
              <a:t>har</a:t>
            </a:r>
            <a:r>
              <a:rPr lang="en-GB" sz="1600" dirty="0">
                <a:ea typeface="Palatino"/>
                <a:cs typeface="Palatino"/>
                <a:sym typeface="Palatino"/>
              </a:rPr>
              <a:t> haft </a:t>
            </a:r>
            <a:r>
              <a:rPr lang="en-GB" sz="1600" dirty="0" err="1">
                <a:ea typeface="Palatino"/>
                <a:cs typeface="Palatino"/>
                <a:sym typeface="Palatino"/>
              </a:rPr>
              <a:t>stor</a:t>
            </a:r>
            <a:r>
              <a:rPr lang="en-GB" sz="1600" dirty="0">
                <a:ea typeface="Palatino"/>
                <a:cs typeface="Palatino"/>
                <a:sym typeface="Palatino"/>
              </a:rPr>
              <a:t> success med!</a:t>
            </a:r>
          </a:p>
          <a:p>
            <a:pPr marL="342900" marR="0" indent="-342900" defTabSz="584200" rtl="0" fontAlgn="auto" latinLnBrk="1" hangingPunct="0">
              <a:lnSpc>
                <a:spcPct val="100000"/>
              </a:lnSpc>
              <a:spcBef>
                <a:spcPts val="0"/>
              </a:spcBef>
              <a:spcAft>
                <a:spcPts val="0"/>
              </a:spcAft>
              <a:buClrTx/>
              <a:buSzTx/>
              <a:buFont typeface="Arial" panose="020B0604020202020204" pitchFamily="34" charset="0"/>
              <a:buChar char="•"/>
              <a:tabLst/>
            </a:pPr>
            <a:endParaRPr lang="en-GB" sz="1600" dirty="0">
              <a:ea typeface="Palatino"/>
              <a:cs typeface="Palatino"/>
              <a:sym typeface="Palatino"/>
            </a:endParaRPr>
          </a:p>
          <a:p>
            <a:pPr marL="342900" marR="0" indent="-342900" defTabSz="584200" rtl="0" fontAlgn="auto" latinLnBrk="1" hangingPunct="0">
              <a:lnSpc>
                <a:spcPct val="100000"/>
              </a:lnSpc>
              <a:spcBef>
                <a:spcPts val="0"/>
              </a:spcBef>
              <a:spcAft>
                <a:spcPts val="0"/>
              </a:spcAft>
              <a:buClrTx/>
              <a:buSzTx/>
              <a:buFont typeface="Arial" panose="020B0604020202020204" pitchFamily="34" charset="0"/>
              <a:buChar char="•"/>
              <a:tabLst/>
            </a:pPr>
            <a:r>
              <a:rPr lang="en-GB" sz="1600" dirty="0">
                <a:ea typeface="Palatino"/>
                <a:cs typeface="Palatino"/>
                <a:sym typeface="Palatino"/>
              </a:rPr>
              <a:t>Vi </a:t>
            </a:r>
            <a:r>
              <a:rPr lang="en-GB" sz="1600" dirty="0" err="1">
                <a:ea typeface="Palatino"/>
                <a:cs typeface="Palatino"/>
                <a:sym typeface="Palatino"/>
              </a:rPr>
              <a:t>har</a:t>
            </a:r>
            <a:r>
              <a:rPr lang="en-GB" sz="1600" dirty="0">
                <a:ea typeface="Palatino"/>
                <a:cs typeface="Palatino"/>
                <a:sym typeface="Palatino"/>
              </a:rPr>
              <a:t> </a:t>
            </a:r>
            <a:r>
              <a:rPr lang="en-GB" sz="1600" dirty="0" err="1">
                <a:ea typeface="Palatino"/>
                <a:cs typeface="Palatino"/>
                <a:sym typeface="Palatino"/>
              </a:rPr>
              <a:t>fået</a:t>
            </a:r>
            <a:r>
              <a:rPr lang="en-GB" sz="1600" dirty="0">
                <a:ea typeface="Palatino"/>
                <a:cs typeface="Palatino"/>
                <a:sym typeface="Palatino"/>
              </a:rPr>
              <a:t> mange </a:t>
            </a:r>
            <a:r>
              <a:rPr lang="en-GB" sz="1600" dirty="0" err="1">
                <a:ea typeface="Palatino"/>
                <a:cs typeface="Palatino"/>
                <a:sym typeface="Palatino"/>
              </a:rPr>
              <a:t>unge</a:t>
            </a:r>
            <a:r>
              <a:rPr lang="en-GB" sz="1600" dirty="0">
                <a:ea typeface="Palatino"/>
                <a:cs typeface="Palatino"/>
                <a:sym typeface="Palatino"/>
              </a:rPr>
              <a:t> </a:t>
            </a:r>
            <a:r>
              <a:rPr lang="en-GB" sz="1600" dirty="0" err="1">
                <a:ea typeface="Palatino"/>
                <a:cs typeface="Palatino"/>
                <a:sym typeface="Palatino"/>
              </a:rPr>
              <a:t>medlemmer</a:t>
            </a:r>
            <a:r>
              <a:rPr lang="en-GB" sz="1600" dirty="0">
                <a:ea typeface="Palatino"/>
                <a:cs typeface="Palatino"/>
                <a:sym typeface="Palatino"/>
              </a:rPr>
              <a:t> – </a:t>
            </a:r>
            <a:r>
              <a:rPr lang="en-GB" sz="1600" dirty="0" err="1">
                <a:ea typeface="Palatino"/>
                <a:cs typeface="Palatino"/>
                <a:sym typeface="Palatino"/>
              </a:rPr>
              <a:t>hvad</a:t>
            </a:r>
            <a:r>
              <a:rPr lang="en-GB" sz="1600" dirty="0">
                <a:ea typeface="Palatino"/>
                <a:cs typeface="Palatino"/>
                <a:sym typeface="Palatino"/>
              </a:rPr>
              <a:t> </a:t>
            </a:r>
            <a:r>
              <a:rPr lang="en-GB" sz="1600" dirty="0" err="1">
                <a:ea typeface="Palatino"/>
                <a:cs typeface="Palatino"/>
                <a:sym typeface="Palatino"/>
              </a:rPr>
              <a:t>kan</a:t>
            </a:r>
            <a:r>
              <a:rPr lang="en-GB" sz="1600" dirty="0">
                <a:ea typeface="Palatino"/>
                <a:cs typeface="Palatino"/>
                <a:sym typeface="Palatino"/>
              </a:rPr>
              <a:t> vi   </a:t>
            </a:r>
            <a:r>
              <a:rPr lang="en-GB" sz="1600" dirty="0" err="1">
                <a:ea typeface="Palatino"/>
                <a:cs typeface="Palatino"/>
                <a:sym typeface="Palatino"/>
              </a:rPr>
              <a:t>tilbyde</a:t>
            </a:r>
            <a:r>
              <a:rPr lang="en-GB" sz="1600" dirty="0">
                <a:ea typeface="Palatino"/>
                <a:cs typeface="Palatino"/>
                <a:sym typeface="Palatino"/>
              </a:rPr>
              <a:t> </a:t>
            </a:r>
            <a:r>
              <a:rPr lang="en-GB" sz="1600" dirty="0" err="1">
                <a:ea typeface="Palatino"/>
                <a:cs typeface="Palatino"/>
                <a:sym typeface="Palatino"/>
              </a:rPr>
              <a:t>dem</a:t>
            </a:r>
            <a:r>
              <a:rPr lang="en-GB" sz="1600" dirty="0">
                <a:ea typeface="Palatino"/>
                <a:cs typeface="Palatino"/>
                <a:sym typeface="Palatino"/>
              </a:rPr>
              <a:t>?</a:t>
            </a:r>
          </a:p>
          <a:p>
            <a:pPr marL="342900" marR="0" indent="-342900" defTabSz="584200" rtl="0" fontAlgn="auto" latinLnBrk="1" hangingPunct="0">
              <a:lnSpc>
                <a:spcPct val="100000"/>
              </a:lnSpc>
              <a:spcBef>
                <a:spcPts val="0"/>
              </a:spcBef>
              <a:spcAft>
                <a:spcPts val="0"/>
              </a:spcAft>
              <a:buClrTx/>
              <a:buSzTx/>
              <a:buFont typeface="Arial" panose="020B0604020202020204" pitchFamily="34" charset="0"/>
              <a:buChar char="•"/>
              <a:tabLst/>
            </a:pPr>
            <a:endParaRPr lang="en-GB" sz="1600" dirty="0">
              <a:ea typeface="Palatino"/>
              <a:cs typeface="Palatino"/>
              <a:sym typeface="Palatino"/>
            </a:endParaRPr>
          </a:p>
          <a:p>
            <a:pPr marL="342900" marR="0" indent="-342900" defTabSz="584200" rtl="0" fontAlgn="auto" latinLnBrk="1" hangingPunct="0">
              <a:lnSpc>
                <a:spcPct val="100000"/>
              </a:lnSpc>
              <a:spcBef>
                <a:spcPts val="0"/>
              </a:spcBef>
              <a:spcAft>
                <a:spcPts val="0"/>
              </a:spcAft>
              <a:buClrTx/>
              <a:buSzTx/>
              <a:buFont typeface="Arial" panose="020B0604020202020204" pitchFamily="34" charset="0"/>
              <a:buChar char="•"/>
              <a:tabLst/>
            </a:pPr>
            <a:endParaRPr lang="en-GB" sz="1600" dirty="0">
              <a:ea typeface="Palatino"/>
              <a:cs typeface="Palatino"/>
              <a:sym typeface="Palatino"/>
            </a:endParaRPr>
          </a:p>
          <a:p>
            <a:pPr marL="514350" marR="0" indent="-514350" defTabSz="584200" rtl="0" fontAlgn="auto" latinLnBrk="1" hangingPunct="0">
              <a:lnSpc>
                <a:spcPct val="100000"/>
              </a:lnSpc>
              <a:spcBef>
                <a:spcPts val="0"/>
              </a:spcBef>
              <a:spcAft>
                <a:spcPts val="0"/>
              </a:spcAft>
              <a:buClrTx/>
              <a:buSzTx/>
              <a:buFont typeface="Arial" panose="020B0604020202020204" pitchFamily="34" charset="0"/>
              <a:buChar char="•"/>
              <a:tabLst/>
            </a:pPr>
            <a:endParaRPr lang="en-GB" sz="1600" dirty="0">
              <a:solidFill>
                <a:srgbClr val="FFFFFF"/>
              </a:solidFill>
              <a:ea typeface="Palatino"/>
              <a:cs typeface="Palatino"/>
              <a:sym typeface="Palatino"/>
            </a:endParaRPr>
          </a:p>
        </p:txBody>
      </p:sp>
      <p:sp>
        <p:nvSpPr>
          <p:cNvPr id="16" name="Rektangel 15">
            <a:extLst>
              <a:ext uri="{FF2B5EF4-FFF2-40B4-BE49-F238E27FC236}">
                <a16:creationId xmlns:a16="http://schemas.microsoft.com/office/drawing/2014/main" id="{9AC97BD8-9828-743B-50D3-0F4C2B464524}"/>
              </a:ext>
            </a:extLst>
          </p:cNvPr>
          <p:cNvSpPr/>
          <p:nvPr/>
        </p:nvSpPr>
        <p:spPr>
          <a:xfrm>
            <a:off x="6546273" y="2061777"/>
            <a:ext cx="5188418" cy="3795911"/>
          </a:xfrm>
          <a:prstGeom prst="rect">
            <a:avLst/>
          </a:prstGeom>
          <a:solidFill>
            <a:srgbClr val="FFBBBE">
              <a:alpha val="8000"/>
            </a:srgbClr>
          </a:solidFill>
          <a:ln w="12700" cap="flat">
            <a:solidFill>
              <a:schemeClr val="accent1">
                <a:lumMod val="50000"/>
              </a:schemeClr>
            </a:solid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44000" tIns="50800" rIns="50800" bIns="50800" numCol="1" spcCol="38100" rtlCol="0" fromWordArt="0" anchor="t" anchorCtr="0" forceAA="0" compatLnSpc="1">
            <a:prstTxWarp prst="textNoShape">
              <a:avLst/>
            </a:prstTxWarp>
            <a:spAutoFit/>
          </a:bodyPr>
          <a:lstStyle/>
          <a:p>
            <a:pPr marL="285750" marR="0" indent="-285750" defTabSz="584200" rtl="0" fontAlgn="auto" latinLnBrk="1" hangingPunct="0">
              <a:lnSpc>
                <a:spcPct val="100000"/>
              </a:lnSpc>
              <a:spcBef>
                <a:spcPts val="0"/>
              </a:spcBef>
              <a:spcAft>
                <a:spcPts val="0"/>
              </a:spcAft>
              <a:buClrTx/>
              <a:buSzTx/>
              <a:buFont typeface="Arial" panose="020B0604020202020204" pitchFamily="34" charset="0"/>
              <a:buChar char="•"/>
              <a:tabLst/>
            </a:pPr>
            <a:r>
              <a:rPr lang="en-GB" sz="1600" dirty="0" err="1">
                <a:ea typeface="Palatino"/>
                <a:cs typeface="Palatino"/>
                <a:sym typeface="Palatino"/>
              </a:rPr>
              <a:t>Frivillige</a:t>
            </a:r>
            <a:r>
              <a:rPr lang="en-GB" sz="1600" dirty="0">
                <a:ea typeface="Palatino"/>
                <a:cs typeface="Palatino"/>
                <a:sym typeface="Palatino"/>
              </a:rPr>
              <a:t> </a:t>
            </a:r>
            <a:r>
              <a:rPr lang="en-GB" sz="1600" dirty="0" err="1">
                <a:ea typeface="Palatino"/>
                <a:cs typeface="Palatino"/>
                <a:sym typeface="Palatino"/>
              </a:rPr>
              <a:t>henvender</a:t>
            </a:r>
            <a:r>
              <a:rPr lang="en-GB" sz="1600" dirty="0">
                <a:ea typeface="Palatino"/>
                <a:cs typeface="Palatino"/>
                <a:sym typeface="Palatino"/>
              </a:rPr>
              <a:t> sig </a:t>
            </a:r>
            <a:r>
              <a:rPr lang="en-GB" sz="1600" dirty="0" err="1">
                <a:ea typeface="Palatino"/>
                <a:cs typeface="Palatino"/>
                <a:sym typeface="Palatino"/>
              </a:rPr>
              <a:t>til</a:t>
            </a:r>
            <a:r>
              <a:rPr lang="en-GB" sz="1600" dirty="0">
                <a:ea typeface="Palatino"/>
                <a:cs typeface="Palatino"/>
                <a:sym typeface="Palatino"/>
              </a:rPr>
              <a:t> </a:t>
            </a:r>
            <a:r>
              <a:rPr lang="en-GB" sz="1600" dirty="0" err="1">
                <a:ea typeface="Palatino"/>
                <a:cs typeface="Palatino"/>
                <a:sym typeface="Palatino"/>
              </a:rPr>
              <a:t>os</a:t>
            </a:r>
            <a:r>
              <a:rPr lang="en-GB" sz="1600" dirty="0">
                <a:ea typeface="Palatino"/>
                <a:cs typeface="Palatino"/>
                <a:sym typeface="Palatino"/>
              </a:rPr>
              <a:t>, </a:t>
            </a:r>
            <a:r>
              <a:rPr lang="en-GB" sz="1600" dirty="0" err="1">
                <a:ea typeface="Palatino"/>
                <a:cs typeface="Palatino"/>
                <a:sym typeface="Palatino"/>
              </a:rPr>
              <a:t>fordi</a:t>
            </a:r>
            <a:r>
              <a:rPr lang="en-GB" sz="1600" dirty="0">
                <a:ea typeface="Palatino"/>
                <a:cs typeface="Palatino"/>
                <a:sym typeface="Palatino"/>
              </a:rPr>
              <a:t> </a:t>
            </a:r>
            <a:r>
              <a:rPr lang="en-GB" sz="1600" dirty="0" err="1">
                <a:ea typeface="Palatino"/>
                <a:cs typeface="Palatino"/>
                <a:sym typeface="Palatino"/>
              </a:rPr>
              <a:t>sekretariatet</a:t>
            </a:r>
            <a:r>
              <a:rPr lang="en-GB" sz="1600" dirty="0">
                <a:ea typeface="Palatino"/>
                <a:cs typeface="Palatino"/>
                <a:sym typeface="Palatino"/>
              </a:rPr>
              <a:t>        </a:t>
            </a:r>
            <a:r>
              <a:rPr lang="en-GB" sz="1600" dirty="0" err="1">
                <a:ea typeface="Palatino"/>
                <a:cs typeface="Palatino"/>
                <a:sym typeface="Palatino"/>
              </a:rPr>
              <a:t>kører</a:t>
            </a:r>
            <a:r>
              <a:rPr lang="en-GB" sz="1600" dirty="0">
                <a:ea typeface="Palatino"/>
                <a:cs typeface="Palatino"/>
                <a:sym typeface="Palatino"/>
              </a:rPr>
              <a:t> Facebook-</a:t>
            </a:r>
            <a:r>
              <a:rPr lang="en-GB" sz="1600" dirty="0" err="1">
                <a:ea typeface="Palatino"/>
                <a:cs typeface="Palatino"/>
                <a:sym typeface="Palatino"/>
              </a:rPr>
              <a:t>kampagner</a:t>
            </a:r>
            <a:r>
              <a:rPr lang="en-GB" sz="1600" dirty="0">
                <a:ea typeface="Palatino"/>
                <a:cs typeface="Palatino"/>
                <a:sym typeface="Palatino"/>
              </a:rPr>
              <a:t>. Kan vi </a:t>
            </a:r>
            <a:r>
              <a:rPr lang="en-GB" sz="1600" dirty="0" err="1">
                <a:ea typeface="Palatino"/>
                <a:cs typeface="Palatino"/>
                <a:sym typeface="Palatino"/>
              </a:rPr>
              <a:t>få</a:t>
            </a:r>
            <a:r>
              <a:rPr lang="en-GB" sz="1600" dirty="0">
                <a:ea typeface="Palatino"/>
                <a:cs typeface="Palatino"/>
                <a:sym typeface="Palatino"/>
              </a:rPr>
              <a:t> </a:t>
            </a:r>
            <a:r>
              <a:rPr lang="en-GB" sz="1600" dirty="0" err="1">
                <a:ea typeface="Palatino"/>
                <a:cs typeface="Palatino"/>
                <a:sym typeface="Palatino"/>
              </a:rPr>
              <a:t>en</a:t>
            </a:r>
            <a:r>
              <a:rPr lang="en-GB" sz="1600" dirty="0">
                <a:ea typeface="Palatino"/>
                <a:cs typeface="Palatino"/>
                <a:sym typeface="Palatino"/>
              </a:rPr>
              <a:t> </a:t>
            </a:r>
            <a:r>
              <a:rPr lang="en-GB" sz="1600" dirty="0" err="1">
                <a:ea typeface="Palatino"/>
                <a:cs typeface="Palatino"/>
                <a:sym typeface="Palatino"/>
              </a:rPr>
              <a:t>forklaring</a:t>
            </a:r>
            <a:r>
              <a:rPr lang="en-GB" sz="1600" dirty="0">
                <a:ea typeface="Palatino"/>
                <a:cs typeface="Palatino"/>
                <a:sym typeface="Palatino"/>
              </a:rPr>
              <a:t>?</a:t>
            </a:r>
          </a:p>
          <a:p>
            <a:pPr marL="285750" marR="0" indent="-285750" defTabSz="584200" rtl="0" fontAlgn="auto" latinLnBrk="1" hangingPunct="0">
              <a:lnSpc>
                <a:spcPct val="100000"/>
              </a:lnSpc>
              <a:spcBef>
                <a:spcPts val="0"/>
              </a:spcBef>
              <a:spcAft>
                <a:spcPts val="0"/>
              </a:spcAft>
              <a:buClrTx/>
              <a:buSzTx/>
              <a:buFont typeface="Arial" panose="020B0604020202020204" pitchFamily="34" charset="0"/>
              <a:buChar char="•"/>
              <a:tabLst/>
            </a:pPr>
            <a:endParaRPr kumimoji="0" lang="en-GB" sz="1600" b="0" i="0" u="none" strike="noStrike" cap="none" spc="0" normalizeH="0" baseline="0" dirty="0">
              <a:uFillTx/>
              <a:ea typeface="Palatino"/>
              <a:cs typeface="Palatino"/>
              <a:sym typeface="Palatino"/>
            </a:endParaRPr>
          </a:p>
          <a:p>
            <a:pPr marL="285750" marR="0" indent="-285750" defTabSz="584200" rtl="0" fontAlgn="auto" latinLnBrk="1" hangingPunct="0">
              <a:lnSpc>
                <a:spcPct val="100000"/>
              </a:lnSpc>
              <a:spcBef>
                <a:spcPts val="0"/>
              </a:spcBef>
              <a:spcAft>
                <a:spcPts val="0"/>
              </a:spcAft>
              <a:buClrTx/>
              <a:buSzTx/>
              <a:buFont typeface="Arial" panose="020B0604020202020204" pitchFamily="34" charset="0"/>
              <a:buChar char="•"/>
              <a:tabLst/>
            </a:pPr>
            <a:r>
              <a:rPr lang="en-GB" sz="1600" dirty="0" err="1">
                <a:ea typeface="Palatino"/>
                <a:cs typeface="Palatino"/>
                <a:sym typeface="Palatino"/>
              </a:rPr>
              <a:t>Hvorfor</a:t>
            </a:r>
            <a:r>
              <a:rPr lang="en-GB" sz="1600" dirty="0">
                <a:ea typeface="Palatino"/>
                <a:cs typeface="Palatino"/>
                <a:sym typeface="Palatino"/>
              </a:rPr>
              <a:t> er det et </a:t>
            </a:r>
            <a:r>
              <a:rPr lang="en-GB" sz="1600" dirty="0" err="1">
                <a:ea typeface="Palatino"/>
                <a:cs typeface="Palatino"/>
                <a:sym typeface="Palatino"/>
              </a:rPr>
              <a:t>krav</a:t>
            </a:r>
            <a:r>
              <a:rPr lang="en-GB" sz="1600" dirty="0">
                <a:ea typeface="Palatino"/>
                <a:cs typeface="Palatino"/>
                <a:sym typeface="Palatino"/>
              </a:rPr>
              <a:t>, at alle </a:t>
            </a:r>
            <a:r>
              <a:rPr lang="en-GB" sz="1600" dirty="0" err="1">
                <a:ea typeface="Palatino"/>
                <a:cs typeface="Palatino"/>
                <a:sym typeface="Palatino"/>
              </a:rPr>
              <a:t>lokalafdelinger</a:t>
            </a:r>
            <a:r>
              <a:rPr lang="en-GB" sz="1600" dirty="0">
                <a:ea typeface="Palatino"/>
                <a:cs typeface="Palatino"/>
                <a:sym typeface="Palatino"/>
              </a:rPr>
              <a:t> </a:t>
            </a:r>
            <a:r>
              <a:rPr lang="en-GB" sz="1600" dirty="0" err="1">
                <a:ea typeface="Palatino"/>
                <a:cs typeface="Palatino"/>
                <a:sym typeface="Palatino"/>
              </a:rPr>
              <a:t>skal</a:t>
            </a:r>
            <a:r>
              <a:rPr lang="en-GB" sz="1600" dirty="0">
                <a:ea typeface="Palatino"/>
                <a:cs typeface="Palatino"/>
                <a:sym typeface="Palatino"/>
              </a:rPr>
              <a:t>      </a:t>
            </a:r>
            <a:r>
              <a:rPr lang="en-GB" sz="1600" dirty="0" err="1">
                <a:ea typeface="Palatino"/>
                <a:cs typeface="Palatino"/>
                <a:sym typeface="Palatino"/>
              </a:rPr>
              <a:t>tage</a:t>
            </a:r>
            <a:r>
              <a:rPr lang="en-GB" sz="1600" dirty="0">
                <a:ea typeface="Palatino"/>
                <a:cs typeface="Palatino"/>
                <a:sym typeface="Palatino"/>
              </a:rPr>
              <a:t> det nye </a:t>
            </a:r>
            <a:r>
              <a:rPr lang="en-GB" sz="1600" dirty="0" err="1">
                <a:ea typeface="Palatino"/>
                <a:cs typeface="Palatino"/>
                <a:sym typeface="Palatino"/>
              </a:rPr>
              <a:t>bookingsystem</a:t>
            </a:r>
            <a:r>
              <a:rPr lang="en-GB" sz="1600" dirty="0">
                <a:ea typeface="Palatino"/>
                <a:cs typeface="Palatino"/>
                <a:sym typeface="Palatino"/>
              </a:rPr>
              <a:t> </a:t>
            </a:r>
            <a:r>
              <a:rPr lang="en-GB" sz="1600" dirty="0" err="1">
                <a:ea typeface="Palatino"/>
                <a:cs typeface="Palatino"/>
                <a:sym typeface="Palatino"/>
              </a:rPr>
              <a:t>i</a:t>
            </a:r>
            <a:r>
              <a:rPr lang="en-GB" sz="1600" dirty="0">
                <a:ea typeface="Palatino"/>
                <a:cs typeface="Palatino"/>
                <a:sym typeface="Palatino"/>
              </a:rPr>
              <a:t> </a:t>
            </a:r>
            <a:r>
              <a:rPr lang="en-GB" sz="1600" dirty="0" err="1">
                <a:ea typeface="Palatino"/>
                <a:cs typeface="Palatino"/>
                <a:sym typeface="Palatino"/>
              </a:rPr>
              <a:t>brug</a:t>
            </a:r>
            <a:r>
              <a:rPr lang="en-GB" sz="1600" dirty="0">
                <a:ea typeface="Palatino"/>
                <a:cs typeface="Palatino"/>
                <a:sym typeface="Palatino"/>
              </a:rPr>
              <a:t>?</a:t>
            </a:r>
          </a:p>
          <a:p>
            <a:pPr marL="285750" marR="0" indent="-285750" defTabSz="584200" rtl="0" fontAlgn="auto" latinLnBrk="1" hangingPunct="0">
              <a:lnSpc>
                <a:spcPct val="100000"/>
              </a:lnSpc>
              <a:spcBef>
                <a:spcPts val="0"/>
              </a:spcBef>
              <a:spcAft>
                <a:spcPts val="0"/>
              </a:spcAft>
              <a:buClrTx/>
              <a:buSzTx/>
              <a:buFont typeface="Arial" panose="020B0604020202020204" pitchFamily="34" charset="0"/>
              <a:buChar char="•"/>
              <a:tabLst/>
            </a:pPr>
            <a:endParaRPr lang="en-GB" sz="1600" dirty="0">
              <a:ea typeface="Palatino"/>
              <a:cs typeface="Palatino"/>
              <a:sym typeface="Palatino"/>
            </a:endParaRPr>
          </a:p>
          <a:p>
            <a:pPr marL="285750" marR="0" indent="-285750" defTabSz="584200" rtl="0" fontAlgn="auto" latinLnBrk="1" hangingPunct="0">
              <a:lnSpc>
                <a:spcPct val="100000"/>
              </a:lnSpc>
              <a:spcBef>
                <a:spcPts val="0"/>
              </a:spcBef>
              <a:spcAft>
                <a:spcPts val="0"/>
              </a:spcAft>
              <a:buClrTx/>
              <a:buSzTx/>
              <a:buFont typeface="Arial" panose="020B0604020202020204" pitchFamily="34" charset="0"/>
              <a:buChar char="•"/>
              <a:tabLst/>
            </a:pPr>
            <a:r>
              <a:rPr lang="en-GB" sz="1600" dirty="0" err="1">
                <a:ea typeface="Palatino"/>
                <a:cs typeface="Palatino"/>
                <a:sym typeface="Palatino"/>
              </a:rPr>
              <a:t>Hvad</a:t>
            </a:r>
            <a:r>
              <a:rPr lang="en-GB" sz="1600" dirty="0">
                <a:ea typeface="Palatino"/>
                <a:cs typeface="Palatino"/>
                <a:sym typeface="Palatino"/>
              </a:rPr>
              <a:t> </a:t>
            </a:r>
            <a:r>
              <a:rPr lang="en-GB" sz="1600" dirty="0" err="1">
                <a:ea typeface="Palatino"/>
                <a:cs typeface="Palatino"/>
                <a:sym typeface="Palatino"/>
              </a:rPr>
              <a:t>kommer</a:t>
            </a:r>
            <a:r>
              <a:rPr lang="en-GB" sz="1600" dirty="0">
                <a:ea typeface="Palatino"/>
                <a:cs typeface="Palatino"/>
                <a:sym typeface="Palatino"/>
              </a:rPr>
              <a:t> den nye </a:t>
            </a:r>
            <a:r>
              <a:rPr lang="en-GB" sz="1600" dirty="0" err="1">
                <a:ea typeface="Palatino"/>
                <a:cs typeface="Palatino"/>
                <a:sym typeface="Palatino"/>
              </a:rPr>
              <a:t>sundhedsreform</a:t>
            </a:r>
            <a:r>
              <a:rPr lang="en-GB" sz="1600" dirty="0">
                <a:ea typeface="Palatino"/>
                <a:cs typeface="Palatino"/>
                <a:sym typeface="Palatino"/>
              </a:rPr>
              <a:t> </a:t>
            </a:r>
            <a:r>
              <a:rPr lang="en-GB" sz="1600" dirty="0" err="1">
                <a:ea typeface="Palatino"/>
                <a:cs typeface="Palatino"/>
                <a:sym typeface="Palatino"/>
              </a:rPr>
              <a:t>til</a:t>
            </a:r>
            <a:r>
              <a:rPr lang="en-GB" sz="1600" dirty="0">
                <a:ea typeface="Palatino"/>
                <a:cs typeface="Palatino"/>
                <a:sym typeface="Palatino"/>
              </a:rPr>
              <a:t> at </a:t>
            </a:r>
            <a:r>
              <a:rPr lang="en-GB" sz="1600" dirty="0" err="1">
                <a:ea typeface="Palatino"/>
                <a:cs typeface="Palatino"/>
                <a:sym typeface="Palatino"/>
              </a:rPr>
              <a:t>betyde</a:t>
            </a:r>
            <a:r>
              <a:rPr lang="en-GB" sz="1600" dirty="0">
                <a:ea typeface="Palatino"/>
                <a:cs typeface="Palatino"/>
                <a:sym typeface="Palatino"/>
              </a:rPr>
              <a:t> for Ældre Sagen?</a:t>
            </a:r>
            <a:endParaRPr kumimoji="0" lang="en-GB" sz="1600" b="0" i="0" u="none" strike="noStrike" cap="none" spc="0" normalizeH="0" baseline="0" dirty="0">
              <a:uFillTx/>
              <a:ea typeface="Palatino"/>
              <a:cs typeface="Palatino"/>
              <a:sym typeface="Palatino"/>
            </a:endParaRPr>
          </a:p>
          <a:p>
            <a:pPr marL="285750" marR="0" indent="-285750" defTabSz="584200" rtl="0" fontAlgn="auto" latinLnBrk="1" hangingPunct="0">
              <a:lnSpc>
                <a:spcPct val="100000"/>
              </a:lnSpc>
              <a:spcBef>
                <a:spcPts val="0"/>
              </a:spcBef>
              <a:spcAft>
                <a:spcPts val="0"/>
              </a:spcAft>
              <a:buClrTx/>
              <a:buSzTx/>
              <a:buFont typeface="Arial" panose="020B0604020202020204" pitchFamily="34" charset="0"/>
              <a:buChar char="•"/>
              <a:tabLst/>
            </a:pPr>
            <a:endParaRPr kumimoji="0" lang="en-GB" sz="1600" b="0" i="0" u="none" strike="noStrike" cap="none" spc="0" normalizeH="0" baseline="0" dirty="0">
              <a:uFillTx/>
              <a:ea typeface="Palatino"/>
              <a:cs typeface="Palatino"/>
              <a:sym typeface="Palatino"/>
            </a:endParaRPr>
          </a:p>
          <a:p>
            <a:pPr marL="285750" marR="0" indent="-285750" defTabSz="584200" rtl="0" fontAlgn="auto" latinLnBrk="1" hangingPunct="0">
              <a:lnSpc>
                <a:spcPct val="100000"/>
              </a:lnSpc>
              <a:spcBef>
                <a:spcPts val="0"/>
              </a:spcBef>
              <a:spcAft>
                <a:spcPts val="0"/>
              </a:spcAft>
              <a:buClrTx/>
              <a:buSzTx/>
              <a:buFont typeface="Arial" panose="020B0604020202020204" pitchFamily="34" charset="0"/>
              <a:buChar char="•"/>
              <a:tabLst/>
            </a:pPr>
            <a:r>
              <a:rPr lang="en-GB" sz="1600" dirty="0">
                <a:ea typeface="Palatino"/>
                <a:cs typeface="Palatino"/>
                <a:sym typeface="Palatino"/>
              </a:rPr>
              <a:t>Vi </a:t>
            </a:r>
            <a:r>
              <a:rPr lang="en-GB" sz="1600" dirty="0" err="1">
                <a:ea typeface="Palatino"/>
                <a:cs typeface="Palatino"/>
                <a:sym typeface="Palatino"/>
              </a:rPr>
              <a:t>vil</a:t>
            </a:r>
            <a:r>
              <a:rPr lang="en-GB" sz="1600" dirty="0">
                <a:ea typeface="Palatino"/>
                <a:cs typeface="Palatino"/>
                <a:sym typeface="Palatino"/>
              </a:rPr>
              <a:t> gerne </a:t>
            </a:r>
            <a:r>
              <a:rPr lang="en-GB" sz="1600" dirty="0" err="1">
                <a:ea typeface="Palatino"/>
                <a:cs typeface="Palatino"/>
                <a:sym typeface="Palatino"/>
              </a:rPr>
              <a:t>komme</a:t>
            </a:r>
            <a:r>
              <a:rPr lang="en-GB" sz="1600" dirty="0">
                <a:ea typeface="Palatino"/>
                <a:cs typeface="Palatino"/>
                <a:sym typeface="Palatino"/>
              </a:rPr>
              <a:t> 3 </a:t>
            </a:r>
            <a:r>
              <a:rPr lang="en-GB" sz="1600" dirty="0" err="1">
                <a:ea typeface="Palatino"/>
                <a:cs typeface="Palatino"/>
                <a:sym typeface="Palatino"/>
              </a:rPr>
              <a:t>personer</a:t>
            </a:r>
            <a:r>
              <a:rPr lang="en-GB" sz="1600" dirty="0">
                <a:ea typeface="Palatino"/>
                <a:cs typeface="Palatino"/>
                <a:sym typeface="Palatino"/>
              </a:rPr>
              <a:t> </a:t>
            </a:r>
            <a:r>
              <a:rPr lang="en-GB" sz="1600" dirty="0" err="1">
                <a:ea typeface="Palatino"/>
                <a:cs typeface="Palatino"/>
                <a:sym typeface="Palatino"/>
              </a:rPr>
              <a:t>til</a:t>
            </a:r>
            <a:r>
              <a:rPr lang="en-GB" sz="1600" dirty="0">
                <a:ea typeface="Palatino"/>
                <a:cs typeface="Palatino"/>
                <a:sym typeface="Palatino"/>
              </a:rPr>
              <a:t> </a:t>
            </a:r>
            <a:r>
              <a:rPr lang="en-GB" sz="1600" dirty="0" err="1">
                <a:ea typeface="Palatino"/>
                <a:cs typeface="Palatino"/>
                <a:sym typeface="Palatino"/>
              </a:rPr>
              <a:t>dialogmøderne</a:t>
            </a:r>
            <a:r>
              <a:rPr lang="en-GB" sz="1600" dirty="0">
                <a:ea typeface="Palatino"/>
                <a:cs typeface="Palatino"/>
                <a:sym typeface="Palatino"/>
              </a:rPr>
              <a:t> –  </a:t>
            </a:r>
            <a:r>
              <a:rPr lang="en-GB" sz="1600" dirty="0" err="1">
                <a:ea typeface="Palatino"/>
                <a:cs typeface="Palatino"/>
                <a:sym typeface="Palatino"/>
              </a:rPr>
              <a:t>kan</a:t>
            </a:r>
            <a:r>
              <a:rPr lang="en-GB" sz="1600" dirty="0">
                <a:ea typeface="Palatino"/>
                <a:cs typeface="Palatino"/>
                <a:sym typeface="Palatino"/>
              </a:rPr>
              <a:t> det lade sig </a:t>
            </a:r>
            <a:r>
              <a:rPr lang="en-GB" sz="1600" dirty="0" err="1">
                <a:ea typeface="Palatino"/>
                <a:cs typeface="Palatino"/>
                <a:sym typeface="Palatino"/>
              </a:rPr>
              <a:t>gøre</a:t>
            </a:r>
            <a:r>
              <a:rPr lang="en-GB" sz="1600" dirty="0">
                <a:ea typeface="Palatino"/>
                <a:cs typeface="Palatino"/>
                <a:sym typeface="Palatino"/>
              </a:rPr>
              <a:t>?</a:t>
            </a:r>
          </a:p>
          <a:p>
            <a:pPr marL="285750" marR="0" indent="-285750" defTabSz="584200" rtl="0" fontAlgn="auto" latinLnBrk="1" hangingPunct="0">
              <a:lnSpc>
                <a:spcPct val="100000"/>
              </a:lnSpc>
              <a:spcBef>
                <a:spcPts val="0"/>
              </a:spcBef>
              <a:spcAft>
                <a:spcPts val="0"/>
              </a:spcAft>
              <a:buClrTx/>
              <a:buSzTx/>
              <a:buFont typeface="Arial" panose="020B0604020202020204" pitchFamily="34" charset="0"/>
              <a:buChar char="•"/>
              <a:tabLst/>
            </a:pPr>
            <a:endParaRPr lang="en-GB" sz="1600" dirty="0">
              <a:ea typeface="Palatino"/>
              <a:cs typeface="Palatino"/>
              <a:sym typeface="Palatino"/>
            </a:endParaRPr>
          </a:p>
          <a:p>
            <a:pPr marL="285750" marR="0" indent="-285750" defTabSz="584200" rtl="0" fontAlgn="auto" latinLnBrk="1" hangingPunct="0">
              <a:lnSpc>
                <a:spcPct val="100000"/>
              </a:lnSpc>
              <a:spcBef>
                <a:spcPts val="0"/>
              </a:spcBef>
              <a:spcAft>
                <a:spcPts val="0"/>
              </a:spcAft>
              <a:buClrTx/>
              <a:buSzTx/>
              <a:buFont typeface="Arial" panose="020B0604020202020204" pitchFamily="34" charset="0"/>
              <a:buChar char="•"/>
              <a:tabLst/>
            </a:pPr>
            <a:r>
              <a:rPr lang="en-GB" sz="1600" dirty="0">
                <a:ea typeface="Palatino"/>
                <a:cs typeface="Palatino"/>
                <a:sym typeface="Palatino"/>
              </a:rPr>
              <a:t>Det var </a:t>
            </a:r>
            <a:r>
              <a:rPr lang="en-GB" sz="1600" dirty="0" err="1">
                <a:ea typeface="Palatino"/>
                <a:cs typeface="Palatino"/>
                <a:sym typeface="Palatino"/>
              </a:rPr>
              <a:t>godt</a:t>
            </a:r>
            <a:r>
              <a:rPr lang="en-GB" sz="1600" dirty="0">
                <a:ea typeface="Palatino"/>
                <a:cs typeface="Palatino"/>
                <a:sym typeface="Palatino"/>
              </a:rPr>
              <a:t> med den store </a:t>
            </a:r>
            <a:r>
              <a:rPr lang="en-GB" sz="1600" dirty="0" err="1">
                <a:ea typeface="Palatino"/>
                <a:cs typeface="Palatino"/>
                <a:sym typeface="Palatino"/>
              </a:rPr>
              <a:t>pensionkampagne</a:t>
            </a:r>
            <a:r>
              <a:rPr lang="en-GB" sz="1600" dirty="0">
                <a:ea typeface="Palatino"/>
                <a:cs typeface="Palatino"/>
                <a:sym typeface="Palatino"/>
              </a:rPr>
              <a:t> –     </a:t>
            </a:r>
            <a:r>
              <a:rPr lang="en-GB" sz="1600" dirty="0" err="1">
                <a:ea typeface="Palatino"/>
                <a:cs typeface="Palatino"/>
                <a:sym typeface="Palatino"/>
              </a:rPr>
              <a:t>kommer</a:t>
            </a:r>
            <a:r>
              <a:rPr lang="en-GB" sz="1600" dirty="0">
                <a:ea typeface="Palatino"/>
                <a:cs typeface="Palatino"/>
                <a:sym typeface="Palatino"/>
              </a:rPr>
              <a:t> der </a:t>
            </a:r>
            <a:r>
              <a:rPr lang="en-GB" sz="1600" dirty="0" err="1">
                <a:ea typeface="Palatino"/>
                <a:cs typeface="Palatino"/>
                <a:sym typeface="Palatino"/>
              </a:rPr>
              <a:t>en</a:t>
            </a:r>
            <a:r>
              <a:rPr lang="en-GB" sz="1600" dirty="0">
                <a:ea typeface="Palatino"/>
                <a:cs typeface="Palatino"/>
                <a:sym typeface="Palatino"/>
              </a:rPr>
              <a:t> </a:t>
            </a:r>
            <a:r>
              <a:rPr lang="en-GB" sz="1600" dirty="0" err="1">
                <a:ea typeface="Palatino"/>
                <a:cs typeface="Palatino"/>
                <a:sym typeface="Palatino"/>
              </a:rPr>
              <a:t>lignende</a:t>
            </a:r>
            <a:r>
              <a:rPr lang="en-GB" sz="1600" dirty="0">
                <a:ea typeface="Palatino"/>
                <a:cs typeface="Palatino"/>
                <a:sym typeface="Palatino"/>
              </a:rPr>
              <a:t> </a:t>
            </a:r>
            <a:r>
              <a:rPr lang="en-GB" sz="1600" dirty="0" err="1">
                <a:ea typeface="Palatino"/>
                <a:cs typeface="Palatino"/>
                <a:sym typeface="Palatino"/>
              </a:rPr>
              <a:t>kampagne</a:t>
            </a:r>
            <a:r>
              <a:rPr lang="en-GB" sz="1600" dirty="0">
                <a:ea typeface="Palatino"/>
                <a:cs typeface="Palatino"/>
                <a:sym typeface="Palatino"/>
              </a:rPr>
              <a:t> </a:t>
            </a:r>
            <a:r>
              <a:rPr lang="en-GB" sz="1600" dirty="0" err="1">
                <a:ea typeface="Palatino"/>
                <a:cs typeface="Palatino"/>
                <a:sym typeface="Palatino"/>
              </a:rPr>
              <a:t>i</a:t>
            </a:r>
            <a:r>
              <a:rPr lang="en-GB" sz="1600" dirty="0">
                <a:ea typeface="Palatino"/>
                <a:cs typeface="Palatino"/>
                <a:sym typeface="Palatino"/>
              </a:rPr>
              <a:t> 2025?</a:t>
            </a:r>
          </a:p>
          <a:p>
            <a:pPr marR="0" defTabSz="584200" rtl="0" fontAlgn="auto" latinLnBrk="1" hangingPunct="0">
              <a:lnSpc>
                <a:spcPct val="100000"/>
              </a:lnSpc>
              <a:spcBef>
                <a:spcPts val="0"/>
              </a:spcBef>
              <a:spcAft>
                <a:spcPts val="0"/>
              </a:spcAft>
              <a:buClrTx/>
              <a:buSzTx/>
              <a:tabLst/>
            </a:pPr>
            <a:endParaRPr lang="en-GB" sz="1600" dirty="0">
              <a:ea typeface="Palatino"/>
              <a:cs typeface="Palatino"/>
              <a:sym typeface="Palatino"/>
            </a:endParaRPr>
          </a:p>
        </p:txBody>
      </p:sp>
      <p:sp>
        <p:nvSpPr>
          <p:cNvPr id="12" name="Tekstfelt 11">
            <a:extLst>
              <a:ext uri="{FF2B5EF4-FFF2-40B4-BE49-F238E27FC236}">
                <a16:creationId xmlns:a16="http://schemas.microsoft.com/office/drawing/2014/main" id="{FD0DCB61-5A91-8602-840E-D4AC5AC31721}"/>
              </a:ext>
            </a:extLst>
          </p:cNvPr>
          <p:cNvSpPr txBox="1"/>
          <p:nvPr/>
        </p:nvSpPr>
        <p:spPr>
          <a:xfrm>
            <a:off x="738601" y="1124252"/>
            <a:ext cx="9919562" cy="276999"/>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wrap="square">
            <a:spAutoFit/>
          </a:bodyPr>
          <a:lstStyle/>
          <a:p>
            <a:r>
              <a:rPr lang="da-DK" sz="1200" b="1" i="1" cap="small" spc="25" dirty="0">
                <a:solidFill>
                  <a:srgbClr val="156082"/>
                </a:solidFill>
                <a:effectLst/>
                <a:ea typeface="Aptos" panose="020B0004020202020204" pitchFamily="34" charset="0"/>
                <a:cs typeface="Times New Roman" panose="02020603050405020304" pitchFamily="18" charset="0"/>
              </a:rPr>
              <a:t>Drøft ved bordene, hvad der rør sig lokalt og i landsforeningen, som I gerne vil drøfte på dialogmødet</a:t>
            </a:r>
            <a:r>
              <a:rPr lang="da-DK" sz="1200" kern="100" dirty="0">
                <a:ea typeface="Calibri" panose="020F0502020204030204" pitchFamily="34" charset="0"/>
                <a:cs typeface="Times New Roman" panose="02020603050405020304" pitchFamily="18" charset="0"/>
              </a:rPr>
              <a:t> </a:t>
            </a:r>
            <a:endParaRPr lang="da-DK" sz="1200" kern="100" dirty="0">
              <a:effectLst/>
              <a:ea typeface="Calibri" panose="020F0502020204030204" pitchFamily="34" charset="0"/>
              <a:cs typeface="Times New Roman" panose="02020603050405020304" pitchFamily="18" charset="0"/>
            </a:endParaRPr>
          </a:p>
        </p:txBody>
      </p:sp>
      <p:sp>
        <p:nvSpPr>
          <p:cNvPr id="13" name="Tekstfelt 12">
            <a:extLst>
              <a:ext uri="{FF2B5EF4-FFF2-40B4-BE49-F238E27FC236}">
                <a16:creationId xmlns:a16="http://schemas.microsoft.com/office/drawing/2014/main" id="{4AB9006E-B94A-27CF-05CF-E1669A3DFD03}"/>
              </a:ext>
            </a:extLst>
          </p:cNvPr>
          <p:cNvSpPr txBox="1"/>
          <p:nvPr/>
        </p:nvSpPr>
        <p:spPr>
          <a:xfrm>
            <a:off x="9653286" y="-1439729"/>
            <a:ext cx="102657" cy="471924"/>
          </a:xfrm>
          <a:prstGeom prst="rect">
            <a:avLst/>
          </a:prstGeom>
          <a:solidFill>
            <a:srgbClr val="D9FBE5"/>
          </a:solid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defTabSz="584200" rtl="0" fontAlgn="auto" latinLnBrk="1" hangingPunct="0">
              <a:lnSpc>
                <a:spcPct val="100000"/>
              </a:lnSpc>
              <a:spcBef>
                <a:spcPts val="0"/>
              </a:spcBef>
              <a:spcAft>
                <a:spcPts val="0"/>
              </a:spcAft>
              <a:buClrTx/>
              <a:buSzTx/>
              <a:buFontTx/>
              <a:buNone/>
              <a:tabLst/>
            </a:pPr>
            <a:endParaRPr kumimoji="0" lang="en-GB" sz="2400" b="0" i="0" u="none" strike="noStrike" cap="none" spc="0" normalizeH="0" baseline="0" err="1">
              <a:ln>
                <a:noFill/>
              </a:ln>
              <a:solidFill>
                <a:srgbClr val="414141"/>
              </a:solidFill>
              <a:effectLst/>
              <a:uFillTx/>
              <a:latin typeface="+mn-lt"/>
              <a:ea typeface="Palatino"/>
              <a:cs typeface="Palatino"/>
              <a:sym typeface="Palatino"/>
            </a:endParaRPr>
          </a:p>
        </p:txBody>
      </p:sp>
      <p:sp>
        <p:nvSpPr>
          <p:cNvPr id="7" name="Tekstfelt 6">
            <a:extLst>
              <a:ext uri="{FF2B5EF4-FFF2-40B4-BE49-F238E27FC236}">
                <a16:creationId xmlns:a16="http://schemas.microsoft.com/office/drawing/2014/main" id="{8B4A30FB-A13C-FFB6-3AE9-36DC44286B35}"/>
              </a:ext>
            </a:extLst>
          </p:cNvPr>
          <p:cNvSpPr txBox="1"/>
          <p:nvPr/>
        </p:nvSpPr>
        <p:spPr>
          <a:xfrm>
            <a:off x="9886516" y="440193"/>
            <a:ext cx="856314" cy="748923"/>
          </a:xfrm>
          <a:prstGeom prst="rect">
            <a:avLst/>
          </a:prstGeom>
          <a:ln w="12700">
            <a:solidFill>
              <a:srgbClr val="FF0000"/>
            </a:solidFill>
          </a:ln>
        </p:spPr>
        <p:style>
          <a:lnRef idx="2">
            <a:schemeClr val="dk1"/>
          </a:lnRef>
          <a:fillRef idx="1">
            <a:schemeClr val="lt1"/>
          </a:fillRef>
          <a:effectRef idx="0">
            <a:schemeClr val="dk1"/>
          </a:effectRef>
          <a:fontRef idx="minor">
            <a:schemeClr val="dk1"/>
          </a:fontRef>
        </p:style>
        <p:txBody>
          <a:bodyPr rot="0" spcFirstLastPara="1" vertOverflow="overflow" horzOverflow="overflow" vert="horz" wrap="square" lIns="50800" tIns="50800" rIns="50800" bIns="50800" numCol="1" spcCol="38100" rtlCol="0" anchor="ctr">
            <a:spAutoFit/>
          </a:bodyPr>
          <a:lstStyle/>
          <a:p>
            <a:pPr marL="0" marR="0" indent="0" defTabSz="584200" rtl="0" fontAlgn="auto" latinLnBrk="1" hangingPunct="0">
              <a:lnSpc>
                <a:spcPct val="100000"/>
              </a:lnSpc>
              <a:spcBef>
                <a:spcPts val="0"/>
              </a:spcBef>
              <a:spcAft>
                <a:spcPts val="0"/>
              </a:spcAft>
              <a:buClrTx/>
              <a:buSzTx/>
              <a:buFontTx/>
              <a:buNone/>
              <a:tabLst/>
            </a:pPr>
            <a:r>
              <a:rPr kumimoji="0" lang="en-GB" sz="1400" b="0" i="0" u="sng" strike="noStrike" cap="none" spc="0" normalizeH="0" baseline="0" dirty="0">
                <a:ln>
                  <a:noFill/>
                </a:ln>
                <a:solidFill>
                  <a:schemeClr val="bg1">
                    <a:lumMod val="50000"/>
                  </a:schemeClr>
                </a:solidFill>
                <a:effectLst/>
                <a:uFillTx/>
                <a:latin typeface="+mn-lt"/>
                <a:ea typeface="Palatino"/>
                <a:cs typeface="Palatino"/>
                <a:sym typeface="Palatino"/>
              </a:rPr>
              <a:t>Bord nr.: </a:t>
            </a:r>
          </a:p>
          <a:p>
            <a:pPr marL="0" marR="0" indent="0" defTabSz="584200" rtl="0" fontAlgn="auto" latinLnBrk="1" hangingPunct="0">
              <a:lnSpc>
                <a:spcPct val="100000"/>
              </a:lnSpc>
              <a:spcBef>
                <a:spcPts val="0"/>
              </a:spcBef>
              <a:spcAft>
                <a:spcPts val="0"/>
              </a:spcAft>
              <a:buClrTx/>
              <a:buSzTx/>
              <a:buFontTx/>
              <a:buNone/>
              <a:tabLst/>
            </a:pPr>
            <a:endParaRPr lang="en-GB" sz="1400" u="sng" dirty="0">
              <a:solidFill>
                <a:schemeClr val="bg1">
                  <a:lumMod val="50000"/>
                </a:schemeClr>
              </a:solidFill>
              <a:ea typeface="Palatino"/>
              <a:cs typeface="Palatino"/>
              <a:sym typeface="Palatino"/>
            </a:endParaRPr>
          </a:p>
          <a:p>
            <a:pPr marL="0" marR="0" indent="0" defTabSz="584200" rtl="0" fontAlgn="auto" latinLnBrk="1" hangingPunct="0">
              <a:lnSpc>
                <a:spcPct val="100000"/>
              </a:lnSpc>
              <a:spcBef>
                <a:spcPts val="0"/>
              </a:spcBef>
              <a:spcAft>
                <a:spcPts val="0"/>
              </a:spcAft>
              <a:buClrTx/>
              <a:buSzTx/>
              <a:buFontTx/>
              <a:buNone/>
              <a:tabLst/>
            </a:pPr>
            <a:endParaRPr kumimoji="0" lang="en-GB" sz="1400" b="0" i="0" u="sng" strike="noStrike" cap="none" spc="0" normalizeH="0" baseline="0" dirty="0">
              <a:ln>
                <a:noFill/>
              </a:ln>
              <a:solidFill>
                <a:srgbClr val="414141"/>
              </a:solidFill>
              <a:effectLst/>
              <a:uFillTx/>
              <a:latin typeface="+mn-lt"/>
              <a:ea typeface="Palatino"/>
              <a:cs typeface="Palatino"/>
              <a:sym typeface="Palatino"/>
            </a:endParaRPr>
          </a:p>
        </p:txBody>
      </p:sp>
      <p:pic>
        <p:nvPicPr>
          <p:cNvPr id="1026" name="Billede 1" descr="Adobe Systems">
            <a:extLst>
              <a:ext uri="{FF2B5EF4-FFF2-40B4-BE49-F238E27FC236}">
                <a16:creationId xmlns:a16="http://schemas.microsoft.com/office/drawing/2014/main" id="{4DA776ED-B1F5-D7AE-34EA-879A0E955D8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82687" y="5974782"/>
            <a:ext cx="1557702" cy="275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41289706"/>
      </p:ext>
    </p:extLst>
  </p:cSld>
  <p:clrMapOvr>
    <a:masterClrMapping/>
  </p:clrMapOvr>
  <p:transition spd="med"/>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Pladsholder til indhold 16"/>
          <p:cNvSpPr>
            <a:spLocks noGrp="1"/>
          </p:cNvSpPr>
          <p:nvPr>
            <p:ph sz="quarter" idx="14"/>
          </p:nvPr>
        </p:nvSpPr>
        <p:spPr>
          <a:xfrm>
            <a:off x="327259" y="1662277"/>
            <a:ext cx="6414504" cy="4971942"/>
          </a:xfrm>
        </p:spPr>
        <p:txBody>
          <a:bodyPr vert="horz" lIns="0" tIns="0" rIns="0" bIns="0" anchor="t">
            <a:noAutofit/>
          </a:bodyPr>
          <a:lstStyle/>
          <a:p>
            <a:pPr marL="0" indent="0">
              <a:buNone/>
            </a:pPr>
            <a:r>
              <a:rPr lang="da-DK" sz="1400" b="1" dirty="0"/>
              <a:t>1. Skriv jeres bordnummer i øverste højre hjørne under runde 1</a:t>
            </a:r>
          </a:p>
          <a:p>
            <a:pPr marL="0" indent="0">
              <a:buNone/>
            </a:pPr>
            <a:r>
              <a:rPr lang="da-DK" sz="1400" b="1" dirty="0"/>
              <a:t>2. Drøft hvad der rør sig (ca. 25.min)</a:t>
            </a:r>
          </a:p>
          <a:p>
            <a:pPr marL="583360" lvl="1" indent="-342900"/>
            <a:r>
              <a:rPr lang="da-DK" sz="1400" dirty="0"/>
              <a:t>Tag en runde, hvor alle svarer på begge spørgsmål på A3 skabelonen. </a:t>
            </a:r>
          </a:p>
          <a:p>
            <a:pPr marL="583360" lvl="1" indent="-342900"/>
            <a:r>
              <a:rPr lang="da-DK" sz="1400" dirty="0"/>
              <a:t>En referent skriver noter i skabelonen.</a:t>
            </a:r>
          </a:p>
          <a:p>
            <a:pPr marL="0" indent="0">
              <a:buNone/>
            </a:pPr>
            <a:r>
              <a:rPr lang="da-DK" sz="1400" b="1" dirty="0"/>
              <a:t>3. Præsenter for nabobord (ca. 5.min)</a:t>
            </a:r>
          </a:p>
          <a:p>
            <a:pPr marL="583360" lvl="1" indent="-342900"/>
            <a:r>
              <a:rPr lang="da-DK" sz="1400" b="0" i="0" baseline="0" dirty="0"/>
              <a:t>Når </a:t>
            </a:r>
            <a:r>
              <a:rPr lang="da-DK" sz="1400" dirty="0"/>
              <a:t>klokken ringer, skal referenten (eller en I vælger) </a:t>
            </a:r>
            <a:r>
              <a:rPr lang="da-DK" sz="1400" b="0" i="0" baseline="0" dirty="0"/>
              <a:t>præsentere </a:t>
            </a:r>
            <a:r>
              <a:rPr lang="da-DK" sz="1400" dirty="0"/>
              <a:t>jeres svar i A3 skabelonen</a:t>
            </a:r>
            <a:r>
              <a:rPr lang="da-DK" sz="1400" b="0" i="0" baseline="0" dirty="0"/>
              <a:t> for en anden gruppe. Referenten tager A3 arket</a:t>
            </a:r>
            <a:r>
              <a:rPr lang="da-DK" sz="1400" b="0" i="0" dirty="0"/>
              <a:t> med og</a:t>
            </a:r>
            <a:r>
              <a:rPr lang="da-DK" sz="1400" b="0" i="0" baseline="0" dirty="0"/>
              <a:t> går ”et bord frem”. Dvs. bord 1 går til bord 2, bord 2 til bord 3 osv. Det sidste bord går til bord 1. </a:t>
            </a:r>
          </a:p>
          <a:p>
            <a:pPr marL="583360" lvl="1" indent="-342900"/>
            <a:r>
              <a:rPr lang="da-DK" sz="1400" dirty="0"/>
              <a:t>Når klokken ringer, går man tilbage til sit bord men lader A3 arket blive i den anden gruppe.</a:t>
            </a:r>
          </a:p>
          <a:p>
            <a:pPr marL="0" indent="0">
              <a:buNone/>
            </a:pPr>
            <a:r>
              <a:rPr lang="da-DK" sz="1400" dirty="0"/>
              <a:t>4.  </a:t>
            </a:r>
            <a:r>
              <a:rPr lang="da-DK" sz="1400" b="1" dirty="0"/>
              <a:t>Vælg de mest relevante spørgsmål (ca. 10.min)</a:t>
            </a:r>
            <a:r>
              <a:rPr lang="da-DK" sz="1400" b="1" i="0" baseline="0" dirty="0"/>
              <a:t> </a:t>
            </a:r>
          </a:p>
          <a:p>
            <a:pPr marL="583360" lvl="1" indent="-342900"/>
            <a:r>
              <a:rPr lang="da-DK" sz="1400" dirty="0">
                <a:solidFill>
                  <a:srgbClr val="000000"/>
                </a:solidFill>
              </a:rPr>
              <a:t>Man udv</a:t>
            </a:r>
            <a:r>
              <a:rPr lang="da-DK" sz="1400" b="0" i="0" u="none" strike="noStrike" dirty="0">
                <a:solidFill>
                  <a:srgbClr val="000000"/>
                </a:solidFill>
                <a:effectLst/>
              </a:rPr>
              <a:t>ælger nu de 2 spørgsmål fra det andet bords A3, som man mener, er de mest relevante, og som skal tages op/drøftes i plenum efter kagepausen. </a:t>
            </a:r>
          </a:p>
          <a:p>
            <a:pPr marL="583360" lvl="1" indent="-342900"/>
            <a:r>
              <a:rPr lang="da-DK" sz="1400" dirty="0">
                <a:solidFill>
                  <a:srgbClr val="000000"/>
                </a:solidFill>
              </a:rPr>
              <a:t>Skriv jeres bordnummer på deres A3 oppe i højre hjørne ved siden af det andet bordnummer. </a:t>
            </a:r>
            <a:endParaRPr lang="da-DK" sz="1400" dirty="0"/>
          </a:p>
        </p:txBody>
      </p:sp>
      <p:sp>
        <p:nvSpPr>
          <p:cNvPr id="22" name="Text Placeholder 3">
            <a:extLst>
              <a:ext uri="{FF2B5EF4-FFF2-40B4-BE49-F238E27FC236}">
                <a16:creationId xmlns:a16="http://schemas.microsoft.com/office/drawing/2014/main" id="{00018AD8-D3D2-D5DC-8A9F-2347743EB993}"/>
              </a:ext>
            </a:extLst>
          </p:cNvPr>
          <p:cNvSpPr>
            <a:spLocks noGrp="1"/>
          </p:cNvSpPr>
          <p:nvPr>
            <p:ph type="body" sz="quarter" idx="10"/>
          </p:nvPr>
        </p:nvSpPr>
        <p:spPr>
          <a:xfrm>
            <a:off x="484212" y="1418668"/>
            <a:ext cx="11223112" cy="233983"/>
          </a:xfrm>
        </p:spPr>
        <p:txBody>
          <a:bodyPr vert="horz" wrap="none" lIns="0" tIns="0" rIns="0" bIns="0" anchor="t">
            <a:normAutofit/>
          </a:bodyPr>
          <a:lstStyle/>
          <a:p>
            <a:pPr>
              <a:lnSpc>
                <a:spcPct val="90000"/>
              </a:lnSpc>
              <a:spcAft>
                <a:spcPts val="600"/>
              </a:spcAft>
            </a:pPr>
            <a:r>
              <a:rPr lang="da-DK" b="1" i="0" cap="all" dirty="0"/>
              <a:t>Hvad rør sig lokalt og i landsforeningen?</a:t>
            </a:r>
          </a:p>
        </p:txBody>
      </p:sp>
      <p:sp>
        <p:nvSpPr>
          <p:cNvPr id="15" name="Titel 14"/>
          <p:cNvSpPr>
            <a:spLocks noGrp="1"/>
          </p:cNvSpPr>
          <p:nvPr>
            <p:ph type="title"/>
          </p:nvPr>
        </p:nvSpPr>
        <p:spPr>
          <a:xfrm>
            <a:off x="484211" y="233406"/>
            <a:ext cx="11239500" cy="965156"/>
          </a:xfrm>
        </p:spPr>
        <p:txBody>
          <a:bodyPr lIns="0" tIns="0" rIns="0" bIns="0" anchor="ctr">
            <a:normAutofit/>
          </a:bodyPr>
          <a:lstStyle/>
          <a:p>
            <a:pPr>
              <a:lnSpc>
                <a:spcPct val="90000"/>
              </a:lnSpc>
              <a:spcAft>
                <a:spcPts val="600"/>
              </a:spcAft>
            </a:pPr>
            <a:r>
              <a:rPr lang="da-DK" baseline="0" dirty="0"/>
              <a:t>Processen trin for trin</a:t>
            </a:r>
            <a:endParaRPr lang="da-DK" b="1" i="0" cap="all" dirty="0"/>
          </a:p>
        </p:txBody>
      </p:sp>
      <p:pic>
        <p:nvPicPr>
          <p:cNvPr id="9" name="Billede 8">
            <a:extLst>
              <a:ext uri="{FF2B5EF4-FFF2-40B4-BE49-F238E27FC236}">
                <a16:creationId xmlns:a16="http://schemas.microsoft.com/office/drawing/2014/main" id="{C46FEA31-274D-5835-290E-A0C48DF55B9A}"/>
              </a:ext>
            </a:extLst>
          </p:cNvPr>
          <p:cNvPicPr>
            <a:picLocks noChangeAspect="1"/>
          </p:cNvPicPr>
          <p:nvPr/>
        </p:nvPicPr>
        <p:blipFill>
          <a:blip r:embed="rId3"/>
          <a:stretch>
            <a:fillRect/>
          </a:stretch>
        </p:blipFill>
        <p:spPr>
          <a:xfrm>
            <a:off x="6765699" y="2612680"/>
            <a:ext cx="5426301" cy="2789033"/>
          </a:xfrm>
          <a:prstGeom prst="rect">
            <a:avLst/>
          </a:prstGeom>
        </p:spPr>
      </p:pic>
    </p:spTree>
    <p:extLst>
      <p:ext uri="{BB962C8B-B14F-4D97-AF65-F5344CB8AC3E}">
        <p14:creationId xmlns:p14="http://schemas.microsoft.com/office/powerpoint/2010/main" val="1949674120"/>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3">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3">
                                            <p:txEl>
                                              <p:pRg st="7" end="7"/>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3">
                                            <p:txEl>
                                              <p:pRg st="8" end="8"/>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uiExpand="1"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24F336-108A-452B-BC35-11EFCD422D44}"/>
            </a:ext>
          </a:extLst>
        </p:cNvPr>
        <p:cNvGrpSpPr/>
        <p:nvPr/>
      </p:nvGrpSpPr>
      <p:grpSpPr>
        <a:xfrm>
          <a:off x="0" y="0"/>
          <a:ext cx="0" cy="0"/>
          <a:chOff x="0" y="0"/>
          <a:chExt cx="0" cy="0"/>
        </a:xfrm>
      </p:grpSpPr>
      <p:sp>
        <p:nvSpPr>
          <p:cNvPr id="23" name="Pladsholder til indhold 16">
            <a:extLst>
              <a:ext uri="{FF2B5EF4-FFF2-40B4-BE49-F238E27FC236}">
                <a16:creationId xmlns:a16="http://schemas.microsoft.com/office/drawing/2014/main" id="{CB9D06DD-D33D-C029-C896-A312A021B484}"/>
              </a:ext>
            </a:extLst>
          </p:cNvPr>
          <p:cNvSpPr>
            <a:spLocks noGrp="1"/>
          </p:cNvSpPr>
          <p:nvPr>
            <p:ph sz="quarter" idx="14"/>
          </p:nvPr>
        </p:nvSpPr>
        <p:spPr>
          <a:xfrm>
            <a:off x="476251" y="1919882"/>
            <a:ext cx="6265512" cy="4704711"/>
          </a:xfrm>
        </p:spPr>
        <p:txBody>
          <a:bodyPr vert="horz" lIns="0" tIns="0" rIns="0" bIns="0" anchor="t">
            <a:noAutofit/>
          </a:bodyPr>
          <a:lstStyle/>
          <a:p>
            <a:pPr marL="457200" indent="-457200"/>
            <a:r>
              <a:rPr lang="da-DK" sz="2800" b="1" noProof="0" dirty="0"/>
              <a:t>Præsenter</a:t>
            </a:r>
            <a:r>
              <a:rPr lang="da-DK" sz="2800" noProof="0" dirty="0"/>
              <a:t> på skift de spørgsmål/ temaer I gerne vil have drøftet. Et bord ad gangen.</a:t>
            </a:r>
          </a:p>
          <a:p>
            <a:pPr marL="457200" indent="-457200"/>
            <a:r>
              <a:rPr lang="da-DK" sz="2800" dirty="0"/>
              <a:t>Svar og kommentarer </a:t>
            </a:r>
            <a:r>
              <a:rPr lang="da-DK" sz="2800" noProof="0" dirty="0"/>
              <a:t>(ca. 60.min.)</a:t>
            </a:r>
          </a:p>
          <a:p>
            <a:pPr marL="457200" indent="-457200"/>
            <a:r>
              <a:rPr lang="da-DK" sz="2800" b="0" i="0" baseline="0" noProof="0" dirty="0"/>
              <a:t>Vi indsamler plancherne efterfølgende til det videre arbejde med at dele, hvad der rør sig, og prioritere indsatser.</a:t>
            </a:r>
          </a:p>
          <a:p>
            <a:pPr marL="457200" indent="-457200"/>
            <a:r>
              <a:rPr lang="da-DK" sz="2800" dirty="0"/>
              <a:t>P-plads og VETO-kort</a:t>
            </a:r>
            <a:endParaRPr lang="da-DK" sz="2800" noProof="0" dirty="0"/>
          </a:p>
          <a:p>
            <a:pPr marL="0" indent="0">
              <a:buNone/>
            </a:pPr>
            <a:endParaRPr lang="en-US" sz="2800" dirty="0"/>
          </a:p>
          <a:p>
            <a:pPr marL="342900" indent="-342900"/>
            <a:endParaRPr lang="da-DK" sz="2800" dirty="0"/>
          </a:p>
          <a:p>
            <a:pPr marL="0"/>
            <a:endParaRPr lang="da-DK" sz="2800" dirty="0"/>
          </a:p>
        </p:txBody>
      </p:sp>
      <p:sp>
        <p:nvSpPr>
          <p:cNvPr id="22" name="Text Placeholder 3">
            <a:extLst>
              <a:ext uri="{FF2B5EF4-FFF2-40B4-BE49-F238E27FC236}">
                <a16:creationId xmlns:a16="http://schemas.microsoft.com/office/drawing/2014/main" id="{40089D58-197F-4C60-1828-C4AD3AFDBB7C}"/>
              </a:ext>
            </a:extLst>
          </p:cNvPr>
          <p:cNvSpPr>
            <a:spLocks noGrp="1"/>
          </p:cNvSpPr>
          <p:nvPr>
            <p:ph type="body" sz="quarter" idx="10"/>
          </p:nvPr>
        </p:nvSpPr>
        <p:spPr>
          <a:xfrm>
            <a:off x="484212" y="1418668"/>
            <a:ext cx="11223112" cy="233983"/>
          </a:xfrm>
        </p:spPr>
        <p:txBody>
          <a:bodyPr vert="horz" wrap="none" lIns="0" tIns="0" rIns="0" bIns="0" anchor="t">
            <a:normAutofit/>
          </a:bodyPr>
          <a:lstStyle/>
          <a:p>
            <a:pPr>
              <a:lnSpc>
                <a:spcPct val="90000"/>
              </a:lnSpc>
              <a:spcAft>
                <a:spcPts val="600"/>
              </a:spcAft>
            </a:pPr>
            <a:r>
              <a:rPr lang="da-DK" b="1" i="0" cap="all" dirty="0"/>
              <a:t>Hvad rør sig lokalt og i lokalforeningen?</a:t>
            </a:r>
          </a:p>
        </p:txBody>
      </p:sp>
      <p:sp>
        <p:nvSpPr>
          <p:cNvPr id="15" name="Titel 14">
            <a:extLst>
              <a:ext uri="{FF2B5EF4-FFF2-40B4-BE49-F238E27FC236}">
                <a16:creationId xmlns:a16="http://schemas.microsoft.com/office/drawing/2014/main" id="{F5DEEEEA-3553-EFDC-3440-5237FFCFBD57}"/>
              </a:ext>
            </a:extLst>
          </p:cNvPr>
          <p:cNvSpPr>
            <a:spLocks noGrp="1"/>
          </p:cNvSpPr>
          <p:nvPr>
            <p:ph type="title"/>
          </p:nvPr>
        </p:nvSpPr>
        <p:spPr>
          <a:xfrm>
            <a:off x="484211" y="233406"/>
            <a:ext cx="11239500" cy="965156"/>
          </a:xfrm>
        </p:spPr>
        <p:txBody>
          <a:bodyPr lIns="0" tIns="0" rIns="0" bIns="0" anchor="ctr">
            <a:normAutofit/>
          </a:bodyPr>
          <a:lstStyle/>
          <a:p>
            <a:pPr>
              <a:lnSpc>
                <a:spcPct val="90000"/>
              </a:lnSpc>
              <a:spcAft>
                <a:spcPts val="600"/>
              </a:spcAft>
            </a:pPr>
            <a:r>
              <a:rPr lang="da-DK" baseline="0" dirty="0"/>
              <a:t>Præsentation og dialog</a:t>
            </a:r>
            <a:endParaRPr lang="da-DK" b="1" i="0" cap="all" dirty="0"/>
          </a:p>
        </p:txBody>
      </p:sp>
      <p:pic>
        <p:nvPicPr>
          <p:cNvPr id="8" name="Picture 6" descr="P Parkeringsskilt - Find det hos E-skilte.dk | Kvalitet &amp; Service">
            <a:extLst>
              <a:ext uri="{FF2B5EF4-FFF2-40B4-BE49-F238E27FC236}">
                <a16:creationId xmlns:a16="http://schemas.microsoft.com/office/drawing/2014/main" id="{96ED7840-0344-2AA2-A0DE-96E7A6F4472D}"/>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619609" y="4515848"/>
            <a:ext cx="1450148" cy="1450148"/>
          </a:xfrm>
          <a:prstGeom prst="rect">
            <a:avLst/>
          </a:prstGeom>
          <a:solidFill>
            <a:srgbClr val="FFFFFF"/>
          </a:solidFill>
        </p:spPr>
      </p:pic>
      <p:pic>
        <p:nvPicPr>
          <p:cNvPr id="10" name="Billede 9">
            <a:extLst>
              <a:ext uri="{FF2B5EF4-FFF2-40B4-BE49-F238E27FC236}">
                <a16:creationId xmlns:a16="http://schemas.microsoft.com/office/drawing/2014/main" id="{9C02AB42-D3F3-821D-8BD0-E36BFEA746A9}"/>
              </a:ext>
            </a:extLst>
          </p:cNvPr>
          <p:cNvPicPr>
            <a:picLocks noChangeAspect="1"/>
          </p:cNvPicPr>
          <p:nvPr/>
        </p:nvPicPr>
        <p:blipFill>
          <a:blip r:embed="rId4"/>
          <a:stretch>
            <a:fillRect/>
          </a:stretch>
        </p:blipFill>
        <p:spPr>
          <a:xfrm>
            <a:off x="9584996" y="4515848"/>
            <a:ext cx="1307843" cy="1450148"/>
          </a:xfrm>
          <a:prstGeom prst="rect">
            <a:avLst/>
          </a:prstGeom>
        </p:spPr>
      </p:pic>
      <p:pic>
        <p:nvPicPr>
          <p:cNvPr id="2" name="Billede 1">
            <a:extLst>
              <a:ext uri="{FF2B5EF4-FFF2-40B4-BE49-F238E27FC236}">
                <a16:creationId xmlns:a16="http://schemas.microsoft.com/office/drawing/2014/main" id="{0502A403-9716-B8ED-5A9D-8BE81E82BE9B}"/>
              </a:ext>
            </a:extLst>
          </p:cNvPr>
          <p:cNvPicPr>
            <a:picLocks noChangeAspect="1"/>
          </p:cNvPicPr>
          <p:nvPr/>
        </p:nvPicPr>
        <p:blipFill>
          <a:blip r:embed="rId5"/>
          <a:stretch>
            <a:fillRect/>
          </a:stretch>
        </p:blipFill>
        <p:spPr>
          <a:xfrm>
            <a:off x="6534879" y="1726815"/>
            <a:ext cx="5426301" cy="2789033"/>
          </a:xfrm>
          <a:prstGeom prst="rect">
            <a:avLst/>
          </a:prstGeom>
        </p:spPr>
      </p:pic>
    </p:spTree>
    <p:extLst>
      <p:ext uri="{BB962C8B-B14F-4D97-AF65-F5344CB8AC3E}">
        <p14:creationId xmlns:p14="http://schemas.microsoft.com/office/powerpoint/2010/main" val="861486074"/>
      </p:ext>
    </p:extLst>
  </p:cSld>
  <p:clrMapOvr>
    <a:masterClrMapping/>
  </p:clrMapOvr>
  <p:transition spd="med"/>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BF3409DA-4B01-CEE7-F071-21FA875669BE}"/>
              </a:ext>
            </a:extLst>
          </p:cNvPr>
          <p:cNvSpPr>
            <a:spLocks noGrp="1"/>
          </p:cNvSpPr>
          <p:nvPr>
            <p:ph type="title"/>
          </p:nvPr>
        </p:nvSpPr>
        <p:spPr>
          <a:xfrm>
            <a:off x="476251" y="1949623"/>
            <a:ext cx="5322093" cy="1427892"/>
          </a:xfrm>
        </p:spPr>
        <p:txBody>
          <a:bodyPr anchor="ctr">
            <a:normAutofit/>
          </a:bodyPr>
          <a:lstStyle/>
          <a:p>
            <a:pPr>
              <a:lnSpc>
                <a:spcPct val="90000"/>
              </a:lnSpc>
            </a:pPr>
            <a:r>
              <a:rPr lang="en-GB" sz="3400" dirty="0"/>
              <a:t>P-</a:t>
            </a:r>
            <a:r>
              <a:rPr lang="en-GB" sz="3400" dirty="0" err="1"/>
              <a:t>pladsen</a:t>
            </a:r>
            <a:endParaRPr lang="en-GB" sz="3400" dirty="0"/>
          </a:p>
        </p:txBody>
      </p:sp>
      <p:sp>
        <p:nvSpPr>
          <p:cNvPr id="1035" name="Text Placeholder 2">
            <a:extLst>
              <a:ext uri="{FF2B5EF4-FFF2-40B4-BE49-F238E27FC236}">
                <a16:creationId xmlns:a16="http://schemas.microsoft.com/office/drawing/2014/main" id="{C61D30F5-962F-E08D-549A-D63B41F525A7}"/>
              </a:ext>
            </a:extLst>
          </p:cNvPr>
          <p:cNvSpPr>
            <a:spLocks noGrp="1"/>
          </p:cNvSpPr>
          <p:nvPr>
            <p:ph type="body" idx="1"/>
          </p:nvPr>
        </p:nvSpPr>
        <p:spPr>
          <a:xfrm>
            <a:off x="476251" y="3536156"/>
            <a:ext cx="5322093" cy="2669688"/>
          </a:xfrm>
        </p:spPr>
        <p:txBody>
          <a:bodyPr/>
          <a:lstStyle/>
          <a:p>
            <a:r>
              <a:rPr lang="en-GB" sz="1800" dirty="0" err="1"/>
              <a:t>Spørgsmål</a:t>
            </a:r>
            <a:r>
              <a:rPr lang="en-GB" sz="1800" dirty="0"/>
              <a:t> vi </a:t>
            </a:r>
            <a:r>
              <a:rPr lang="en-GB" sz="1800" dirty="0" err="1"/>
              <a:t>ikke</a:t>
            </a:r>
            <a:r>
              <a:rPr lang="en-GB" sz="1800" dirty="0"/>
              <a:t> </a:t>
            </a:r>
            <a:r>
              <a:rPr lang="en-GB" sz="1800" dirty="0" err="1"/>
              <a:t>kan</a:t>
            </a:r>
            <a:r>
              <a:rPr lang="en-GB" sz="1800" dirty="0"/>
              <a:t> </a:t>
            </a:r>
            <a:r>
              <a:rPr lang="en-GB" sz="1800" dirty="0" err="1"/>
              <a:t>besvare</a:t>
            </a:r>
            <a:r>
              <a:rPr lang="en-GB" sz="1800" dirty="0"/>
              <a:t> nu, </a:t>
            </a:r>
            <a:br>
              <a:rPr lang="en-GB" sz="1800" dirty="0"/>
            </a:br>
            <a:r>
              <a:rPr lang="en-GB" sz="1800" dirty="0"/>
              <a:t>men </a:t>
            </a:r>
            <a:r>
              <a:rPr lang="en-GB" sz="1800" dirty="0" err="1"/>
              <a:t>som</a:t>
            </a:r>
            <a:r>
              <a:rPr lang="en-GB" sz="1800" dirty="0"/>
              <a:t> vi vender </a:t>
            </a:r>
            <a:r>
              <a:rPr lang="en-GB" sz="1800" dirty="0" err="1"/>
              <a:t>tilbage</a:t>
            </a:r>
            <a:r>
              <a:rPr lang="en-GB" sz="1800" dirty="0"/>
              <a:t> </a:t>
            </a:r>
            <a:r>
              <a:rPr lang="en-GB" sz="1800" dirty="0" err="1"/>
              <a:t>på</a:t>
            </a:r>
            <a:r>
              <a:rPr lang="en-GB" sz="1800" dirty="0"/>
              <a:t> </a:t>
            </a:r>
            <a:r>
              <a:rPr lang="en-GB" sz="1800" dirty="0" err="1"/>
              <a:t>snarest</a:t>
            </a:r>
            <a:r>
              <a:rPr lang="en-GB" sz="1800" dirty="0"/>
              <a:t> </a:t>
            </a:r>
            <a:r>
              <a:rPr lang="en-GB" sz="1800" dirty="0" err="1"/>
              <a:t>muligt</a:t>
            </a:r>
            <a:r>
              <a:rPr lang="en-GB" sz="1800" dirty="0"/>
              <a:t>.</a:t>
            </a:r>
          </a:p>
          <a:p>
            <a:pPr marL="0" indent="0">
              <a:buNone/>
            </a:pPr>
            <a:endParaRPr lang="en-US" dirty="0"/>
          </a:p>
        </p:txBody>
      </p:sp>
      <p:sp>
        <p:nvSpPr>
          <p:cNvPr id="1037" name="Text Placeholder 3">
            <a:extLst>
              <a:ext uri="{FF2B5EF4-FFF2-40B4-BE49-F238E27FC236}">
                <a16:creationId xmlns:a16="http://schemas.microsoft.com/office/drawing/2014/main" id="{E42AECC9-BDC5-C26A-C4A5-3D6F43BFFA13}"/>
              </a:ext>
            </a:extLst>
          </p:cNvPr>
          <p:cNvSpPr>
            <a:spLocks noGrp="1"/>
          </p:cNvSpPr>
          <p:nvPr>
            <p:ph type="body" sz="quarter" idx="12"/>
          </p:nvPr>
        </p:nvSpPr>
        <p:spPr>
          <a:xfrm>
            <a:off x="507861" y="1646702"/>
            <a:ext cx="5289936" cy="200055"/>
          </a:xfrm>
        </p:spPr>
        <p:txBody>
          <a:bodyPr/>
          <a:lstStyle/>
          <a:p>
            <a:endParaRPr lang="en-US"/>
          </a:p>
        </p:txBody>
      </p:sp>
    </p:spTree>
    <p:extLst>
      <p:ext uri="{BB962C8B-B14F-4D97-AF65-F5344CB8AC3E}">
        <p14:creationId xmlns:p14="http://schemas.microsoft.com/office/powerpoint/2010/main" val="2838679999"/>
      </p:ext>
    </p:extLst>
  </p:cSld>
  <p:clrMapOvr>
    <a:masterClrMapping/>
  </p:clrMapOvr>
  <p:transition spd="med"/>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632437C-B26F-BFAE-54E1-06D61F6F7D90}"/>
              </a:ext>
            </a:extLst>
          </p:cNvPr>
          <p:cNvSpPr>
            <a:spLocks noGrp="1"/>
          </p:cNvSpPr>
          <p:nvPr>
            <p:ph type="title"/>
          </p:nvPr>
        </p:nvSpPr>
        <p:spPr/>
        <p:txBody>
          <a:bodyPr/>
          <a:lstStyle/>
          <a:p>
            <a:r>
              <a:rPr lang="en-GB" dirty="0"/>
              <a:t>VETO-</a:t>
            </a:r>
            <a:r>
              <a:rPr lang="en-GB" dirty="0" err="1"/>
              <a:t>kortet</a:t>
            </a:r>
            <a:endParaRPr lang="en-GB" dirty="0"/>
          </a:p>
        </p:txBody>
      </p:sp>
      <p:sp>
        <p:nvSpPr>
          <p:cNvPr id="3" name="Pladsholder til tekst 2">
            <a:extLst>
              <a:ext uri="{FF2B5EF4-FFF2-40B4-BE49-F238E27FC236}">
                <a16:creationId xmlns:a16="http://schemas.microsoft.com/office/drawing/2014/main" id="{DD1F5B1A-54AB-BD5C-EFE6-1C7BAD844A50}"/>
              </a:ext>
            </a:extLst>
          </p:cNvPr>
          <p:cNvSpPr>
            <a:spLocks noGrp="1"/>
          </p:cNvSpPr>
          <p:nvPr>
            <p:ph type="body" idx="1"/>
          </p:nvPr>
        </p:nvSpPr>
        <p:spPr/>
        <p:txBody>
          <a:bodyPr/>
          <a:lstStyle/>
          <a:p>
            <a:r>
              <a:rPr lang="en-GB" dirty="0" err="1"/>
              <a:t>Hvis</a:t>
            </a:r>
            <a:r>
              <a:rPr lang="en-GB" dirty="0"/>
              <a:t> </a:t>
            </a:r>
            <a:r>
              <a:rPr lang="en-GB" dirty="0" err="1"/>
              <a:t>dit</a:t>
            </a:r>
            <a:r>
              <a:rPr lang="en-GB" dirty="0"/>
              <a:t> </a:t>
            </a:r>
            <a:r>
              <a:rPr lang="en-GB" dirty="0" err="1"/>
              <a:t>spørgsmål</a:t>
            </a:r>
            <a:r>
              <a:rPr lang="en-GB" dirty="0"/>
              <a:t> </a:t>
            </a:r>
            <a:r>
              <a:rPr lang="en-GB" dirty="0" err="1"/>
              <a:t>ikke</a:t>
            </a:r>
            <a:r>
              <a:rPr lang="en-GB" dirty="0"/>
              <a:t> </a:t>
            </a:r>
            <a:r>
              <a:rPr lang="en-GB" dirty="0" err="1"/>
              <a:t>bliver</a:t>
            </a:r>
            <a:r>
              <a:rPr lang="en-GB" dirty="0"/>
              <a:t> </a:t>
            </a:r>
            <a:r>
              <a:rPr lang="en-GB" dirty="0" err="1"/>
              <a:t>taget</a:t>
            </a:r>
            <a:r>
              <a:rPr lang="en-GB" dirty="0"/>
              <a:t> op, og du </a:t>
            </a:r>
            <a:r>
              <a:rPr lang="en-GB" dirty="0" err="1"/>
              <a:t>har</a:t>
            </a:r>
            <a:r>
              <a:rPr lang="en-GB" dirty="0"/>
              <a:t> et </a:t>
            </a:r>
            <a:r>
              <a:rPr lang="en-GB" dirty="0" err="1"/>
              <a:t>særligt</a:t>
            </a:r>
            <a:r>
              <a:rPr lang="en-GB" dirty="0"/>
              <a:t> </a:t>
            </a:r>
            <a:r>
              <a:rPr lang="en-GB" dirty="0" err="1"/>
              <a:t>ønske</a:t>
            </a:r>
            <a:r>
              <a:rPr lang="en-GB" dirty="0"/>
              <a:t> om, at det </a:t>
            </a:r>
            <a:r>
              <a:rPr lang="en-GB" dirty="0" err="1"/>
              <a:t>bliver</a:t>
            </a:r>
            <a:r>
              <a:rPr lang="en-GB" dirty="0"/>
              <a:t> </a:t>
            </a:r>
            <a:r>
              <a:rPr lang="en-GB" dirty="0" err="1"/>
              <a:t>taget</a:t>
            </a:r>
            <a:r>
              <a:rPr lang="en-GB" dirty="0"/>
              <a:t> op, </a:t>
            </a:r>
            <a:r>
              <a:rPr lang="en-GB" dirty="0" err="1"/>
              <a:t>så</a:t>
            </a:r>
            <a:r>
              <a:rPr lang="en-GB" dirty="0"/>
              <a:t> </a:t>
            </a:r>
            <a:r>
              <a:rPr lang="en-GB" dirty="0" err="1"/>
              <a:t>kan</a:t>
            </a:r>
            <a:r>
              <a:rPr lang="en-GB" dirty="0"/>
              <a:t> du </a:t>
            </a:r>
            <a:r>
              <a:rPr lang="en-GB" dirty="0" err="1"/>
              <a:t>række</a:t>
            </a:r>
            <a:r>
              <a:rPr lang="en-GB" dirty="0"/>
              <a:t> VETO-</a:t>
            </a:r>
            <a:r>
              <a:rPr lang="en-GB" dirty="0" err="1"/>
              <a:t>kortet</a:t>
            </a:r>
            <a:r>
              <a:rPr lang="en-GB" dirty="0"/>
              <a:t> op og </a:t>
            </a:r>
            <a:r>
              <a:rPr lang="en-GB" dirty="0" err="1"/>
              <a:t>få</a:t>
            </a:r>
            <a:r>
              <a:rPr lang="en-GB" dirty="0"/>
              <a:t> </a:t>
            </a:r>
            <a:r>
              <a:rPr lang="en-GB" dirty="0" err="1"/>
              <a:t>dit</a:t>
            </a:r>
            <a:r>
              <a:rPr lang="en-GB" dirty="0"/>
              <a:t> </a:t>
            </a:r>
            <a:r>
              <a:rPr lang="en-GB" dirty="0" err="1"/>
              <a:t>spørgsmål</a:t>
            </a:r>
            <a:r>
              <a:rPr lang="en-GB" dirty="0"/>
              <a:t> </a:t>
            </a:r>
            <a:r>
              <a:rPr lang="en-GB" dirty="0" err="1"/>
              <a:t>drøftet</a:t>
            </a:r>
            <a:r>
              <a:rPr lang="en-GB" dirty="0"/>
              <a:t>. </a:t>
            </a:r>
          </a:p>
          <a:p>
            <a:r>
              <a:rPr lang="en-GB" dirty="0"/>
              <a:t>Du </a:t>
            </a:r>
            <a:r>
              <a:rPr lang="en-GB" dirty="0" err="1"/>
              <a:t>kan</a:t>
            </a:r>
            <a:r>
              <a:rPr lang="en-GB" dirty="0"/>
              <a:t> </a:t>
            </a:r>
            <a:r>
              <a:rPr lang="en-GB" dirty="0" err="1"/>
              <a:t>bruge</a:t>
            </a:r>
            <a:r>
              <a:rPr lang="en-GB" dirty="0"/>
              <a:t> VETO-</a:t>
            </a:r>
            <a:r>
              <a:rPr lang="en-GB" dirty="0" err="1"/>
              <a:t>kortet</a:t>
            </a:r>
            <a:r>
              <a:rPr lang="en-GB" dirty="0"/>
              <a:t> </a:t>
            </a:r>
            <a:r>
              <a:rPr lang="en-GB" dirty="0" err="1"/>
              <a:t>én</a:t>
            </a:r>
            <a:r>
              <a:rPr lang="en-GB" dirty="0"/>
              <a:t> gang. </a:t>
            </a:r>
            <a:br>
              <a:rPr lang="en-GB" dirty="0"/>
            </a:br>
            <a:r>
              <a:rPr lang="en-GB" dirty="0"/>
              <a:t>Enten </a:t>
            </a:r>
            <a:r>
              <a:rPr lang="en-GB" dirty="0" err="1"/>
              <a:t>når</a:t>
            </a:r>
            <a:r>
              <a:rPr lang="en-GB" dirty="0"/>
              <a:t> din </a:t>
            </a:r>
            <a:r>
              <a:rPr lang="en-GB" dirty="0" err="1"/>
              <a:t>gruppes</a:t>
            </a:r>
            <a:r>
              <a:rPr lang="en-GB" dirty="0"/>
              <a:t> </a:t>
            </a:r>
            <a:r>
              <a:rPr lang="en-GB" dirty="0" err="1"/>
              <a:t>spørgsmål</a:t>
            </a:r>
            <a:r>
              <a:rPr lang="en-GB" dirty="0"/>
              <a:t> </a:t>
            </a:r>
            <a:r>
              <a:rPr lang="en-GB" dirty="0" err="1"/>
              <a:t>bliver</a:t>
            </a:r>
            <a:r>
              <a:rPr lang="en-GB" dirty="0"/>
              <a:t> </a:t>
            </a:r>
            <a:r>
              <a:rPr lang="en-GB" dirty="0" err="1"/>
              <a:t>præsenteret</a:t>
            </a:r>
            <a:r>
              <a:rPr lang="en-GB"/>
              <a:t>,</a:t>
            </a:r>
            <a:r>
              <a:rPr lang="en-GB" dirty="0"/>
              <a:t> </a:t>
            </a:r>
            <a:r>
              <a:rPr lang="en-GB" dirty="0" err="1"/>
              <a:t>eller</a:t>
            </a:r>
            <a:r>
              <a:rPr lang="en-GB" dirty="0"/>
              <a:t> </a:t>
            </a:r>
            <a:r>
              <a:rPr lang="en-GB" dirty="0" err="1"/>
              <a:t>når</a:t>
            </a:r>
            <a:r>
              <a:rPr lang="en-GB" dirty="0"/>
              <a:t> alle </a:t>
            </a:r>
            <a:r>
              <a:rPr lang="en-GB" dirty="0" err="1"/>
              <a:t>præsentationer</a:t>
            </a:r>
            <a:r>
              <a:rPr lang="en-GB" dirty="0"/>
              <a:t> er </a:t>
            </a:r>
            <a:r>
              <a:rPr lang="en-GB" dirty="0" err="1"/>
              <a:t>ovre</a:t>
            </a:r>
            <a:r>
              <a:rPr lang="en-GB" dirty="0"/>
              <a:t>, </a:t>
            </a:r>
            <a:r>
              <a:rPr lang="en-GB" dirty="0" err="1"/>
              <a:t>hvis</a:t>
            </a:r>
            <a:r>
              <a:rPr lang="en-GB" dirty="0"/>
              <a:t> der er mere </a:t>
            </a:r>
            <a:r>
              <a:rPr lang="en-GB" dirty="0" err="1"/>
              <a:t>tid</a:t>
            </a:r>
            <a:r>
              <a:rPr lang="en-GB" dirty="0"/>
              <a:t>.</a:t>
            </a:r>
          </a:p>
        </p:txBody>
      </p:sp>
      <p:sp>
        <p:nvSpPr>
          <p:cNvPr id="4" name="Pladsholder til tekst 3">
            <a:extLst>
              <a:ext uri="{FF2B5EF4-FFF2-40B4-BE49-F238E27FC236}">
                <a16:creationId xmlns:a16="http://schemas.microsoft.com/office/drawing/2014/main" id="{28C80DB2-4DC1-A3FF-3CF1-DC886F519EA4}"/>
              </a:ext>
            </a:extLst>
          </p:cNvPr>
          <p:cNvSpPr>
            <a:spLocks noGrp="1"/>
          </p:cNvSpPr>
          <p:nvPr>
            <p:ph type="body" sz="quarter" idx="12"/>
          </p:nvPr>
        </p:nvSpPr>
        <p:spPr/>
        <p:txBody>
          <a:bodyPr/>
          <a:lstStyle/>
          <a:p>
            <a:endParaRPr lang="en-GB"/>
          </a:p>
        </p:txBody>
      </p:sp>
      <p:sp>
        <p:nvSpPr>
          <p:cNvPr id="5" name="Pladsholder til indhold 4">
            <a:extLst>
              <a:ext uri="{FF2B5EF4-FFF2-40B4-BE49-F238E27FC236}">
                <a16:creationId xmlns:a16="http://schemas.microsoft.com/office/drawing/2014/main" id="{37DE51A7-BA81-1D18-7B6D-438E0F7F3603}"/>
              </a:ext>
            </a:extLst>
          </p:cNvPr>
          <p:cNvSpPr>
            <a:spLocks noGrp="1"/>
          </p:cNvSpPr>
          <p:nvPr>
            <p:ph sz="quarter" idx="13"/>
          </p:nvPr>
        </p:nvSpPr>
        <p:spPr>
          <a:xfrm>
            <a:off x="6934200" y="872276"/>
            <a:ext cx="4109778" cy="5327759"/>
          </a:xfrm>
          <a:solidFill>
            <a:srgbClr val="FF0000"/>
          </a:solidFill>
          <a:effectLst>
            <a:outerShdw blurRad="50800" dist="38100" dir="2700000" algn="tl" rotWithShape="0">
              <a:prstClr val="black">
                <a:alpha val="76000"/>
              </a:prstClr>
            </a:outerShdw>
          </a:effectLst>
        </p:spPr>
        <p:txBody>
          <a:bodyPr anchor="ctr">
            <a:normAutofit/>
          </a:bodyPr>
          <a:lstStyle/>
          <a:p>
            <a:pPr marL="0" indent="0" algn="ctr">
              <a:buNone/>
            </a:pPr>
            <a:r>
              <a:rPr lang="en-GB" sz="9600" dirty="0">
                <a:solidFill>
                  <a:schemeClr val="bg1"/>
                </a:solidFill>
              </a:rPr>
              <a:t>VETO</a:t>
            </a:r>
          </a:p>
        </p:txBody>
      </p:sp>
    </p:spTree>
    <p:extLst>
      <p:ext uri="{BB962C8B-B14F-4D97-AF65-F5344CB8AC3E}">
        <p14:creationId xmlns:p14="http://schemas.microsoft.com/office/powerpoint/2010/main" val="1448806018"/>
      </p:ext>
    </p:extLst>
  </p:cSld>
  <p:clrMapOvr>
    <a:masterClrMapping/>
  </p:clrMapOvr>
  <p:transition spd="med"/>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83857E-D881-5701-EB46-48C30D1ADA2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CDF8395-B26B-3A88-235A-072AC49A9582}"/>
              </a:ext>
            </a:extLst>
          </p:cNvPr>
          <p:cNvSpPr>
            <a:spLocks noGrp="1"/>
          </p:cNvSpPr>
          <p:nvPr>
            <p:ph type="title"/>
          </p:nvPr>
        </p:nvSpPr>
        <p:spPr/>
        <p:txBody>
          <a:bodyPr>
            <a:noAutofit/>
          </a:bodyPr>
          <a:lstStyle/>
          <a:p>
            <a:r>
              <a:rPr lang="en-GB" sz="4400" err="1"/>
              <a:t>Afstemning</a:t>
            </a:r>
            <a:endParaRPr lang="en-GB" sz="4400"/>
          </a:p>
        </p:txBody>
      </p:sp>
      <p:grpSp>
        <p:nvGrpSpPr>
          <p:cNvPr id="8" name="Gruppe 7">
            <a:extLst>
              <a:ext uri="{FF2B5EF4-FFF2-40B4-BE49-F238E27FC236}">
                <a16:creationId xmlns:a16="http://schemas.microsoft.com/office/drawing/2014/main" id="{2338C7C6-14F9-E05D-24D2-21B106937895}"/>
              </a:ext>
            </a:extLst>
          </p:cNvPr>
          <p:cNvGrpSpPr/>
          <p:nvPr/>
        </p:nvGrpSpPr>
        <p:grpSpPr>
          <a:xfrm>
            <a:off x="1300163" y="1843131"/>
            <a:ext cx="9772350" cy="3456692"/>
            <a:chOff x="2813577" y="2152713"/>
            <a:chExt cx="6498144" cy="1931090"/>
          </a:xfrm>
        </p:grpSpPr>
        <p:sp>
          <p:nvSpPr>
            <p:cNvPr id="4" name="Rektangel 3">
              <a:extLst>
                <a:ext uri="{FF2B5EF4-FFF2-40B4-BE49-F238E27FC236}">
                  <a16:creationId xmlns:a16="http://schemas.microsoft.com/office/drawing/2014/main" id="{D974346B-8050-E2B2-FE9B-7399574EAF0D}"/>
                </a:ext>
              </a:extLst>
            </p:cNvPr>
            <p:cNvSpPr/>
            <p:nvPr/>
          </p:nvSpPr>
          <p:spPr>
            <a:xfrm>
              <a:off x="8087354" y="2549470"/>
              <a:ext cx="1224367" cy="1534332"/>
            </a:xfrm>
            <a:prstGeom prst="rect">
              <a:avLst/>
            </a:prstGeom>
            <a:solidFill>
              <a:srgbClr val="FF0000"/>
            </a:solidFill>
            <a:ln w="12700" cap="flat">
              <a:solidFill>
                <a:schemeClr val="accent1">
                  <a:lumMod val="50000"/>
                </a:schemeClr>
              </a:solid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fromWordArt="0" anchor="ctr" anchorCtr="0" forceAA="0" compatLnSpc="1">
              <a:prstTxWarp prst="textNoShape">
                <a:avLst/>
              </a:prstTxWarp>
              <a:spAutoFit/>
            </a:bodyPr>
            <a:lstStyle/>
            <a:p>
              <a:pPr marL="0" marR="0" indent="0" algn="ctr" defTabSz="584200" rtl="0" fontAlgn="auto" latinLnBrk="1" hangingPunct="0">
                <a:lnSpc>
                  <a:spcPct val="100000"/>
                </a:lnSpc>
                <a:spcBef>
                  <a:spcPts val="0"/>
                </a:spcBef>
                <a:spcAft>
                  <a:spcPts val="0"/>
                </a:spcAft>
                <a:buClrTx/>
                <a:buSzTx/>
                <a:buFontTx/>
                <a:buNone/>
                <a:tabLst/>
              </a:pPr>
              <a:endParaRPr kumimoji="0" lang="en-GB" sz="2700" b="0" i="0" u="none" strike="noStrike" cap="none" spc="0" normalizeH="0" baseline="0" err="1">
                <a:solidFill>
                  <a:srgbClr val="FFFFFF"/>
                </a:solidFill>
                <a:uFillTx/>
                <a:ea typeface="Palatino"/>
                <a:cs typeface="Palatino"/>
                <a:sym typeface="Palatino"/>
              </a:endParaRPr>
            </a:p>
          </p:txBody>
        </p:sp>
        <p:sp>
          <p:nvSpPr>
            <p:cNvPr id="5" name="Rektangel 4">
              <a:extLst>
                <a:ext uri="{FF2B5EF4-FFF2-40B4-BE49-F238E27FC236}">
                  <a16:creationId xmlns:a16="http://schemas.microsoft.com/office/drawing/2014/main" id="{E20DFD88-2387-6042-B388-A5232A06975C}"/>
                </a:ext>
              </a:extLst>
            </p:cNvPr>
            <p:cNvSpPr/>
            <p:nvPr/>
          </p:nvSpPr>
          <p:spPr>
            <a:xfrm>
              <a:off x="2813577" y="2549471"/>
              <a:ext cx="1224367" cy="1534332"/>
            </a:xfrm>
            <a:prstGeom prst="rect">
              <a:avLst/>
            </a:prstGeom>
            <a:solidFill>
              <a:srgbClr val="00B050"/>
            </a:solidFill>
            <a:ln w="12700" cap="flat">
              <a:solidFill>
                <a:schemeClr val="accent1">
                  <a:lumMod val="50000"/>
                </a:schemeClr>
              </a:solid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fromWordArt="0" anchor="ctr" anchorCtr="0" forceAA="0" compatLnSpc="1">
              <a:prstTxWarp prst="textNoShape">
                <a:avLst/>
              </a:prstTxWarp>
              <a:spAutoFit/>
            </a:bodyPr>
            <a:lstStyle/>
            <a:p>
              <a:pPr marL="0" marR="0" indent="0" algn="ctr" defTabSz="584200" rtl="0" fontAlgn="auto" latinLnBrk="1" hangingPunct="0">
                <a:lnSpc>
                  <a:spcPct val="100000"/>
                </a:lnSpc>
                <a:spcBef>
                  <a:spcPts val="0"/>
                </a:spcBef>
                <a:spcAft>
                  <a:spcPts val="0"/>
                </a:spcAft>
                <a:buClrTx/>
                <a:buSzTx/>
                <a:buFontTx/>
                <a:buNone/>
                <a:tabLst/>
              </a:pPr>
              <a:endParaRPr kumimoji="0" lang="en-GB" sz="2700" b="0" i="0" u="none" strike="noStrike" cap="none" spc="0" normalizeH="0" baseline="0" err="1">
                <a:solidFill>
                  <a:srgbClr val="FFFFFF"/>
                </a:solidFill>
                <a:uFillTx/>
                <a:ea typeface="Palatino"/>
                <a:cs typeface="Palatino"/>
                <a:sym typeface="Palatino"/>
              </a:endParaRPr>
            </a:p>
          </p:txBody>
        </p:sp>
        <p:sp>
          <p:nvSpPr>
            <p:cNvPr id="6" name="Tekstfelt 5">
              <a:extLst>
                <a:ext uri="{FF2B5EF4-FFF2-40B4-BE49-F238E27FC236}">
                  <a16:creationId xmlns:a16="http://schemas.microsoft.com/office/drawing/2014/main" id="{9D773064-4F14-60E6-A52C-6CBEE21D4B28}"/>
                </a:ext>
              </a:extLst>
            </p:cNvPr>
            <p:cNvSpPr txBox="1"/>
            <p:nvPr/>
          </p:nvSpPr>
          <p:spPr>
            <a:xfrm>
              <a:off x="3194927" y="2152713"/>
              <a:ext cx="366677" cy="315224"/>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defTabSz="584200" rtl="0" fontAlgn="auto" latinLnBrk="1" hangingPunct="0">
                <a:lnSpc>
                  <a:spcPct val="100000"/>
                </a:lnSpc>
                <a:spcBef>
                  <a:spcPts val="0"/>
                </a:spcBef>
                <a:spcAft>
                  <a:spcPts val="0"/>
                </a:spcAft>
                <a:buClrTx/>
                <a:buSzTx/>
                <a:buFontTx/>
                <a:buNone/>
                <a:tabLst/>
              </a:pPr>
              <a:r>
                <a:rPr kumimoji="0" lang="en-GB" sz="3000" b="0" i="0" u="none" strike="noStrike" cap="none" spc="0" normalizeH="0" baseline="0">
                  <a:ln>
                    <a:noFill/>
                  </a:ln>
                  <a:solidFill>
                    <a:srgbClr val="414141"/>
                  </a:solidFill>
                  <a:effectLst/>
                  <a:uFillTx/>
                  <a:latin typeface="+mn-lt"/>
                  <a:ea typeface="Palatino"/>
                  <a:cs typeface="Palatino"/>
                  <a:sym typeface="Palatino"/>
                </a:rPr>
                <a:t>JA</a:t>
              </a:r>
            </a:p>
          </p:txBody>
        </p:sp>
        <p:sp>
          <p:nvSpPr>
            <p:cNvPr id="7" name="Tekstfelt 6">
              <a:extLst>
                <a:ext uri="{FF2B5EF4-FFF2-40B4-BE49-F238E27FC236}">
                  <a16:creationId xmlns:a16="http://schemas.microsoft.com/office/drawing/2014/main" id="{7124F654-0304-0F83-4884-982F4472D357}"/>
                </a:ext>
              </a:extLst>
            </p:cNvPr>
            <p:cNvSpPr txBox="1"/>
            <p:nvPr/>
          </p:nvSpPr>
          <p:spPr>
            <a:xfrm>
              <a:off x="8423998" y="2152713"/>
              <a:ext cx="551081" cy="315224"/>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defTabSz="584200" rtl="0" fontAlgn="auto" latinLnBrk="1" hangingPunct="0">
                <a:lnSpc>
                  <a:spcPct val="100000"/>
                </a:lnSpc>
                <a:spcBef>
                  <a:spcPts val="0"/>
                </a:spcBef>
                <a:spcAft>
                  <a:spcPts val="0"/>
                </a:spcAft>
                <a:buClrTx/>
                <a:buSzTx/>
                <a:buFontTx/>
                <a:buNone/>
                <a:tabLst/>
              </a:pPr>
              <a:r>
                <a:rPr kumimoji="0" lang="en-GB" sz="3000" b="0" i="0" u="none" strike="noStrike" cap="none" spc="0" normalizeH="0" baseline="0">
                  <a:ln>
                    <a:noFill/>
                  </a:ln>
                  <a:solidFill>
                    <a:srgbClr val="414141"/>
                  </a:solidFill>
                  <a:effectLst/>
                  <a:uFillTx/>
                  <a:latin typeface="+mn-lt"/>
                  <a:ea typeface="Palatino"/>
                  <a:cs typeface="Palatino"/>
                  <a:sym typeface="Palatino"/>
                </a:rPr>
                <a:t>NEJ</a:t>
              </a:r>
            </a:p>
          </p:txBody>
        </p:sp>
      </p:grpSp>
      <p:sp>
        <p:nvSpPr>
          <p:cNvPr id="3" name="Tekstfelt 2">
            <a:extLst>
              <a:ext uri="{FF2B5EF4-FFF2-40B4-BE49-F238E27FC236}">
                <a16:creationId xmlns:a16="http://schemas.microsoft.com/office/drawing/2014/main" id="{C1A356E1-7152-6949-9424-879E2F211A08}"/>
              </a:ext>
            </a:extLst>
          </p:cNvPr>
          <p:cNvSpPr txBox="1"/>
          <p:nvPr/>
        </p:nvSpPr>
        <p:spPr>
          <a:xfrm>
            <a:off x="3835513" y="2951951"/>
            <a:ext cx="4701649" cy="1949252"/>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GB" sz="4000" b="0" i="1" u="none" strike="noStrike" cap="none" spc="0" normalizeH="0" baseline="0" dirty="0">
                <a:ln>
                  <a:noFill/>
                </a:ln>
                <a:solidFill>
                  <a:srgbClr val="414141"/>
                </a:solidFill>
                <a:effectLst/>
                <a:uFillTx/>
                <a:latin typeface="+mn-lt"/>
                <a:ea typeface="Palatino"/>
                <a:cs typeface="Palatino"/>
                <a:sym typeface="Palatino"/>
              </a:rPr>
              <a:t>Er </a:t>
            </a:r>
            <a:r>
              <a:rPr kumimoji="0" lang="en-GB" sz="4000" b="0" i="1" u="none" strike="noStrike" cap="none" spc="0" normalizeH="0" baseline="0" dirty="0" err="1">
                <a:ln>
                  <a:noFill/>
                </a:ln>
                <a:solidFill>
                  <a:srgbClr val="414141"/>
                </a:solidFill>
                <a:effectLst/>
                <a:uFillTx/>
                <a:latin typeface="+mn-lt"/>
                <a:ea typeface="Palatino"/>
                <a:cs typeface="Palatino"/>
                <a:sym typeface="Palatino"/>
              </a:rPr>
              <a:t>dette</a:t>
            </a:r>
            <a:r>
              <a:rPr kumimoji="0" lang="en-GB" sz="4000" b="0" i="1" u="none" strike="noStrike" cap="none" spc="0" normalizeH="0" baseline="0" dirty="0">
                <a:ln>
                  <a:noFill/>
                </a:ln>
                <a:solidFill>
                  <a:srgbClr val="414141"/>
                </a:solidFill>
                <a:effectLst/>
                <a:uFillTx/>
                <a:latin typeface="+mn-lt"/>
                <a:ea typeface="Palatino"/>
                <a:cs typeface="Palatino"/>
                <a:sym typeface="Palatino"/>
              </a:rPr>
              <a:t> </a:t>
            </a:r>
            <a:r>
              <a:rPr kumimoji="0" lang="en-GB" sz="4000" b="0" i="1" u="none" strike="noStrike" cap="none" spc="0" normalizeH="0" baseline="0" dirty="0" err="1">
                <a:ln>
                  <a:noFill/>
                </a:ln>
                <a:solidFill>
                  <a:srgbClr val="414141"/>
                </a:solidFill>
                <a:effectLst/>
                <a:uFillTx/>
                <a:latin typeface="+mn-lt"/>
                <a:ea typeface="Palatino"/>
                <a:cs typeface="Palatino"/>
                <a:sym typeface="Palatino"/>
              </a:rPr>
              <a:t>spørgsmål</a:t>
            </a:r>
            <a:r>
              <a:rPr kumimoji="0" lang="en-GB" sz="4000" b="0" i="1" u="none" strike="noStrike" cap="none" spc="0" normalizeH="0" baseline="0" dirty="0">
                <a:ln>
                  <a:noFill/>
                </a:ln>
                <a:solidFill>
                  <a:srgbClr val="414141"/>
                </a:solidFill>
                <a:effectLst/>
                <a:uFillTx/>
                <a:latin typeface="+mn-lt"/>
                <a:ea typeface="Palatino"/>
                <a:cs typeface="Palatino"/>
                <a:sym typeface="Palatino"/>
              </a:rPr>
              <a:t> </a:t>
            </a:r>
            <a:r>
              <a:rPr lang="en-GB" sz="4000" i="1" dirty="0" err="1">
                <a:solidFill>
                  <a:srgbClr val="414141"/>
                </a:solidFill>
                <a:ea typeface="Palatino"/>
                <a:cs typeface="Palatino"/>
                <a:sym typeface="Palatino"/>
              </a:rPr>
              <a:t>også</a:t>
            </a:r>
            <a:r>
              <a:rPr lang="en-GB" sz="4000" i="1" dirty="0">
                <a:solidFill>
                  <a:srgbClr val="414141"/>
                </a:solidFill>
                <a:ea typeface="Palatino"/>
                <a:cs typeface="Palatino"/>
                <a:sym typeface="Palatino"/>
              </a:rPr>
              <a:t> </a:t>
            </a:r>
            <a:r>
              <a:rPr kumimoji="0" lang="en-GB" sz="4000" b="0" i="1" u="none" strike="noStrike" cap="none" spc="0" normalizeH="0" baseline="0" dirty="0" err="1">
                <a:ln>
                  <a:noFill/>
                </a:ln>
                <a:solidFill>
                  <a:srgbClr val="414141"/>
                </a:solidFill>
                <a:effectLst/>
                <a:uFillTx/>
                <a:latin typeface="+mn-lt"/>
                <a:ea typeface="Palatino"/>
                <a:cs typeface="Palatino"/>
                <a:sym typeface="Palatino"/>
              </a:rPr>
              <a:t>vigtigt</a:t>
            </a:r>
            <a:r>
              <a:rPr kumimoji="0" lang="en-GB" sz="4000" b="0" i="1" u="none" strike="noStrike" cap="none" spc="0" normalizeH="0" baseline="0" dirty="0">
                <a:ln>
                  <a:noFill/>
                </a:ln>
                <a:solidFill>
                  <a:srgbClr val="414141"/>
                </a:solidFill>
                <a:effectLst/>
                <a:uFillTx/>
                <a:latin typeface="+mn-lt"/>
                <a:ea typeface="Palatino"/>
                <a:cs typeface="Palatino"/>
                <a:sym typeface="Palatino"/>
              </a:rPr>
              <a:t> </a:t>
            </a:r>
            <a:r>
              <a:rPr lang="en-GB" sz="4000" i="1" dirty="0">
                <a:solidFill>
                  <a:srgbClr val="414141"/>
                </a:solidFill>
                <a:ea typeface="Palatino"/>
                <a:cs typeface="Palatino"/>
                <a:sym typeface="Palatino"/>
              </a:rPr>
              <a:t>f</a:t>
            </a:r>
            <a:r>
              <a:rPr kumimoji="0" lang="en-GB" sz="4000" b="0" i="1" u="none" strike="noStrike" cap="none" spc="0" normalizeH="0" baseline="0" dirty="0">
                <a:ln>
                  <a:noFill/>
                </a:ln>
                <a:solidFill>
                  <a:srgbClr val="414141"/>
                </a:solidFill>
                <a:effectLst/>
                <a:uFillTx/>
                <a:latin typeface="+mn-lt"/>
                <a:ea typeface="Palatino"/>
                <a:cs typeface="Palatino"/>
                <a:sym typeface="Palatino"/>
              </a:rPr>
              <a:t>or dig </a:t>
            </a:r>
          </a:p>
          <a:p>
            <a:pPr marL="0" marR="0" indent="0" algn="ctr" defTabSz="584200" rtl="0" fontAlgn="auto" latinLnBrk="1" hangingPunct="0">
              <a:lnSpc>
                <a:spcPct val="100000"/>
              </a:lnSpc>
              <a:spcBef>
                <a:spcPts val="0"/>
              </a:spcBef>
              <a:spcAft>
                <a:spcPts val="0"/>
              </a:spcAft>
              <a:buClrTx/>
              <a:buSzTx/>
              <a:buFontTx/>
              <a:buNone/>
              <a:tabLst/>
            </a:pPr>
            <a:r>
              <a:rPr kumimoji="0" lang="en-GB" sz="4000" b="0" i="1" u="none" strike="noStrike" cap="none" spc="0" normalizeH="0" baseline="0" dirty="0">
                <a:ln>
                  <a:noFill/>
                </a:ln>
                <a:solidFill>
                  <a:srgbClr val="414141"/>
                </a:solidFill>
                <a:effectLst/>
                <a:uFillTx/>
                <a:latin typeface="+mn-lt"/>
                <a:ea typeface="Palatino"/>
                <a:cs typeface="Palatino"/>
                <a:sym typeface="Palatino"/>
              </a:rPr>
              <a:t>at </a:t>
            </a:r>
            <a:r>
              <a:rPr kumimoji="0" lang="en-GB" sz="4000" b="0" i="1" u="none" strike="noStrike" cap="none" spc="0" normalizeH="0" baseline="0" dirty="0" err="1">
                <a:ln>
                  <a:noFill/>
                </a:ln>
                <a:solidFill>
                  <a:srgbClr val="414141"/>
                </a:solidFill>
                <a:effectLst/>
                <a:uFillTx/>
                <a:latin typeface="+mn-lt"/>
                <a:ea typeface="Palatino"/>
                <a:cs typeface="Palatino"/>
                <a:sym typeface="Palatino"/>
              </a:rPr>
              <a:t>få</a:t>
            </a:r>
            <a:r>
              <a:rPr kumimoji="0" lang="en-GB" sz="4000" b="0" i="1" u="none" strike="noStrike" cap="none" spc="0" normalizeH="0" baseline="0" dirty="0">
                <a:ln>
                  <a:noFill/>
                </a:ln>
                <a:solidFill>
                  <a:srgbClr val="414141"/>
                </a:solidFill>
                <a:effectLst/>
                <a:uFillTx/>
                <a:latin typeface="+mn-lt"/>
                <a:ea typeface="Palatino"/>
                <a:cs typeface="Palatino"/>
                <a:sym typeface="Palatino"/>
              </a:rPr>
              <a:t> </a:t>
            </a:r>
            <a:r>
              <a:rPr kumimoji="0" lang="en-GB" sz="4000" b="0" i="1" u="none" strike="noStrike" cap="none" spc="0" normalizeH="0" baseline="0" dirty="0" err="1">
                <a:ln>
                  <a:noFill/>
                </a:ln>
                <a:solidFill>
                  <a:srgbClr val="414141"/>
                </a:solidFill>
                <a:effectLst/>
                <a:uFillTx/>
                <a:latin typeface="+mn-lt"/>
                <a:ea typeface="Palatino"/>
                <a:cs typeface="Palatino"/>
                <a:sym typeface="Palatino"/>
              </a:rPr>
              <a:t>svar</a:t>
            </a:r>
            <a:r>
              <a:rPr kumimoji="0" lang="en-GB" sz="4000" b="0" i="1" u="none" strike="noStrike" cap="none" spc="0" normalizeH="0" baseline="0" dirty="0">
                <a:ln>
                  <a:noFill/>
                </a:ln>
                <a:solidFill>
                  <a:srgbClr val="414141"/>
                </a:solidFill>
                <a:effectLst/>
                <a:uFillTx/>
                <a:latin typeface="+mn-lt"/>
                <a:ea typeface="Palatino"/>
                <a:cs typeface="Palatino"/>
                <a:sym typeface="Palatino"/>
              </a:rPr>
              <a:t> </a:t>
            </a:r>
            <a:r>
              <a:rPr kumimoji="0" lang="en-GB" sz="4000" b="0" i="1" u="none" strike="noStrike" cap="none" spc="0" normalizeH="0" baseline="0" dirty="0" err="1">
                <a:ln>
                  <a:noFill/>
                </a:ln>
                <a:solidFill>
                  <a:srgbClr val="414141"/>
                </a:solidFill>
                <a:effectLst/>
                <a:uFillTx/>
                <a:latin typeface="+mn-lt"/>
                <a:ea typeface="Palatino"/>
                <a:cs typeface="Palatino"/>
                <a:sym typeface="Palatino"/>
              </a:rPr>
              <a:t>på</a:t>
            </a:r>
            <a:r>
              <a:rPr kumimoji="0" lang="en-GB" sz="4000" b="0" i="1" u="none" strike="noStrike" cap="none" spc="0" normalizeH="0" baseline="0" dirty="0">
                <a:ln>
                  <a:noFill/>
                </a:ln>
                <a:solidFill>
                  <a:srgbClr val="414141"/>
                </a:solidFill>
                <a:effectLst/>
                <a:uFillTx/>
                <a:latin typeface="+mn-lt"/>
                <a:ea typeface="Palatino"/>
                <a:cs typeface="Palatino"/>
                <a:sym typeface="Palatino"/>
              </a:rPr>
              <a:t>?</a:t>
            </a:r>
          </a:p>
        </p:txBody>
      </p:sp>
    </p:spTree>
    <p:extLst>
      <p:ext uri="{BB962C8B-B14F-4D97-AF65-F5344CB8AC3E}">
        <p14:creationId xmlns:p14="http://schemas.microsoft.com/office/powerpoint/2010/main" val="965488479"/>
      </p:ext>
    </p:extLst>
  </p:cSld>
  <p:clrMapOvr>
    <a:masterClrMapping/>
  </p:clrMapOvr>
  <p:transition spd="med"/>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hecklist tick box #51484">
            <a:extLst>
              <a:ext uri="{FF2B5EF4-FFF2-40B4-BE49-F238E27FC236}">
                <a16:creationId xmlns:a16="http://schemas.microsoft.com/office/drawing/2014/main" id="{98E07821-5F08-8AAE-CD7D-8F9C689F64D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2469"/>
          <a:stretch/>
        </p:blipFill>
        <p:spPr bwMode="auto">
          <a:xfrm>
            <a:off x="1190500" y="1328815"/>
            <a:ext cx="5132740" cy="5201951"/>
          </a:xfrm>
          <a:prstGeom prst="rect">
            <a:avLst/>
          </a:prstGeom>
          <a:noFill/>
          <a:extLst>
            <a:ext uri="{909E8E84-426E-40DD-AFC4-6F175D3DCCD1}">
              <a14:hiddenFill xmlns:a14="http://schemas.microsoft.com/office/drawing/2010/main">
                <a:solidFill>
                  <a:srgbClr val="FFFFFF"/>
                </a:solidFill>
              </a14:hiddenFill>
            </a:ext>
          </a:extLst>
        </p:spPr>
      </p:pic>
      <p:sp>
        <p:nvSpPr>
          <p:cNvPr id="4" name="Pladsholder til tekst 3">
            <a:extLst>
              <a:ext uri="{FF2B5EF4-FFF2-40B4-BE49-F238E27FC236}">
                <a16:creationId xmlns:a16="http://schemas.microsoft.com/office/drawing/2014/main" id="{59BBF0C8-AC8B-A801-88B3-D948E1CD3EF5}"/>
              </a:ext>
            </a:extLst>
          </p:cNvPr>
          <p:cNvSpPr>
            <a:spLocks noGrp="1"/>
          </p:cNvSpPr>
          <p:nvPr>
            <p:ph type="body" sz="quarter" idx="10"/>
          </p:nvPr>
        </p:nvSpPr>
        <p:spPr>
          <a:xfrm>
            <a:off x="484211" y="1816267"/>
            <a:ext cx="11223112" cy="233983"/>
          </a:xfrm>
        </p:spPr>
        <p:txBody>
          <a:bodyPr/>
          <a:lstStyle/>
          <a:p>
            <a:r>
              <a:rPr lang="en-GB" err="1"/>
              <a:t>Hvad</a:t>
            </a:r>
            <a:r>
              <a:rPr lang="en-GB"/>
              <a:t> </a:t>
            </a:r>
            <a:r>
              <a:rPr lang="en-GB" err="1"/>
              <a:t>nåede</a:t>
            </a:r>
            <a:r>
              <a:rPr lang="en-GB"/>
              <a:t> vi?                                                   </a:t>
            </a:r>
            <a:r>
              <a:rPr lang="en-GB" err="1"/>
              <a:t>Hvad</a:t>
            </a:r>
            <a:r>
              <a:rPr lang="en-GB"/>
              <a:t> er </a:t>
            </a:r>
            <a:r>
              <a:rPr lang="en-GB" err="1"/>
              <a:t>på</a:t>
            </a:r>
            <a:r>
              <a:rPr lang="en-GB"/>
              <a:t> P-</a:t>
            </a:r>
            <a:r>
              <a:rPr lang="en-GB" err="1"/>
              <a:t>pladsen</a:t>
            </a:r>
            <a:r>
              <a:rPr lang="en-GB"/>
              <a:t>?</a:t>
            </a:r>
          </a:p>
          <a:p>
            <a:endParaRPr lang="en-GB"/>
          </a:p>
        </p:txBody>
      </p:sp>
      <p:sp>
        <p:nvSpPr>
          <p:cNvPr id="3" name="Titel 2">
            <a:extLst>
              <a:ext uri="{FF2B5EF4-FFF2-40B4-BE49-F238E27FC236}">
                <a16:creationId xmlns:a16="http://schemas.microsoft.com/office/drawing/2014/main" id="{C7541650-9A24-5DE6-89C4-F354ADDDF12D}"/>
              </a:ext>
            </a:extLst>
          </p:cNvPr>
          <p:cNvSpPr>
            <a:spLocks noGrp="1"/>
          </p:cNvSpPr>
          <p:nvPr>
            <p:ph type="title"/>
          </p:nvPr>
        </p:nvSpPr>
        <p:spPr/>
        <p:txBody>
          <a:bodyPr anchor="ctr">
            <a:normAutofit/>
          </a:bodyPr>
          <a:lstStyle/>
          <a:p>
            <a:r>
              <a:rPr lang="en-GB" err="1"/>
              <a:t>Opsummering</a:t>
            </a:r>
            <a:endParaRPr lang="en-GB"/>
          </a:p>
        </p:txBody>
      </p:sp>
      <p:pic>
        <p:nvPicPr>
          <p:cNvPr id="2" name="Picture 6" descr="P Parkeringsskilt - Find det hos E-skilte.dk | Kvalitet &amp; Service">
            <a:extLst>
              <a:ext uri="{FF2B5EF4-FFF2-40B4-BE49-F238E27FC236}">
                <a16:creationId xmlns:a16="http://schemas.microsoft.com/office/drawing/2014/main" id="{07DB04AF-56E7-A6E2-BE00-DD68112BD97D}"/>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6741607" y="2571832"/>
            <a:ext cx="3758289" cy="3758289"/>
          </a:xfrm>
          <a:prstGeom prst="rect">
            <a:avLst/>
          </a:prstGeom>
          <a:solidFill>
            <a:srgbClr val="FFFFFF"/>
          </a:solidFill>
        </p:spPr>
      </p:pic>
      <p:cxnSp>
        <p:nvCxnSpPr>
          <p:cNvPr id="8" name="Lige forbindelse 7">
            <a:extLst>
              <a:ext uri="{FF2B5EF4-FFF2-40B4-BE49-F238E27FC236}">
                <a16:creationId xmlns:a16="http://schemas.microsoft.com/office/drawing/2014/main" id="{663181D5-08BD-EA61-0C09-EB2510852083}"/>
              </a:ext>
            </a:extLst>
          </p:cNvPr>
          <p:cNvCxnSpPr>
            <a:cxnSpLocks/>
          </p:cNvCxnSpPr>
          <p:nvPr/>
        </p:nvCxnSpPr>
        <p:spPr>
          <a:xfrm>
            <a:off x="484211" y="1294684"/>
            <a:ext cx="11239500" cy="0"/>
          </a:xfrm>
          <a:prstGeom prst="line">
            <a:avLst/>
          </a:prstGeom>
          <a:noFill/>
          <a:ln w="22225" cap="flat">
            <a:solidFill>
              <a:srgbClr val="C7C7C7"/>
            </a:solidFill>
            <a:prstDash val="solid"/>
            <a:miter lim="400000"/>
          </a:ln>
          <a:effectLst/>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3777189819"/>
      </p:ext>
    </p:extLst>
  </p:cSld>
  <p:clrMapOvr>
    <a:masterClrMapping/>
  </p:clrMapOvr>
  <p:transition spd="med"/>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felt 1">
            <a:extLst>
              <a:ext uri="{FF2B5EF4-FFF2-40B4-BE49-F238E27FC236}">
                <a16:creationId xmlns:a16="http://schemas.microsoft.com/office/drawing/2014/main" id="{3026CFA4-BF79-2EBA-89E8-A70E5FE956B0}"/>
              </a:ext>
            </a:extLst>
          </p:cNvPr>
          <p:cNvSpPr txBox="1"/>
          <p:nvPr/>
        </p:nvSpPr>
        <p:spPr>
          <a:xfrm>
            <a:off x="1250731" y="1017784"/>
            <a:ext cx="9574924" cy="718145"/>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da-DK" sz="4000" b="0" i="0" u="none" strike="noStrike" cap="none" spc="0" normalizeH="0" baseline="0">
                <a:ln>
                  <a:noFill/>
                </a:ln>
                <a:solidFill>
                  <a:schemeClr val="bg1"/>
                </a:solidFill>
                <a:effectLst/>
                <a:uFillTx/>
                <a:latin typeface="+mn-lt"/>
                <a:ea typeface="Palatino"/>
                <a:cs typeface="Palatino"/>
                <a:sym typeface="Palatino"/>
              </a:rPr>
              <a:t>TAK FOR OPMÆRKSOMHEDEN</a:t>
            </a:r>
            <a:endParaRPr kumimoji="0" lang="da-DK" sz="2400" b="0" i="0" u="none" strike="noStrike" cap="none" spc="0" normalizeH="0" baseline="0">
              <a:ln>
                <a:noFill/>
              </a:ln>
              <a:solidFill>
                <a:schemeClr val="bg1"/>
              </a:solidFill>
              <a:effectLst/>
              <a:uFillTx/>
              <a:latin typeface="+mn-lt"/>
              <a:ea typeface="Palatino"/>
              <a:cs typeface="Palatino"/>
              <a:sym typeface="Palatino"/>
            </a:endParaRPr>
          </a:p>
        </p:txBody>
      </p:sp>
    </p:spTree>
    <p:extLst>
      <p:ext uri="{BB962C8B-B14F-4D97-AF65-F5344CB8AC3E}">
        <p14:creationId xmlns:p14="http://schemas.microsoft.com/office/powerpoint/2010/main" val="4007214505"/>
      </p:ext>
    </p:extLst>
  </p:cSld>
  <p:clrMapOvr>
    <a:masterClrMapping/>
  </p:clrMapOvr>
  <p:transition spd="med"/>
</p:sld>
</file>

<file path=ppt/theme/theme1.xml><?xml version="1.0" encoding="utf-8"?>
<a:theme xmlns:a="http://schemas.openxmlformats.org/drawingml/2006/main" name="a_Ældre Sagen Powerpoint 20-03_2019">
  <a:themeElements>
    <a:clrScheme name="Ældresagen2016">
      <a:dk1>
        <a:srgbClr val="000000"/>
      </a:dk1>
      <a:lt1>
        <a:srgbClr val="FFFFFF"/>
      </a:lt1>
      <a:dk2>
        <a:srgbClr val="A91D1E"/>
      </a:dk2>
      <a:lt2>
        <a:srgbClr val="908979"/>
      </a:lt2>
      <a:accent1>
        <a:srgbClr val="C15F9C"/>
      </a:accent1>
      <a:accent2>
        <a:srgbClr val="9D1E65"/>
      </a:accent2>
      <a:accent3>
        <a:srgbClr val="6EA7AF"/>
      </a:accent3>
      <a:accent4>
        <a:srgbClr val="15494F"/>
      </a:accent4>
      <a:accent5>
        <a:srgbClr val="7281A4"/>
      </a:accent5>
      <a:accent6>
        <a:srgbClr val="111535"/>
      </a:accent6>
      <a:hlink>
        <a:srgbClr val="314C83"/>
      </a:hlink>
      <a:folHlink>
        <a:srgbClr val="5E2272"/>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New_Template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solidFill>
            <a:schemeClr val="accent1">
              <a:lumMod val="50000"/>
            </a:schemeClr>
          </a:solidFill>
          <a:miter lim="400000"/>
        </a:ln>
        <a:effectLst/>
      </a:spPr>
      <a:bodyPr rot="0" spcFirstLastPara="1" vertOverflow="overflow" horzOverflow="overflow" vert="horz" wrap="square" lIns="50800" tIns="50800" rIns="50800" bIns="50800" numCol="1" spcCol="38100" rtlCol="0" fromWordArt="0" anchor="ctr" anchorCtr="0" forceAA="0" compatLnSpc="1">
        <a:prstTxWarp prst="textNoShape">
          <a:avLst/>
        </a:prstTxWarp>
        <a:spAutoFit/>
      </a:bodyPr>
      <a:lstStyle>
        <a:defPPr marL="0" marR="0" indent="0" algn="ctr" defTabSz="584200" rtl="0" fontAlgn="auto" latinLnBrk="1" hangingPunct="0">
          <a:lnSpc>
            <a:spcPct val="100000"/>
          </a:lnSpc>
          <a:spcBef>
            <a:spcPts val="0"/>
          </a:spcBef>
          <a:spcAft>
            <a:spcPts val="0"/>
          </a:spcAft>
          <a:buClrTx/>
          <a:buSzTx/>
          <a:buFontTx/>
          <a:buNone/>
          <a:tabLst/>
          <a:defRPr kumimoji="0" sz="2700" b="0" i="0" u="none" strike="noStrike" cap="none" spc="0" normalizeH="0" baseline="0" dirty="0" err="1" smtClean="0">
            <a:solidFill>
              <a:srgbClr val="FFFFFF"/>
            </a:solidFill>
            <a:uFillTx/>
            <a:ea typeface="Palatino"/>
            <a:cs typeface="Palatino"/>
            <a:sym typeface="Palatino"/>
          </a:defRPr>
        </a:defPPr>
      </a:lstStyle>
      <a:style>
        <a:lnRef idx="0">
          <a:scrgbClr r="0" g="0" b="0"/>
        </a:lnRef>
        <a:fillRef idx="0">
          <a:scrgbClr r="0" g="0" b="0"/>
        </a:fillRef>
        <a:effectRef idx="0">
          <a:scrgbClr r="0" g="0" b="0"/>
        </a:effectRef>
        <a:fontRef idx="none"/>
      </a:style>
    </a:spDef>
    <a:lnDef>
      <a:spPr>
        <a:noFill/>
        <a:ln w="25400" cap="flat">
          <a:solidFill>
            <a:srgbClr val="414141"/>
          </a:solidFill>
          <a:prstDash val="solid"/>
          <a:miter lim="400000"/>
        </a:ln>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50800" tIns="50800" rIns="50800" bIns="50800" numCol="1" spcCol="38100" rtlCol="0" anchor="ctr">
        <a:spAutoFit/>
      </a:bodyPr>
      <a:lstStyle>
        <a:defPPr marL="0" marR="0" indent="0" defTabSz="584200" rtl="0" fontAlgn="auto" latinLnBrk="1" hangingPunct="0">
          <a:lnSpc>
            <a:spcPct val="100000"/>
          </a:lnSpc>
          <a:spcBef>
            <a:spcPts val="0"/>
          </a:spcBef>
          <a:spcAft>
            <a:spcPts val="0"/>
          </a:spcAft>
          <a:buClrTx/>
          <a:buSzTx/>
          <a:buFontTx/>
          <a:buNone/>
          <a:tabLst/>
          <a:defRPr kumimoji="0" sz="2400" b="0" i="0" u="none" strike="noStrike" cap="none" spc="0" normalizeH="0" baseline="0" dirty="0" err="1" smtClean="0">
            <a:ln>
              <a:noFill/>
            </a:ln>
            <a:solidFill>
              <a:srgbClr val="414141"/>
            </a:solidFill>
            <a:effectLst/>
            <a:uFillTx/>
            <a:latin typeface="+mn-lt"/>
            <a:ea typeface="Palatino"/>
            <a:cs typeface="Palatino"/>
            <a:sym typeface="Palatino"/>
          </a:defRPr>
        </a:defPPr>
      </a:lstStyle>
      <a:style>
        <a:lnRef idx="0">
          <a:scrgbClr r="0" g="0" b="0"/>
        </a:lnRef>
        <a:fillRef idx="0">
          <a:scrgbClr r="0" g="0" b="0"/>
        </a:fillRef>
        <a:effectRef idx="0">
          <a:scrgbClr r="0" g="0" b="0"/>
        </a:effectRef>
        <a:fontRef idx="none"/>
      </a:style>
    </a:txDef>
  </a:objectDefaults>
  <a:extraClrSchemeLst/>
  <a:extLst>
    <a:ext uri="{05A4C25C-085E-4340-85A3-A5531E510DB2}">
      <thm15:themeFamily xmlns:thm15="http://schemas.microsoft.com/office/thememl/2012/main" name="Ældre Sagen 2016-16_9.potx" id="{FA62C7F8-41E3-4CF3-B1AF-0560228E0AF8}" vid="{84D6CD33-1C15-46A3-8315-F2B29DD7BD60}"/>
    </a:ext>
  </a:extLst>
</a:theme>
</file>

<file path=ppt/theme/theme2.xml><?xml version="1.0" encoding="utf-8"?>
<a:theme xmlns:a="http://schemas.openxmlformats.org/drawingml/2006/main" name="Office-tema">
  <a:themeElements>
    <a:clrScheme name="Kontor">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Kont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81e2cb85-2883-4a20-9087-f6af276e3f50">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A27F9A3057A7DF41AC6663072298F01C" ma:contentTypeVersion="11" ma:contentTypeDescription="Create a new document." ma:contentTypeScope="" ma:versionID="a6e3f0dcfd8884da5ff80684ba066bca">
  <xsd:schema xmlns:xsd="http://www.w3.org/2001/XMLSchema" xmlns:xs="http://www.w3.org/2001/XMLSchema" xmlns:p="http://schemas.microsoft.com/office/2006/metadata/properties" xmlns:ns2="81e2cb85-2883-4a20-9087-f6af276e3f50" targetNamespace="http://schemas.microsoft.com/office/2006/metadata/properties" ma:root="true" ma:fieldsID="664657e87cbd77c26c7acec3f74891c7" ns2:_="">
    <xsd:import namespace="81e2cb85-2883-4a20-9087-f6af276e3f50"/>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1e2cb85-2883-4a20-9087-f6af276e3f5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5991f354-4b5f-47f6-9ac2-88b5116a3f3e"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7D83D71-C525-4968-A17A-F89C69A1C5EF}">
  <ds:schemaRefs>
    <ds:schemaRef ds:uri="fbfd816c-bc37-4efe-9220-c948c1dd6e1f"/>
    <ds:schemaRef ds:uri="http://purl.org/dc/elements/1.1/"/>
    <ds:schemaRef ds:uri="http://purl.org/dc/dcmitype/"/>
    <ds:schemaRef ds:uri="http://schemas.openxmlformats.org/package/2006/metadata/core-properties"/>
    <ds:schemaRef ds:uri="http://schemas.microsoft.com/office/2006/metadata/properties"/>
    <ds:schemaRef ds:uri="http://schemas.microsoft.com/office/2006/documentManagement/types"/>
    <ds:schemaRef ds:uri="http://schemas.microsoft.com/office/infopath/2007/PartnerControls"/>
    <ds:schemaRef ds:uri="http://www.w3.org/XML/1998/namespace"/>
    <ds:schemaRef ds:uri="http://purl.org/dc/terms/"/>
  </ds:schemaRefs>
</ds:datastoreItem>
</file>

<file path=customXml/itemProps2.xml><?xml version="1.0" encoding="utf-8"?>
<ds:datastoreItem xmlns:ds="http://schemas.openxmlformats.org/officeDocument/2006/customXml" ds:itemID="{BED6F2B3-A7A8-4253-8D52-A37CFA29FCEF}">
  <ds:schemaRefs>
    <ds:schemaRef ds:uri="http://schemas.microsoft.com/sharepoint/v3/contenttype/forms"/>
  </ds:schemaRefs>
</ds:datastoreItem>
</file>

<file path=customXml/itemProps3.xml><?xml version="1.0" encoding="utf-8"?>
<ds:datastoreItem xmlns:ds="http://schemas.openxmlformats.org/officeDocument/2006/customXml" ds:itemID="{77577CAA-4FD3-4082-A90B-4FA9E2A03314}"/>
</file>

<file path=docProps/app.xml><?xml version="1.0" encoding="utf-8"?>
<Properties xmlns="http://schemas.openxmlformats.org/officeDocument/2006/extended-properties" xmlns:vt="http://schemas.openxmlformats.org/officeDocument/2006/docPropsVTypes">
  <Template>AES_PowerPointskabelon_2019</Template>
  <TotalTime>15829</TotalTime>
  <Words>3730</Words>
  <Application>Microsoft Office PowerPoint</Application>
  <PresentationFormat>Widescreen</PresentationFormat>
  <Paragraphs>478</Paragraphs>
  <Slides>51</Slides>
  <Notes>46</Notes>
  <HiddenSlides>0</HiddenSlides>
  <MMClips>0</MMClips>
  <ScaleCrop>false</ScaleCrop>
  <HeadingPairs>
    <vt:vector size="6" baseType="variant">
      <vt:variant>
        <vt:lpstr>Benyttede skrifttyper</vt:lpstr>
      </vt:variant>
      <vt:variant>
        <vt:i4>12</vt:i4>
      </vt:variant>
      <vt:variant>
        <vt:lpstr>Tema</vt:lpstr>
      </vt:variant>
      <vt:variant>
        <vt:i4>1</vt:i4>
      </vt:variant>
      <vt:variant>
        <vt:lpstr>Slidetitler</vt:lpstr>
      </vt:variant>
      <vt:variant>
        <vt:i4>51</vt:i4>
      </vt:variant>
    </vt:vector>
  </HeadingPairs>
  <TitlesOfParts>
    <vt:vector size="64" baseType="lpstr">
      <vt:lpstr>Aptos</vt:lpstr>
      <vt:lpstr>Arial</vt:lpstr>
      <vt:lpstr>Arial,Sans-Serif</vt:lpstr>
      <vt:lpstr>Calibri</vt:lpstr>
      <vt:lpstr>Courier New</vt:lpstr>
      <vt:lpstr>Georgia</vt:lpstr>
      <vt:lpstr>Helvetica</vt:lpstr>
      <vt:lpstr>IBM Plex Sans</vt:lpstr>
      <vt:lpstr>IBM Plex Sans Medium</vt:lpstr>
      <vt:lpstr>Palatino</vt:lpstr>
      <vt:lpstr>Times New Roman</vt:lpstr>
      <vt:lpstr>Wingdings</vt:lpstr>
      <vt:lpstr>a_Ældre Sagen Powerpoint 20-03_2019</vt:lpstr>
      <vt:lpstr>Dialogmøde forår 2025</vt:lpstr>
      <vt:lpstr>Program</vt:lpstr>
      <vt:lpstr> Dialogmøder 2025 Aktuel ældre- og sundhedspolitik </vt:lpstr>
      <vt:lpstr>Afstemning</vt:lpstr>
      <vt:lpstr>Aktuel Ældre- og Sundhedspolitik</vt:lpstr>
      <vt:lpstr>Ældrereformen Nu er den her – hvad betyder det for os?</vt:lpstr>
      <vt:lpstr>Ældrereformen – Først lidt historik… Vi har arbejdet for det her i 6 år (mindst)</vt:lpstr>
      <vt:lpstr>Møder med ministre fra 2024 til 2025 </vt:lpstr>
      <vt:lpstr>Ældrereformen – i lokalt perspektiv</vt:lpstr>
      <vt:lpstr>Ældreloven er det største åbne vindue i 20 år, derfor:   DER ER BRUG FOR JER!!! </vt:lpstr>
      <vt:lpstr>Afstemning</vt:lpstr>
      <vt:lpstr>Det ældre- og sundhedspolitiske Rejsehold  - Hvem og hvordan?</vt:lpstr>
      <vt:lpstr>Hvem består rejseholdet af?</vt:lpstr>
      <vt:lpstr>Hvordan kom vi fra land?  Kick off i Campus 26. februar og Aarhus 4. marts</vt:lpstr>
      <vt:lpstr>Kommunalvalg 2025 – I mål med ældreplejen </vt:lpstr>
      <vt:lpstr>Afstemning</vt:lpstr>
      <vt:lpstr>Rejseholdets kontaktflader</vt:lpstr>
      <vt:lpstr>Typisk kontakt handler om:</vt:lpstr>
      <vt:lpstr>Der ydes også støtte i forbindelse med Regionsrådsvalg 2025</vt:lpstr>
      <vt:lpstr>Afstemning</vt:lpstr>
      <vt:lpstr>SUNDHEDSTRUKTUR</vt:lpstr>
      <vt:lpstr>Det Sundhedspolitiske Danmarkskort</vt:lpstr>
      <vt:lpstr>I første lovudkast var patient- og pårørenderåd ikke obligatoriske, men Ældre Sagen råbte - op og så…</vt:lpstr>
      <vt:lpstr>For Ældre Sagens lokale og regionale arbejde betyder det, at…</vt:lpstr>
      <vt:lpstr>DIGITAL SVINDEL</vt:lpstr>
      <vt:lpstr>Hvad gør Ældre Sagen? Vi har fået gode løsninger, og vi kæmper videre  </vt:lpstr>
      <vt:lpstr>Ældre Sagens spiller en særlige rolle i kampen mod svindel</vt:lpstr>
      <vt:lpstr>POST</vt:lpstr>
      <vt:lpstr>Hvor bliver posten af?</vt:lpstr>
      <vt:lpstr>Hvad mener Ældre Sagen om postområdet?</vt:lpstr>
      <vt:lpstr>Hvad gør Ældre Sagen på postområdet?</vt:lpstr>
      <vt:lpstr>Trafikstyrelsens kvalitetsmåling af brevområdet</vt:lpstr>
      <vt:lpstr>Ældre Sagens Moonshot:  Find kuren mod demens! </vt:lpstr>
      <vt:lpstr>I så det først her ……….</vt:lpstr>
      <vt:lpstr>Indledning  </vt:lpstr>
      <vt:lpstr>Vejen derhen </vt:lpstr>
      <vt:lpstr>Ældre Sagens rolle </vt:lpstr>
      <vt:lpstr>PowerPoint-præsentation</vt:lpstr>
      <vt:lpstr>Landsbestyrelsens rolle under dialogmøder</vt:lpstr>
      <vt:lpstr>Tænk – Tal – Skriv – Del</vt:lpstr>
      <vt:lpstr>Eksempel</vt:lpstr>
      <vt:lpstr>Nye pladser efter frokost</vt:lpstr>
      <vt:lpstr>PowerPoint-præsentation</vt:lpstr>
      <vt:lpstr>PowerPoint-præsentation</vt:lpstr>
      <vt:lpstr>Processen trin for trin</vt:lpstr>
      <vt:lpstr>Præsentation og dialog</vt:lpstr>
      <vt:lpstr>P-pladsen</vt:lpstr>
      <vt:lpstr>VETO-kortet</vt:lpstr>
      <vt:lpstr>Afstemning</vt:lpstr>
      <vt:lpstr>Opsummering</vt:lpstr>
      <vt:lpstr>PowerPoint-præsentation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Akutplan for sundhedsvæsenet</dc:title>
  <dc:creator>Anna Wilroth</dc:creator>
  <cp:lastModifiedBy>Kirsten Anja Thustrup</cp:lastModifiedBy>
  <cp:revision>138</cp:revision>
  <cp:lastPrinted>2025-04-05T23:08:19Z</cp:lastPrinted>
  <dcterms:created xsi:type="dcterms:W3CDTF">2023-04-17T10:34:53Z</dcterms:created>
  <dcterms:modified xsi:type="dcterms:W3CDTF">2025-05-19T09:22:57Z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0x010100A27F9A3057A7DF41AC6663072298F01C</vt:lpwstr>
  </property>
</Properties>
</file>