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8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notesSlides/notesSlide9.xml" ContentType="application/vnd.openxmlformats-officedocument.presentationml.notes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6" r:id="rId1"/>
  </p:sldMasterIdLst>
  <p:notesMasterIdLst>
    <p:notesMasterId r:id="rId15"/>
  </p:notesMasterIdLst>
  <p:handoutMasterIdLst>
    <p:handoutMasterId r:id="rId16"/>
  </p:handoutMasterIdLst>
  <p:sldIdLst>
    <p:sldId id="264" r:id="rId2"/>
    <p:sldId id="1047" r:id="rId3"/>
    <p:sldId id="1048" r:id="rId4"/>
    <p:sldId id="1028" r:id="rId5"/>
    <p:sldId id="1030" r:id="rId6"/>
    <p:sldId id="280" r:id="rId7"/>
    <p:sldId id="1039" r:id="rId8"/>
    <p:sldId id="973" r:id="rId9"/>
    <p:sldId id="1045" r:id="rId10"/>
    <p:sldId id="1022" r:id="rId11"/>
    <p:sldId id="967" r:id="rId12"/>
    <p:sldId id="969" r:id="rId13"/>
    <p:sldId id="1025" r:id="rId14"/>
  </p:sldIdLst>
  <p:sldSz cx="12192000" cy="6858000"/>
  <p:notesSz cx="6858000" cy="9144000"/>
  <p:embeddedFontLst>
    <p:embeddedFont>
      <p:font typeface="IBM Plex Sans" panose="020B0503050203000203" pitchFamily="34" charset="0"/>
      <p:regular r:id="rId17"/>
      <p:bold r:id="rId18"/>
      <p:italic r:id="rId19"/>
      <p:boldItalic r:id="rId20"/>
    </p:embeddedFont>
    <p:embeddedFont>
      <p:font typeface="IBM Plex Sans Medium" panose="020B0603050203000203" pitchFamily="34" charset="0"/>
      <p:regular r:id="rId21"/>
      <p:italic r:id="rId22"/>
    </p:embeddedFont>
    <p:embeddedFont>
      <p:font typeface="Wingdings 3" panose="05040102010807070707" pitchFamily="18" charset="2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3E943EA1-0AA3-4AFF-9AA7-CC7EF17DF453}">
          <p14:sldIdLst>
            <p14:sldId id="264"/>
            <p14:sldId id="1047"/>
            <p14:sldId id="1048"/>
            <p14:sldId id="1028"/>
            <p14:sldId id="1030"/>
            <p14:sldId id="280"/>
            <p14:sldId id="1039"/>
          </p14:sldIdLst>
        </p14:section>
        <p14:section name="Tools" id="{13298FAA-B0CE-4181-B38D-E38972434BCB}">
          <p14:sldIdLst>
            <p14:sldId id="973"/>
            <p14:sldId id="1045"/>
            <p14:sldId id="1022"/>
            <p14:sldId id="967"/>
            <p14:sldId id="969"/>
            <p14:sldId id="102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A2D1523-35AB-876B-DDC7-768AC3967519}" name="Lars Chrois" initials="LC" userId="S::lc@prsnt.dk::0d5694f9-aae2-45f6-b917-66606c9d227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B2BA"/>
    <a:srgbClr val="DEE2E4"/>
    <a:srgbClr val="FFFFFF"/>
    <a:srgbClr val="B2B2B2"/>
    <a:srgbClr val="AB2026"/>
    <a:srgbClr val="9B1D23"/>
    <a:srgbClr val="B94335"/>
    <a:srgbClr val="EC8618"/>
    <a:srgbClr val="D6702F"/>
    <a:srgbClr val="4E9E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79" autoAdjust="0"/>
  </p:normalViewPr>
  <p:slideViewPr>
    <p:cSldViewPr snapToGrid="0" showGuides="1">
      <p:cViewPr varScale="1">
        <p:scale>
          <a:sx n="110" d="100"/>
          <a:sy n="110" d="100"/>
        </p:scale>
        <p:origin x="492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9C2857-73BC-593D-2C40-099C41A940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A7C80-1329-E8B3-B39F-BF224CF07A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2CEE5B-347F-47FB-8CC6-ED92E591A094}" type="datetimeFigureOut">
              <a:rPr lang="da-DK" smtClean="0"/>
              <a:t>13-01-2025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661767-1E81-E5AE-EC9E-C707EC9834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BA1E28-18E5-FBE6-D240-0DEE07F4B7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7C296-5963-42E1-B2FA-C9D49A93C4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1193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68F99-3EEE-4C51-AA7D-B7E93004C727}" type="datetimeFigureOut">
              <a:rPr lang="da-DK" smtClean="0"/>
              <a:t>13-01-2025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98BBF-BBF0-4DE9-8547-883D9E224976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27899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slide" Target="../slides/slide10.xml"/><Relationship Id="rId4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slide" Target="../slides/slide11.xml"/><Relationship Id="rId4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5" Type="http://schemas.openxmlformats.org/officeDocument/2006/relationships/slide" Target="../slides/slide12.xml"/><Relationship Id="rId4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5" Type="http://schemas.openxmlformats.org/officeDocument/2006/relationships/slide" Target="../slides/slide13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32474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19475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97740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37411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2497138" y="82550"/>
            <a:ext cx="4872037" cy="2740025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082A7F-1D37-4328-974D-68373ECA2D64}" type="slidenum">
              <a:rPr lang="da-DK" sz="900" smtClean="0"/>
              <a:t>8</a:t>
            </a:fld>
            <a:endParaRPr lang="da-DK" sz="900" dirty="0"/>
          </a:p>
        </p:txBody>
      </p:sp>
    </p:spTree>
    <p:extLst>
      <p:ext uri="{BB962C8B-B14F-4D97-AF65-F5344CB8AC3E}">
        <p14:creationId xmlns:p14="http://schemas.microsoft.com/office/powerpoint/2010/main" val="1519522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>
          <a:xfrm>
            <a:off x="2497138" y="82550"/>
            <a:ext cx="4872037" cy="2740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a-DK" dirty="0"/>
              <a:t>De typografier vi bruger i vores præsentationer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14B8D1D0-04D9-E144-AD1C-2F75BE79DF62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16486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>
          <a:xfrm>
            <a:off x="123825" y="111125"/>
            <a:ext cx="6610350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771AD9DC-F3F7-4122-8A22-6A261887971C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1578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>
          <a:xfrm>
            <a:off x="2497138" y="82550"/>
            <a:ext cx="4872037" cy="2740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771AD9DC-F3F7-4122-8A22-6A261887971C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3145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>
          <a:xfrm>
            <a:off x="123825" y="111125"/>
            <a:ext cx="6610350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F04CEA06-FF68-C54F-8FC7-D181DEBB39A1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7474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rgbClr val="DEE2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2C6E8-63BD-9AF0-C249-1557AAB880A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0263" y="2091640"/>
            <a:ext cx="4433887" cy="2519363"/>
          </a:xfrm>
        </p:spPr>
        <p:txBody>
          <a:bodyPr anchor="b"/>
          <a:lstStyle>
            <a:lvl1pPr algn="l">
              <a:defRPr sz="4200"/>
            </a:lvl1pPr>
          </a:lstStyle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05BED-AEC6-7489-627D-C4BD36A604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0263" y="4891991"/>
            <a:ext cx="4433887" cy="5587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latin typeface="IBM Plex Sans Medium" panose="020B060305020300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</a:t>
            </a:r>
            <a:r>
              <a:rPr lang="da-DK"/>
              <a:t>i masteren</a:t>
            </a:r>
            <a:endParaRPr lang="da-DK" dirty="0"/>
          </a:p>
        </p:txBody>
      </p:sp>
      <p:pic>
        <p:nvPicPr>
          <p:cNvPr id="41" name="ÆS_logo_POS_CMYK.pdf">
            <a:extLst>
              <a:ext uri="{FF2B5EF4-FFF2-40B4-BE49-F238E27FC236}">
                <a16:creationId xmlns:a16="http://schemas.microsoft.com/office/drawing/2014/main" id="{A5CC1B76-24ED-ABAE-B38B-EF2B5A0F547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64" y="778110"/>
            <a:ext cx="1663699" cy="286017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ÆS_logo_POS_CMYK.pdf">
            <a:extLst>
              <a:ext uri="{FF2B5EF4-FFF2-40B4-BE49-F238E27FC236}">
                <a16:creationId xmlns:a16="http://schemas.microsoft.com/office/drawing/2014/main" id="{A5F93397-A5E6-2F20-FA54-23E0A9E4517D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64" y="778110"/>
            <a:ext cx="1663699" cy="286017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9F211235-3CF8-607C-8C75-5C8B6F0BFE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76524" y="0"/>
            <a:ext cx="6115477" cy="6858000"/>
          </a:xfrm>
          <a:custGeom>
            <a:avLst/>
            <a:gdLst>
              <a:gd name="connsiteX0" fmla="*/ 3097942 w 6115477"/>
              <a:gd name="connsiteY0" fmla="*/ 360991 h 6858000"/>
              <a:gd name="connsiteX1" fmla="*/ 5048086 w 6115477"/>
              <a:gd name="connsiteY1" fmla="*/ 1133487 h 6858000"/>
              <a:gd name="connsiteX2" fmla="*/ 4484764 w 6115477"/>
              <a:gd name="connsiteY2" fmla="*/ 4212194 h 6858000"/>
              <a:gd name="connsiteX3" fmla="*/ 4387400 w 6115477"/>
              <a:gd name="connsiteY3" fmla="*/ 4226220 h 6858000"/>
              <a:gd name="connsiteX4" fmla="*/ 3796261 w 6115477"/>
              <a:gd name="connsiteY4" fmla="*/ 3903622 h 6858000"/>
              <a:gd name="connsiteX5" fmla="*/ 3754534 w 6115477"/>
              <a:gd name="connsiteY5" fmla="*/ 3763362 h 6858000"/>
              <a:gd name="connsiteX6" fmla="*/ 3726715 w 6115477"/>
              <a:gd name="connsiteY6" fmla="*/ 3742323 h 6858000"/>
              <a:gd name="connsiteX7" fmla="*/ 3719760 w 6115477"/>
              <a:gd name="connsiteY7" fmla="*/ 3749336 h 6858000"/>
              <a:gd name="connsiteX8" fmla="*/ 3712806 w 6115477"/>
              <a:gd name="connsiteY8" fmla="*/ 3756349 h 6858000"/>
              <a:gd name="connsiteX9" fmla="*/ 3698897 w 6115477"/>
              <a:gd name="connsiteY9" fmla="*/ 3791414 h 6858000"/>
              <a:gd name="connsiteX10" fmla="*/ 4867266 w 6115477"/>
              <a:gd name="connsiteY10" fmla="*/ 4639987 h 6858000"/>
              <a:gd name="connsiteX11" fmla="*/ 6068128 w 6115477"/>
              <a:gd name="connsiteY11" fmla="*/ 3719238 h 6858000"/>
              <a:gd name="connsiteX12" fmla="*/ 6115477 w 6115477"/>
              <a:gd name="connsiteY12" fmla="*/ 3623370 h 6858000"/>
              <a:gd name="connsiteX13" fmla="*/ 6115477 w 6115477"/>
              <a:gd name="connsiteY13" fmla="*/ 6155481 h 6858000"/>
              <a:gd name="connsiteX14" fmla="*/ 6032540 w 6115477"/>
              <a:gd name="connsiteY14" fmla="*/ 6197000 h 6858000"/>
              <a:gd name="connsiteX15" fmla="*/ 2808711 w 6115477"/>
              <a:gd name="connsiteY15" fmla="*/ 5705963 h 6858000"/>
              <a:gd name="connsiteX16" fmla="*/ 3372032 w 6115477"/>
              <a:gd name="connsiteY16" fmla="*/ 2627256 h 6858000"/>
              <a:gd name="connsiteX17" fmla="*/ 3476350 w 6115477"/>
              <a:gd name="connsiteY17" fmla="*/ 2620243 h 6858000"/>
              <a:gd name="connsiteX18" fmla="*/ 4060535 w 6115477"/>
              <a:gd name="connsiteY18" fmla="*/ 2935828 h 6858000"/>
              <a:gd name="connsiteX19" fmla="*/ 4109217 w 6115477"/>
              <a:gd name="connsiteY19" fmla="*/ 3076088 h 6858000"/>
              <a:gd name="connsiteX20" fmla="*/ 4137036 w 6115477"/>
              <a:gd name="connsiteY20" fmla="*/ 3097127 h 6858000"/>
              <a:gd name="connsiteX21" fmla="*/ 4164854 w 6115477"/>
              <a:gd name="connsiteY21" fmla="*/ 3055049 h 6858000"/>
              <a:gd name="connsiteX22" fmla="*/ 3246265 w 6115477"/>
              <a:gd name="connsiteY22" fmla="*/ 2172370 h 6858000"/>
              <a:gd name="connsiteX23" fmla="*/ 2989530 w 6115477"/>
              <a:gd name="connsiteY23" fmla="*/ 2199463 h 6858000"/>
              <a:gd name="connsiteX24" fmla="*/ 1612523 w 6115477"/>
              <a:gd name="connsiteY24" fmla="*/ 3545959 h 6858000"/>
              <a:gd name="connsiteX25" fmla="*/ 2732210 w 6115477"/>
              <a:gd name="connsiteY25" fmla="*/ 6540510 h 6858000"/>
              <a:gd name="connsiteX26" fmla="*/ 3281622 w 6115477"/>
              <a:gd name="connsiteY26" fmla="*/ 6843823 h 6858000"/>
              <a:gd name="connsiteX27" fmla="*/ 3320286 w 6115477"/>
              <a:gd name="connsiteY27" fmla="*/ 6858000 h 6858000"/>
              <a:gd name="connsiteX28" fmla="*/ 1738891 w 6115477"/>
              <a:gd name="connsiteY28" fmla="*/ 6858000 h 6858000"/>
              <a:gd name="connsiteX29" fmla="*/ 1726405 w 6115477"/>
              <a:gd name="connsiteY29" fmla="*/ 6850836 h 6858000"/>
              <a:gd name="connsiteX30" fmla="*/ 381563 w 6115477"/>
              <a:gd name="connsiteY30" fmla="*/ 5348300 h 6858000"/>
              <a:gd name="connsiteX31" fmla="*/ 145107 w 6115477"/>
              <a:gd name="connsiteY31" fmla="*/ 2676347 h 6858000"/>
              <a:gd name="connsiteX32" fmla="*/ 3097942 w 6115477"/>
              <a:gd name="connsiteY32" fmla="*/ 360991 h 6858000"/>
              <a:gd name="connsiteX33" fmla="*/ 4590885 w 6115477"/>
              <a:gd name="connsiteY33" fmla="*/ 0 h 6858000"/>
              <a:gd name="connsiteX34" fmla="*/ 6115477 w 6115477"/>
              <a:gd name="connsiteY34" fmla="*/ 0 h 6858000"/>
              <a:gd name="connsiteX35" fmla="*/ 6115477 w 6115477"/>
              <a:gd name="connsiteY35" fmla="*/ 1478397 h 6858000"/>
              <a:gd name="connsiteX36" fmla="*/ 6086069 w 6115477"/>
              <a:gd name="connsiteY36" fmla="*/ 1413064 h 6858000"/>
              <a:gd name="connsiteX37" fmla="*/ 5124586 w 6115477"/>
              <a:gd name="connsiteY37" fmla="*/ 298940 h 6858000"/>
              <a:gd name="connsiteX38" fmla="*/ 4722511 w 6115477"/>
              <a:gd name="connsiteY38" fmla="*/ 597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115477" h="6858000">
                <a:moveTo>
                  <a:pt x="3097942" y="360991"/>
                </a:moveTo>
                <a:cubicBezTo>
                  <a:pt x="3783738" y="359646"/>
                  <a:pt x="4476724" y="600718"/>
                  <a:pt x="5048086" y="1133487"/>
                </a:cubicBezTo>
                <a:cubicBezTo>
                  <a:pt x="6035636" y="2045177"/>
                  <a:pt x="5938272" y="4029856"/>
                  <a:pt x="4484764" y="4212194"/>
                </a:cubicBezTo>
                <a:cubicBezTo>
                  <a:pt x="4449992" y="4219207"/>
                  <a:pt x="4422173" y="4219207"/>
                  <a:pt x="4387400" y="4226220"/>
                </a:cubicBezTo>
                <a:cubicBezTo>
                  <a:pt x="4143990" y="4226220"/>
                  <a:pt x="3914489" y="4135051"/>
                  <a:pt x="3796261" y="3903622"/>
                </a:cubicBezTo>
                <a:cubicBezTo>
                  <a:pt x="3775397" y="3847518"/>
                  <a:pt x="3754534" y="3763362"/>
                  <a:pt x="3754534" y="3763362"/>
                </a:cubicBezTo>
                <a:cubicBezTo>
                  <a:pt x="3747579" y="3749336"/>
                  <a:pt x="3740624" y="3742323"/>
                  <a:pt x="3726715" y="3742323"/>
                </a:cubicBezTo>
                <a:cubicBezTo>
                  <a:pt x="3726715" y="3742323"/>
                  <a:pt x="3719760" y="3742323"/>
                  <a:pt x="3719760" y="3749336"/>
                </a:cubicBezTo>
                <a:cubicBezTo>
                  <a:pt x="3712806" y="3749336"/>
                  <a:pt x="3712806" y="3756349"/>
                  <a:pt x="3712806" y="3756349"/>
                </a:cubicBezTo>
                <a:cubicBezTo>
                  <a:pt x="3705852" y="3763362"/>
                  <a:pt x="3698897" y="3777388"/>
                  <a:pt x="3698897" y="3791414"/>
                </a:cubicBezTo>
                <a:cubicBezTo>
                  <a:pt x="3538942" y="4408558"/>
                  <a:pt x="4171808" y="4780247"/>
                  <a:pt x="4867266" y="4639987"/>
                </a:cubicBezTo>
                <a:cubicBezTo>
                  <a:pt x="5308013" y="4560214"/>
                  <a:pt x="5771715" y="4272106"/>
                  <a:pt x="6068128" y="3719238"/>
                </a:cubicBezTo>
                <a:lnTo>
                  <a:pt x="6115477" y="3623370"/>
                </a:lnTo>
                <a:lnTo>
                  <a:pt x="6115477" y="6155481"/>
                </a:lnTo>
                <a:lnTo>
                  <a:pt x="6032540" y="6197000"/>
                </a:lnTo>
                <a:cubicBezTo>
                  <a:pt x="5009917" y="6670716"/>
                  <a:pt x="3747579" y="6577767"/>
                  <a:pt x="2808711" y="5705963"/>
                </a:cubicBezTo>
                <a:cubicBezTo>
                  <a:pt x="1828115" y="4801286"/>
                  <a:pt x="1918525" y="2809594"/>
                  <a:pt x="3372032" y="2627256"/>
                </a:cubicBezTo>
                <a:cubicBezTo>
                  <a:pt x="3406804" y="2620243"/>
                  <a:pt x="3441578" y="2620243"/>
                  <a:pt x="3476350" y="2620243"/>
                </a:cubicBezTo>
                <a:cubicBezTo>
                  <a:pt x="3712806" y="2613230"/>
                  <a:pt x="3942307" y="2704399"/>
                  <a:pt x="4060535" y="2935828"/>
                </a:cubicBezTo>
                <a:cubicBezTo>
                  <a:pt x="4088353" y="2991932"/>
                  <a:pt x="4109217" y="3076088"/>
                  <a:pt x="4109217" y="3076088"/>
                </a:cubicBezTo>
                <a:cubicBezTo>
                  <a:pt x="4109217" y="3076088"/>
                  <a:pt x="4123126" y="3097127"/>
                  <a:pt x="4137036" y="3097127"/>
                </a:cubicBezTo>
                <a:cubicBezTo>
                  <a:pt x="4143990" y="3097127"/>
                  <a:pt x="4157899" y="3083101"/>
                  <a:pt x="4164854" y="3055049"/>
                </a:cubicBezTo>
                <a:cubicBezTo>
                  <a:pt x="4304815" y="2508912"/>
                  <a:pt x="3832447" y="2161440"/>
                  <a:pt x="3246265" y="2172370"/>
                </a:cubicBezTo>
                <a:cubicBezTo>
                  <a:pt x="3162525" y="2173932"/>
                  <a:pt x="3076462" y="2182807"/>
                  <a:pt x="2989530" y="2199463"/>
                </a:cubicBezTo>
                <a:cubicBezTo>
                  <a:pt x="2447072" y="2304658"/>
                  <a:pt x="1876797" y="2711412"/>
                  <a:pt x="1612523" y="3545959"/>
                </a:cubicBezTo>
                <a:cubicBezTo>
                  <a:pt x="1243930" y="4724143"/>
                  <a:pt x="1800297" y="5874275"/>
                  <a:pt x="2732210" y="6540510"/>
                </a:cubicBezTo>
                <a:cubicBezTo>
                  <a:pt x="2906075" y="6663238"/>
                  <a:pt x="3090371" y="6763173"/>
                  <a:pt x="3281622" y="6843823"/>
                </a:cubicBezTo>
                <a:lnTo>
                  <a:pt x="3320286" y="6858000"/>
                </a:lnTo>
                <a:lnTo>
                  <a:pt x="1738891" y="6858000"/>
                </a:lnTo>
                <a:lnTo>
                  <a:pt x="1726405" y="6850836"/>
                </a:lnTo>
                <a:cubicBezTo>
                  <a:pt x="1134396" y="6482653"/>
                  <a:pt x="652791" y="5951418"/>
                  <a:pt x="381563" y="5348300"/>
                </a:cubicBezTo>
                <a:cubicBezTo>
                  <a:pt x="-56576" y="4352454"/>
                  <a:pt x="-91349" y="3440764"/>
                  <a:pt x="145107" y="2676347"/>
                </a:cubicBezTo>
                <a:cubicBezTo>
                  <a:pt x="505659" y="1249640"/>
                  <a:pt x="1788697" y="363557"/>
                  <a:pt x="3097942" y="360991"/>
                </a:cubicBezTo>
                <a:close/>
                <a:moveTo>
                  <a:pt x="4590885" y="0"/>
                </a:moveTo>
                <a:lnTo>
                  <a:pt x="6115477" y="0"/>
                </a:lnTo>
                <a:lnTo>
                  <a:pt x="6115477" y="1478397"/>
                </a:lnTo>
                <a:lnTo>
                  <a:pt x="6086069" y="1413064"/>
                </a:lnTo>
                <a:cubicBezTo>
                  <a:pt x="5868129" y="974517"/>
                  <a:pt x="5532298" y="590418"/>
                  <a:pt x="5124586" y="298940"/>
                </a:cubicBezTo>
                <a:cubicBezTo>
                  <a:pt x="4996796" y="206895"/>
                  <a:pt x="4862159" y="127670"/>
                  <a:pt x="4722511" y="5978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143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Pr>
        <a:solidFill>
          <a:srgbClr val="192B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2C6E8-63BD-9AF0-C249-1557AAB880A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0263" y="2091640"/>
            <a:ext cx="4433887" cy="2519363"/>
          </a:xfrm>
        </p:spPr>
        <p:txBody>
          <a:bodyPr anchor="b"/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05BED-AEC6-7489-627D-C4BD36A604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0263" y="4891991"/>
            <a:ext cx="4433887" cy="5587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bg1"/>
                </a:solidFill>
                <a:latin typeface="IBM Plex Sans Medium" panose="020B060305020300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</a:t>
            </a:r>
            <a:r>
              <a:rPr lang="da-DK"/>
              <a:t>i masteren</a:t>
            </a:r>
            <a:endParaRPr lang="da-DK" dirty="0"/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3563AE1B-5A4D-8310-6D2B-405290F3DBBC}"/>
              </a:ext>
            </a:extLst>
          </p:cNvPr>
          <p:cNvGrpSpPr/>
          <p:nvPr/>
        </p:nvGrpSpPr>
        <p:grpSpPr>
          <a:xfrm>
            <a:off x="830263" y="777875"/>
            <a:ext cx="1665288" cy="287338"/>
            <a:chOff x="830263" y="777875"/>
            <a:chExt cx="1665288" cy="28733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E4F3316-82CE-15A7-BD9A-2C61232B6C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0863" y="809625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B33BE0E-FD6D-6A63-2CC9-C015658086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46313" y="852488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E4D8D36-92F3-5383-34AF-2B95BC3C96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7476" y="852488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757374E-019C-5CF3-7D72-76E3074308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5801" y="852488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5C95B4E-A8EF-E6AC-7278-5C6C31677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551" y="811213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5E6AA3D-0B57-42D4-878A-A803D0F2C1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3913" y="852488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37F632B-732C-FF91-16E2-E0EE64EBF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576" y="852488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417F9BA-9727-043C-D9E6-169DC3D8F6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7288" y="811213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8732C3D-2FC5-036F-AECF-D45075139F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0263" y="811213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4" name="Kombinationstegning: figur 3">
              <a:extLst>
                <a:ext uri="{FF2B5EF4-FFF2-40B4-BE49-F238E27FC236}">
                  <a16:creationId xmlns:a16="http://schemas.microsoft.com/office/drawing/2014/main" id="{EDA21FB8-B8DA-D785-B529-17EF036F3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701" y="777875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89 w 252413"/>
                <a:gd name="connsiteY2" fmla="*/ 32965 h 252413"/>
                <a:gd name="connsiteX3" fmla="*/ 124409 w 252413"/>
                <a:gd name="connsiteY3" fmla="*/ 33129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89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0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3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2 h 252413"/>
                <a:gd name="connsiteX30" fmla="*/ 135521 w 252413"/>
                <a:gd name="connsiteY30" fmla="*/ 216049 h 252413"/>
                <a:gd name="connsiteX31" fmla="*/ 136992 w 252413"/>
                <a:gd name="connsiteY31" fmla="*/ 215554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3 h 252413"/>
                <a:gd name="connsiteX35" fmla="*/ 127187 w 252413"/>
                <a:gd name="connsiteY35" fmla="*/ 210775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79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5 w 252413"/>
                <a:gd name="connsiteY42" fmla="*/ 117338 h 252413"/>
                <a:gd name="connsiteX43" fmla="*/ 129312 w 252413"/>
                <a:gd name="connsiteY43" fmla="*/ 114042 h 252413"/>
                <a:gd name="connsiteX44" fmla="*/ 115584 w 252413"/>
                <a:gd name="connsiteY44" fmla="*/ 106627 h 252413"/>
                <a:gd name="connsiteX45" fmla="*/ 113133 w 252413"/>
                <a:gd name="connsiteY45" fmla="*/ 106791 h 252413"/>
                <a:gd name="connsiteX46" fmla="*/ 99896 w 252413"/>
                <a:gd name="connsiteY46" fmla="*/ 179135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89" y="32965"/>
                  </a:cubicBezTo>
                  <a:cubicBezTo>
                    <a:pt x="125063" y="33129"/>
                    <a:pt x="124736" y="33129"/>
                    <a:pt x="124409" y="33129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8"/>
                    <a:pt x="117382" y="34612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89" y="40051"/>
                  </a:cubicBezTo>
                  <a:cubicBezTo>
                    <a:pt x="126207" y="40215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0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7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3"/>
                    <a:pt x="121467" y="132993"/>
                    <a:pt x="121467" y="132993"/>
                  </a:cubicBezTo>
                  <a:cubicBezTo>
                    <a:pt x="121794" y="132993"/>
                    <a:pt x="121958" y="133158"/>
                    <a:pt x="122121" y="133488"/>
                  </a:cubicBezTo>
                  <a:cubicBezTo>
                    <a:pt x="122121" y="133488"/>
                    <a:pt x="122611" y="135465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199"/>
                    <a:pt x="138463" y="144199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6" y="56859"/>
                    <a:pt x="37306" y="107945"/>
                  </a:cubicBezTo>
                  <a:cubicBezTo>
                    <a:pt x="31750" y="125907"/>
                    <a:pt x="32567" y="147330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6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2"/>
                  </a:cubicBezTo>
                  <a:cubicBezTo>
                    <a:pt x="131109" y="217202"/>
                    <a:pt x="135195" y="216214"/>
                    <a:pt x="135521" y="216049"/>
                  </a:cubicBezTo>
                  <a:cubicBezTo>
                    <a:pt x="135848" y="216049"/>
                    <a:pt x="136829" y="215719"/>
                    <a:pt x="136992" y="215554"/>
                  </a:cubicBezTo>
                  <a:cubicBezTo>
                    <a:pt x="137483" y="215225"/>
                    <a:pt x="137973" y="214895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1" y="212423"/>
                    <a:pt x="135031" y="212423"/>
                  </a:cubicBezTo>
                  <a:cubicBezTo>
                    <a:pt x="133234" y="212094"/>
                    <a:pt x="129638" y="211270"/>
                    <a:pt x="127187" y="210775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3"/>
                    <a:pt x="98098" y="198746"/>
                  </a:cubicBezTo>
                  <a:cubicBezTo>
                    <a:pt x="76200" y="183090"/>
                    <a:pt x="63127" y="156064"/>
                    <a:pt x="71788" y="128379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1" y="102177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5" y="117338"/>
                    <a:pt x="130455" y="117338"/>
                  </a:cubicBezTo>
                  <a:cubicBezTo>
                    <a:pt x="130455" y="117338"/>
                    <a:pt x="129965" y="115361"/>
                    <a:pt x="129312" y="114042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1"/>
                  </a:cubicBezTo>
                  <a:cubicBezTo>
                    <a:pt x="78978" y="111076"/>
                    <a:pt x="76854" y="157877"/>
                    <a:pt x="99896" y="179135"/>
                  </a:cubicBezTo>
                  <a:cubicBezTo>
                    <a:pt x="139117" y="215554"/>
                    <a:pt x="202360" y="194131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5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1F72CB98-5425-B455-0D95-40BA18C4F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2838" y="852488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025CBFE0-48EA-8E80-BF7B-3971770D1698}"/>
              </a:ext>
            </a:extLst>
          </p:cNvPr>
          <p:cNvGrpSpPr/>
          <p:nvPr userDrawn="1"/>
        </p:nvGrpSpPr>
        <p:grpSpPr>
          <a:xfrm>
            <a:off x="830263" y="777875"/>
            <a:ext cx="1665288" cy="287338"/>
            <a:chOff x="830263" y="777875"/>
            <a:chExt cx="1665288" cy="287338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6B0C2FA-1A38-17D8-096F-76D876B44A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0863" y="809625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A080A15E-AC92-07AE-ED02-6E28DD0A39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46313" y="852488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935E4AD0-431C-F4BA-3002-044642D5506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7476" y="852488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F5243C7F-5EC7-A4ED-CBA7-6A224592BA8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55801" y="852488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62F00E4F-FC7F-314A-0E13-7733859C5C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8551" y="811213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B3C32630-1D0D-9299-FDBC-E15A3666BAB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93913" y="852488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34B9B5A1-332F-A7B1-3D53-B21F39BAF6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8576" y="852488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CB3C1270-1FA1-2D72-471D-36F52600C3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57288" y="811213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6903BC5B-BFDB-F5F1-CA17-2C39BE2A6C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30263" y="811213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6" name="Kombinationstegning: figur 25">
              <a:extLst>
                <a:ext uri="{FF2B5EF4-FFF2-40B4-BE49-F238E27FC236}">
                  <a16:creationId xmlns:a16="http://schemas.microsoft.com/office/drawing/2014/main" id="{C629F577-80D7-02C9-A43A-C382652408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36701" y="777875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89 w 252413"/>
                <a:gd name="connsiteY2" fmla="*/ 32965 h 252413"/>
                <a:gd name="connsiteX3" fmla="*/ 124409 w 252413"/>
                <a:gd name="connsiteY3" fmla="*/ 33129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89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0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3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2 h 252413"/>
                <a:gd name="connsiteX30" fmla="*/ 135521 w 252413"/>
                <a:gd name="connsiteY30" fmla="*/ 216049 h 252413"/>
                <a:gd name="connsiteX31" fmla="*/ 136992 w 252413"/>
                <a:gd name="connsiteY31" fmla="*/ 215554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3 h 252413"/>
                <a:gd name="connsiteX35" fmla="*/ 127187 w 252413"/>
                <a:gd name="connsiteY35" fmla="*/ 210775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79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5 w 252413"/>
                <a:gd name="connsiteY42" fmla="*/ 117338 h 252413"/>
                <a:gd name="connsiteX43" fmla="*/ 129312 w 252413"/>
                <a:gd name="connsiteY43" fmla="*/ 114042 h 252413"/>
                <a:gd name="connsiteX44" fmla="*/ 115584 w 252413"/>
                <a:gd name="connsiteY44" fmla="*/ 106627 h 252413"/>
                <a:gd name="connsiteX45" fmla="*/ 113133 w 252413"/>
                <a:gd name="connsiteY45" fmla="*/ 106791 h 252413"/>
                <a:gd name="connsiteX46" fmla="*/ 99896 w 252413"/>
                <a:gd name="connsiteY46" fmla="*/ 179135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89" y="32965"/>
                  </a:cubicBezTo>
                  <a:cubicBezTo>
                    <a:pt x="125063" y="33129"/>
                    <a:pt x="124736" y="33129"/>
                    <a:pt x="124409" y="33129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8"/>
                    <a:pt x="117382" y="34612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89" y="40051"/>
                  </a:cubicBezTo>
                  <a:cubicBezTo>
                    <a:pt x="126207" y="40215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0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7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3"/>
                    <a:pt x="121467" y="132993"/>
                    <a:pt x="121467" y="132993"/>
                  </a:cubicBezTo>
                  <a:cubicBezTo>
                    <a:pt x="121794" y="132993"/>
                    <a:pt x="121958" y="133158"/>
                    <a:pt x="122121" y="133488"/>
                  </a:cubicBezTo>
                  <a:cubicBezTo>
                    <a:pt x="122121" y="133488"/>
                    <a:pt x="122611" y="135465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199"/>
                    <a:pt x="138463" y="144199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6" y="56859"/>
                    <a:pt x="37306" y="107945"/>
                  </a:cubicBezTo>
                  <a:cubicBezTo>
                    <a:pt x="31750" y="125907"/>
                    <a:pt x="32567" y="147330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6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2"/>
                  </a:cubicBezTo>
                  <a:cubicBezTo>
                    <a:pt x="131109" y="217202"/>
                    <a:pt x="135195" y="216214"/>
                    <a:pt x="135521" y="216049"/>
                  </a:cubicBezTo>
                  <a:cubicBezTo>
                    <a:pt x="135848" y="216049"/>
                    <a:pt x="136829" y="215719"/>
                    <a:pt x="136992" y="215554"/>
                  </a:cubicBezTo>
                  <a:cubicBezTo>
                    <a:pt x="137483" y="215225"/>
                    <a:pt x="137973" y="214895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1" y="212423"/>
                    <a:pt x="135031" y="212423"/>
                  </a:cubicBezTo>
                  <a:cubicBezTo>
                    <a:pt x="133234" y="212094"/>
                    <a:pt x="129638" y="211270"/>
                    <a:pt x="127187" y="210775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3"/>
                    <a:pt x="98098" y="198746"/>
                  </a:cubicBezTo>
                  <a:cubicBezTo>
                    <a:pt x="76200" y="183090"/>
                    <a:pt x="63127" y="156064"/>
                    <a:pt x="71788" y="128379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1" y="102177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5" y="117338"/>
                    <a:pt x="130455" y="117338"/>
                  </a:cubicBezTo>
                  <a:cubicBezTo>
                    <a:pt x="130455" y="117338"/>
                    <a:pt x="129965" y="115361"/>
                    <a:pt x="129312" y="114042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1"/>
                  </a:cubicBezTo>
                  <a:cubicBezTo>
                    <a:pt x="78978" y="111076"/>
                    <a:pt x="76854" y="157877"/>
                    <a:pt x="99896" y="179135"/>
                  </a:cubicBezTo>
                  <a:cubicBezTo>
                    <a:pt x="139117" y="215554"/>
                    <a:pt x="202360" y="194131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5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9A318EA0-5281-9362-181D-ED1CAE2A8E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82838" y="852488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</p:grpSp>
      <p:sp>
        <p:nvSpPr>
          <p:cNvPr id="28" name="Pladsholder til billede 27">
            <a:extLst>
              <a:ext uri="{FF2B5EF4-FFF2-40B4-BE49-F238E27FC236}">
                <a16:creationId xmlns:a16="http://schemas.microsoft.com/office/drawing/2014/main" id="{8704F738-6CD5-F46F-CAD2-AEB4AA9C49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76524" y="0"/>
            <a:ext cx="6115477" cy="6858000"/>
          </a:xfrm>
          <a:custGeom>
            <a:avLst/>
            <a:gdLst>
              <a:gd name="connsiteX0" fmla="*/ 3097942 w 6115477"/>
              <a:gd name="connsiteY0" fmla="*/ 360991 h 6858000"/>
              <a:gd name="connsiteX1" fmla="*/ 5048086 w 6115477"/>
              <a:gd name="connsiteY1" fmla="*/ 1133487 h 6858000"/>
              <a:gd name="connsiteX2" fmla="*/ 4484764 w 6115477"/>
              <a:gd name="connsiteY2" fmla="*/ 4212194 h 6858000"/>
              <a:gd name="connsiteX3" fmla="*/ 4387400 w 6115477"/>
              <a:gd name="connsiteY3" fmla="*/ 4226220 h 6858000"/>
              <a:gd name="connsiteX4" fmla="*/ 3796261 w 6115477"/>
              <a:gd name="connsiteY4" fmla="*/ 3903622 h 6858000"/>
              <a:gd name="connsiteX5" fmla="*/ 3754534 w 6115477"/>
              <a:gd name="connsiteY5" fmla="*/ 3763362 h 6858000"/>
              <a:gd name="connsiteX6" fmla="*/ 3726715 w 6115477"/>
              <a:gd name="connsiteY6" fmla="*/ 3742323 h 6858000"/>
              <a:gd name="connsiteX7" fmla="*/ 3719760 w 6115477"/>
              <a:gd name="connsiteY7" fmla="*/ 3749336 h 6858000"/>
              <a:gd name="connsiteX8" fmla="*/ 3712806 w 6115477"/>
              <a:gd name="connsiteY8" fmla="*/ 3756349 h 6858000"/>
              <a:gd name="connsiteX9" fmla="*/ 3698897 w 6115477"/>
              <a:gd name="connsiteY9" fmla="*/ 3791414 h 6858000"/>
              <a:gd name="connsiteX10" fmla="*/ 4867266 w 6115477"/>
              <a:gd name="connsiteY10" fmla="*/ 4639987 h 6858000"/>
              <a:gd name="connsiteX11" fmla="*/ 6068128 w 6115477"/>
              <a:gd name="connsiteY11" fmla="*/ 3719238 h 6858000"/>
              <a:gd name="connsiteX12" fmla="*/ 6115477 w 6115477"/>
              <a:gd name="connsiteY12" fmla="*/ 3623370 h 6858000"/>
              <a:gd name="connsiteX13" fmla="*/ 6115477 w 6115477"/>
              <a:gd name="connsiteY13" fmla="*/ 6155481 h 6858000"/>
              <a:gd name="connsiteX14" fmla="*/ 6032540 w 6115477"/>
              <a:gd name="connsiteY14" fmla="*/ 6197000 h 6858000"/>
              <a:gd name="connsiteX15" fmla="*/ 2808711 w 6115477"/>
              <a:gd name="connsiteY15" fmla="*/ 5705963 h 6858000"/>
              <a:gd name="connsiteX16" fmla="*/ 3372032 w 6115477"/>
              <a:gd name="connsiteY16" fmla="*/ 2627256 h 6858000"/>
              <a:gd name="connsiteX17" fmla="*/ 3476350 w 6115477"/>
              <a:gd name="connsiteY17" fmla="*/ 2620243 h 6858000"/>
              <a:gd name="connsiteX18" fmla="*/ 4060535 w 6115477"/>
              <a:gd name="connsiteY18" fmla="*/ 2935828 h 6858000"/>
              <a:gd name="connsiteX19" fmla="*/ 4109217 w 6115477"/>
              <a:gd name="connsiteY19" fmla="*/ 3076088 h 6858000"/>
              <a:gd name="connsiteX20" fmla="*/ 4137036 w 6115477"/>
              <a:gd name="connsiteY20" fmla="*/ 3097127 h 6858000"/>
              <a:gd name="connsiteX21" fmla="*/ 4164854 w 6115477"/>
              <a:gd name="connsiteY21" fmla="*/ 3055049 h 6858000"/>
              <a:gd name="connsiteX22" fmla="*/ 3246265 w 6115477"/>
              <a:gd name="connsiteY22" fmla="*/ 2172370 h 6858000"/>
              <a:gd name="connsiteX23" fmla="*/ 2989530 w 6115477"/>
              <a:gd name="connsiteY23" fmla="*/ 2199463 h 6858000"/>
              <a:gd name="connsiteX24" fmla="*/ 1612523 w 6115477"/>
              <a:gd name="connsiteY24" fmla="*/ 3545959 h 6858000"/>
              <a:gd name="connsiteX25" fmla="*/ 2732210 w 6115477"/>
              <a:gd name="connsiteY25" fmla="*/ 6540510 h 6858000"/>
              <a:gd name="connsiteX26" fmla="*/ 3281622 w 6115477"/>
              <a:gd name="connsiteY26" fmla="*/ 6843823 h 6858000"/>
              <a:gd name="connsiteX27" fmla="*/ 3320286 w 6115477"/>
              <a:gd name="connsiteY27" fmla="*/ 6858000 h 6858000"/>
              <a:gd name="connsiteX28" fmla="*/ 1738891 w 6115477"/>
              <a:gd name="connsiteY28" fmla="*/ 6858000 h 6858000"/>
              <a:gd name="connsiteX29" fmla="*/ 1726405 w 6115477"/>
              <a:gd name="connsiteY29" fmla="*/ 6850836 h 6858000"/>
              <a:gd name="connsiteX30" fmla="*/ 381563 w 6115477"/>
              <a:gd name="connsiteY30" fmla="*/ 5348300 h 6858000"/>
              <a:gd name="connsiteX31" fmla="*/ 145107 w 6115477"/>
              <a:gd name="connsiteY31" fmla="*/ 2676347 h 6858000"/>
              <a:gd name="connsiteX32" fmla="*/ 3097942 w 6115477"/>
              <a:gd name="connsiteY32" fmla="*/ 360991 h 6858000"/>
              <a:gd name="connsiteX33" fmla="*/ 4590885 w 6115477"/>
              <a:gd name="connsiteY33" fmla="*/ 0 h 6858000"/>
              <a:gd name="connsiteX34" fmla="*/ 6115477 w 6115477"/>
              <a:gd name="connsiteY34" fmla="*/ 0 h 6858000"/>
              <a:gd name="connsiteX35" fmla="*/ 6115477 w 6115477"/>
              <a:gd name="connsiteY35" fmla="*/ 1478397 h 6858000"/>
              <a:gd name="connsiteX36" fmla="*/ 6086069 w 6115477"/>
              <a:gd name="connsiteY36" fmla="*/ 1413064 h 6858000"/>
              <a:gd name="connsiteX37" fmla="*/ 5124586 w 6115477"/>
              <a:gd name="connsiteY37" fmla="*/ 298940 h 6858000"/>
              <a:gd name="connsiteX38" fmla="*/ 4722511 w 6115477"/>
              <a:gd name="connsiteY38" fmla="*/ 597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115477" h="6858000">
                <a:moveTo>
                  <a:pt x="3097942" y="360991"/>
                </a:moveTo>
                <a:cubicBezTo>
                  <a:pt x="3783738" y="359646"/>
                  <a:pt x="4476724" y="600718"/>
                  <a:pt x="5048086" y="1133487"/>
                </a:cubicBezTo>
                <a:cubicBezTo>
                  <a:pt x="6035636" y="2045177"/>
                  <a:pt x="5938272" y="4029856"/>
                  <a:pt x="4484764" y="4212194"/>
                </a:cubicBezTo>
                <a:cubicBezTo>
                  <a:pt x="4449992" y="4219207"/>
                  <a:pt x="4422173" y="4219207"/>
                  <a:pt x="4387400" y="4226220"/>
                </a:cubicBezTo>
                <a:cubicBezTo>
                  <a:pt x="4143990" y="4226220"/>
                  <a:pt x="3914489" y="4135051"/>
                  <a:pt x="3796261" y="3903622"/>
                </a:cubicBezTo>
                <a:cubicBezTo>
                  <a:pt x="3775397" y="3847518"/>
                  <a:pt x="3754534" y="3763362"/>
                  <a:pt x="3754534" y="3763362"/>
                </a:cubicBezTo>
                <a:cubicBezTo>
                  <a:pt x="3747579" y="3749336"/>
                  <a:pt x="3740624" y="3742323"/>
                  <a:pt x="3726715" y="3742323"/>
                </a:cubicBezTo>
                <a:cubicBezTo>
                  <a:pt x="3726715" y="3742323"/>
                  <a:pt x="3719760" y="3742323"/>
                  <a:pt x="3719760" y="3749336"/>
                </a:cubicBezTo>
                <a:cubicBezTo>
                  <a:pt x="3712806" y="3749336"/>
                  <a:pt x="3712806" y="3756349"/>
                  <a:pt x="3712806" y="3756349"/>
                </a:cubicBezTo>
                <a:cubicBezTo>
                  <a:pt x="3705852" y="3763362"/>
                  <a:pt x="3698897" y="3777388"/>
                  <a:pt x="3698897" y="3791414"/>
                </a:cubicBezTo>
                <a:cubicBezTo>
                  <a:pt x="3538942" y="4408558"/>
                  <a:pt x="4171808" y="4780247"/>
                  <a:pt x="4867266" y="4639987"/>
                </a:cubicBezTo>
                <a:cubicBezTo>
                  <a:pt x="5308013" y="4560214"/>
                  <a:pt x="5771715" y="4272106"/>
                  <a:pt x="6068128" y="3719238"/>
                </a:cubicBezTo>
                <a:lnTo>
                  <a:pt x="6115477" y="3623370"/>
                </a:lnTo>
                <a:lnTo>
                  <a:pt x="6115477" y="6155481"/>
                </a:lnTo>
                <a:lnTo>
                  <a:pt x="6032540" y="6197000"/>
                </a:lnTo>
                <a:cubicBezTo>
                  <a:pt x="5009917" y="6670716"/>
                  <a:pt x="3747579" y="6577767"/>
                  <a:pt x="2808711" y="5705963"/>
                </a:cubicBezTo>
                <a:cubicBezTo>
                  <a:pt x="1828115" y="4801286"/>
                  <a:pt x="1918525" y="2809594"/>
                  <a:pt x="3372032" y="2627256"/>
                </a:cubicBezTo>
                <a:cubicBezTo>
                  <a:pt x="3406804" y="2620243"/>
                  <a:pt x="3441578" y="2620243"/>
                  <a:pt x="3476350" y="2620243"/>
                </a:cubicBezTo>
                <a:cubicBezTo>
                  <a:pt x="3712806" y="2613230"/>
                  <a:pt x="3942307" y="2704399"/>
                  <a:pt x="4060535" y="2935828"/>
                </a:cubicBezTo>
                <a:cubicBezTo>
                  <a:pt x="4088353" y="2991932"/>
                  <a:pt x="4109217" y="3076088"/>
                  <a:pt x="4109217" y="3076088"/>
                </a:cubicBezTo>
                <a:cubicBezTo>
                  <a:pt x="4109217" y="3076088"/>
                  <a:pt x="4123126" y="3097127"/>
                  <a:pt x="4137036" y="3097127"/>
                </a:cubicBezTo>
                <a:cubicBezTo>
                  <a:pt x="4143990" y="3097127"/>
                  <a:pt x="4157899" y="3083101"/>
                  <a:pt x="4164854" y="3055049"/>
                </a:cubicBezTo>
                <a:cubicBezTo>
                  <a:pt x="4304815" y="2508912"/>
                  <a:pt x="3832447" y="2161440"/>
                  <a:pt x="3246265" y="2172370"/>
                </a:cubicBezTo>
                <a:cubicBezTo>
                  <a:pt x="3162525" y="2173932"/>
                  <a:pt x="3076462" y="2182807"/>
                  <a:pt x="2989530" y="2199463"/>
                </a:cubicBezTo>
                <a:cubicBezTo>
                  <a:pt x="2447072" y="2304658"/>
                  <a:pt x="1876797" y="2711412"/>
                  <a:pt x="1612523" y="3545959"/>
                </a:cubicBezTo>
                <a:cubicBezTo>
                  <a:pt x="1243930" y="4724143"/>
                  <a:pt x="1800297" y="5874275"/>
                  <a:pt x="2732210" y="6540510"/>
                </a:cubicBezTo>
                <a:cubicBezTo>
                  <a:pt x="2906075" y="6663238"/>
                  <a:pt x="3090371" y="6763173"/>
                  <a:pt x="3281622" y="6843823"/>
                </a:cubicBezTo>
                <a:lnTo>
                  <a:pt x="3320286" y="6858000"/>
                </a:lnTo>
                <a:lnTo>
                  <a:pt x="1738891" y="6858000"/>
                </a:lnTo>
                <a:lnTo>
                  <a:pt x="1726405" y="6850836"/>
                </a:lnTo>
                <a:cubicBezTo>
                  <a:pt x="1134396" y="6482653"/>
                  <a:pt x="652791" y="5951418"/>
                  <a:pt x="381563" y="5348300"/>
                </a:cubicBezTo>
                <a:cubicBezTo>
                  <a:pt x="-56576" y="4352454"/>
                  <a:pt x="-91349" y="3440764"/>
                  <a:pt x="145107" y="2676347"/>
                </a:cubicBezTo>
                <a:cubicBezTo>
                  <a:pt x="505659" y="1249640"/>
                  <a:pt x="1788697" y="363557"/>
                  <a:pt x="3097942" y="360991"/>
                </a:cubicBezTo>
                <a:close/>
                <a:moveTo>
                  <a:pt x="4590885" y="0"/>
                </a:moveTo>
                <a:lnTo>
                  <a:pt x="6115477" y="0"/>
                </a:lnTo>
                <a:lnTo>
                  <a:pt x="6115477" y="1478397"/>
                </a:lnTo>
                <a:lnTo>
                  <a:pt x="6086069" y="1413064"/>
                </a:lnTo>
                <a:cubicBezTo>
                  <a:pt x="5868129" y="974517"/>
                  <a:pt x="5532298" y="590418"/>
                  <a:pt x="5124586" y="298940"/>
                </a:cubicBezTo>
                <a:cubicBezTo>
                  <a:pt x="4996796" y="206895"/>
                  <a:pt x="4862159" y="127670"/>
                  <a:pt x="4722511" y="59786"/>
                </a:cubicBezTo>
                <a:close/>
              </a:path>
            </a:pathLst>
          </a:custGeom>
          <a:solidFill>
            <a:srgbClr val="A4B2BA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165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2FAA613-2912-544B-8C5A-8052A87E69EA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5770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600" dirty="0" err="1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375B8A8-C72F-43C8-21A3-E4DA5EE2A6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4338" y="1540510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 dirty="0"/>
              <a:t>XX:XX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1A3FCE1-ADBF-CC2C-0B1B-34C37AF1AE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6187" y="1540510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014131A-1908-499C-25E8-082C282559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4337" y="1958975"/>
            <a:ext cx="11361737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7DAB05B-6074-7A6E-0309-17DC9F6890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4338" y="2519363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 dirty="0"/>
              <a:t>XX:XX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202BD8C8-731E-2093-C331-14CE8556CB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46187" y="2519363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796201B8-E872-19AE-FCAA-3A72DD74FA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4337" y="2937828"/>
            <a:ext cx="11361737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DE6F72EE-0490-F46F-58BF-788F839BF8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4338" y="3500120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 dirty="0"/>
              <a:t>XX:XX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ED8270AC-0F9F-2118-89A5-4FA011AA86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46187" y="3500120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45AD80A4-7289-76F8-470C-2D27648F2DA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4337" y="3918585"/>
            <a:ext cx="11361737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0CE0D423-B333-FFB1-9833-F67B0EFB28C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4338" y="4478973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 dirty="0"/>
              <a:t>XX:XX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D9EC909C-EB31-356E-B47C-67E2AB5652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46187" y="4478973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B9550632-E8D5-9674-66E2-E2EEA055280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4337" y="4897438"/>
            <a:ext cx="11361737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433FC44C-E6EF-0123-A942-4B073E4D7F6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4338" y="5457825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 dirty="0"/>
              <a:t>XX:XX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18F836E2-4985-6202-6619-0FA850EBEAE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46187" y="5457825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3E261C05-6C74-FD1D-ABDF-FD57E2364F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4337" y="5876290"/>
            <a:ext cx="11361737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</p:spTree>
    <p:extLst>
      <p:ext uri="{BB962C8B-B14F-4D97-AF65-F5344CB8AC3E}">
        <p14:creationId xmlns:p14="http://schemas.microsoft.com/office/powerpoint/2010/main" val="87015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2FAA613-2912-544B-8C5A-8052A87E69EA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5770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dirty="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375B8A8-C72F-43C8-21A3-E4DA5EE2A6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4338" y="1538288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1A3FCE1-ADBF-CC2C-0B1B-34C37AF1AE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6188" y="1538288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014131A-1908-499C-25E8-082C282559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4338" y="1956753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2A7BC332-2FA7-F1A3-09E3-C341D87456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2525" y="1538288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42AF2EC7-B01A-38A9-8C46-D34E8D9D867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64375" y="1538288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96D7500-DA7D-A834-AF45-1DB4737C8A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2525" y="1956753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CD198459-CA3D-F1B9-857A-FE2CBFD17E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4338" y="2517775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552CA2D2-3D50-84DB-50BF-020B1295E0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46188" y="2517775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81C2CE5B-E309-F041-C31C-98F18DA2E6D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4338" y="2936240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A913D01E-430B-9F11-9C5A-55450E37BE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32525" y="2517775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5333B725-90CA-25E3-32F5-0EECCDA6FB7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64375" y="2517775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C1B2ED87-62C7-4F16-6B8A-03759F72F44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2525" y="2936240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05B34670-3E45-AE0B-5342-CA165683CD1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4338" y="3498850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4213B1FA-7DEF-F70C-FCBA-E74F51E9A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46188" y="3498850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72CA03C1-E0FE-0E41-9C6D-21E2FF617A1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4338" y="3917315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AAED3781-A0B6-CE6C-7DC3-3F2D7F549C8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32525" y="3498850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1EEE46EE-855C-5EE3-E945-D3B737984F3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064375" y="3498850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C28B688E-4DE7-8342-DF5C-95265A69B45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32525" y="3917315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A4837B86-41C8-AB5C-2675-FBD75158BA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14338" y="4478338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AAF3AAF7-0DAB-24EA-7626-ADAABC4F6EE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46188" y="4478338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ACE17940-A783-9C4D-1E41-D345143F94C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4338" y="4896803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79F90DB9-40F3-A4D8-3667-9046C1C323E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32525" y="4478338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5B1748D5-635C-A876-74ED-5337661C20A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064375" y="4478338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F4671A07-6B4A-D052-BF3B-D014DA74698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32525" y="4896803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AA1B1338-7AB2-28B2-CE61-42AB9F6E7E4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14338" y="5457825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57" name="Text Placeholder 10">
            <a:extLst>
              <a:ext uri="{FF2B5EF4-FFF2-40B4-BE49-F238E27FC236}">
                <a16:creationId xmlns:a16="http://schemas.microsoft.com/office/drawing/2014/main" id="{CBC3BA55-9CAE-931A-CA5F-B855688757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246188" y="5457825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CB3C9DA4-E7D8-7A16-640E-32690CDB099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14338" y="5876290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6F706B84-9AA8-DE8D-58A5-66F3DB430B8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232525" y="5457825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  <a:endParaRPr lang="da-DK" dirty="0"/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8B9A91E2-2BF6-7A4D-450E-C65593E49A0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064375" y="5457825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61" name="Text Placeholder 10">
            <a:extLst>
              <a:ext uri="{FF2B5EF4-FFF2-40B4-BE49-F238E27FC236}">
                <a16:creationId xmlns:a16="http://schemas.microsoft.com/office/drawing/2014/main" id="{EE3C840A-5046-305A-D59A-A81269FDA51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32525" y="5876290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2"/>
                </a:solidFill>
              </a:rPr>
              <a:t>Taler</a:t>
            </a:r>
          </a:p>
        </p:txBody>
      </p:sp>
    </p:spTree>
    <p:extLst>
      <p:ext uri="{BB962C8B-B14F-4D97-AF65-F5344CB8AC3E}">
        <p14:creationId xmlns:p14="http://schemas.microsoft.com/office/powerpoint/2010/main" val="967277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rgbClr val="DEE2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749C3-084C-BACF-1975-5940175654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677989"/>
            <a:ext cx="8034338" cy="2660649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3059B-3369-762F-D534-675CF1BF189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671753"/>
            <a:ext cx="8034338" cy="1486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1423DDA-0B17-748A-78BE-08AB5CEDF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03C06-FBFF-4527-9249-04B5DDF988CE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D45AC2B-3291-2312-718D-8A98C4C40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5BAD8DC-742C-518C-5A53-0D4108FB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16350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Afsnitsoverskrift">
    <p:bg>
      <p:bgPr>
        <a:solidFill>
          <a:srgbClr val="A4B2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749C3-084C-BACF-1975-5940175654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677989"/>
            <a:ext cx="8034338" cy="2660649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3059B-3369-762F-D534-675CF1BF189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8034338" cy="1568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1423DDA-0B17-748A-78BE-08AB5CEDF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2EBE-A064-4738-AAF1-6E6DA5417EF9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D45AC2B-3291-2312-718D-8A98C4C40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5BAD8DC-742C-518C-5A53-0D4108FB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05645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Afsnitsoverskrift">
    <p:bg>
      <p:bgPr>
        <a:solidFill>
          <a:srgbClr val="AB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749C3-084C-BACF-1975-5940175654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677989"/>
            <a:ext cx="8034338" cy="2660649"/>
          </a:xfrm>
        </p:spPr>
        <p:txBody>
          <a:bodyPr anchor="b"/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3059B-3369-762F-D534-675CF1BF189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8034338" cy="1568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1423DDA-0B17-748A-78BE-08AB5CEDF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AF42-F3BD-4BCC-8901-8E0DFAE0D901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D45AC2B-3291-2312-718D-8A98C4C40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5BAD8DC-742C-518C-5A53-0D4108FB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64874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nivau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32783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9C70A-A1F0-0A58-7768-0C0F705AE5B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14338" y="1677988"/>
            <a:ext cx="5541962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37FFD1-9811-9F57-D161-689CE381A1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34112" y="1677988"/>
            <a:ext cx="5541963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BB4DF-61EE-0348-8960-6AB1CC85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91F-28B5-4ED4-980F-F7980C0A9ECB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3376F-7DC1-B2D3-28B1-B9BA294D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1ACF4-5257-F553-73C6-99F7A7A81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2CD10C1-81ED-AB89-EAF8-B022AE7DA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2125511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9C70A-A1F0-0A58-7768-0C0F705AE5B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14338" y="1677988"/>
            <a:ext cx="3602037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37FFD1-9811-9F57-D161-689CE381A1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296913" y="1677988"/>
            <a:ext cx="3602037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BB4DF-61EE-0348-8960-6AB1CC85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91F-28B5-4ED4-980F-F7980C0A9ECB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3376F-7DC1-B2D3-28B1-B9BA294D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1ACF4-5257-F553-73C6-99F7A7A81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2CD10C1-81ED-AB89-EAF8-B022AE7DA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3E80DA8-52D5-4DFA-7BA2-3A66929D65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73244" y="1677988"/>
            <a:ext cx="3602037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58010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9C70A-A1F0-0A58-7768-0C0F705AE5B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14338" y="1677988"/>
            <a:ext cx="5541962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BB4DF-61EE-0348-8960-6AB1CC85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91F-28B5-4ED4-980F-F7980C0A9ECB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3376F-7DC1-B2D3-28B1-B9BA294D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1ACF4-5257-F553-73C6-99F7A7A81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2CD10C1-81ED-AB89-EAF8-B022AE7DA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337" y="419100"/>
            <a:ext cx="5541963" cy="839788"/>
          </a:xfrm>
        </p:spPr>
        <p:txBody>
          <a:bodyPr/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1E378B-6CF1-3C3E-3A6C-080C9D87B9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4113" y="419100"/>
            <a:ext cx="5541962" cy="5738813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91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med indholds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9C70A-A1F0-0A58-7768-0C0F705AE5B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14338" y="1677988"/>
            <a:ext cx="5541962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BB4DF-61EE-0348-8960-6AB1CC85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91F-28B5-4ED4-980F-F7980C0A9ECB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3376F-7DC1-B2D3-28B1-B9BA294D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1ACF4-5257-F553-73C6-99F7A7A81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2CD10C1-81ED-AB89-EAF8-B022AE7DA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338" y="419100"/>
            <a:ext cx="11361738" cy="839788"/>
          </a:xfrm>
        </p:spPr>
        <p:txBody>
          <a:bodyPr/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1E378B-6CF1-3C3E-3A6C-080C9D87B9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4113" y="1677988"/>
            <a:ext cx="5541962" cy="4479925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489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1FEB7-81CF-0755-490B-C17BD37E1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14339" y="1677988"/>
            <a:ext cx="5541962" cy="6181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62049-B8F7-13AF-4B0E-706AFE0EB2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14339" y="2517775"/>
            <a:ext cx="5541962" cy="36401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00EA7F-859C-B039-CB57-83760701FF5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34112" y="1677988"/>
            <a:ext cx="5541963" cy="6181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03ABD9-CCBE-8281-3BFE-AE34A9D8F06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34112" y="2517775"/>
            <a:ext cx="5541963" cy="36401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EE389F-05A7-795B-3EA5-FDE2744AD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19E5-AB7E-41D6-848F-46E55995357E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168A9E-8F50-7596-35B4-0F1D5BEE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914F73-FE74-B45F-0B29-A7D2C6461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5E7B53BF-4DC0-5FDB-1039-C35AF63425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2702057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378EC-B021-7464-1BF3-731F2D6DD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622DCB-5FEB-2ECF-9492-27A9548FB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B3EAC-3A76-4181-995E-58DC54239F30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EA7E87-0555-0CE2-B957-CA4A213A2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1C199D-18D3-3981-EA70-1E1D37AAC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26286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E1E62A-639D-621A-9430-7777049F5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62D9-EE94-417C-81B5-8D4D3967DEAE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67648-3F4D-BFA4-7005-73BFC3C22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D64F91-3C0D-2797-769A-BEFAB2FE0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07871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ugerdefineret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e 14">
            <a:extLst>
              <a:ext uri="{FF2B5EF4-FFF2-40B4-BE49-F238E27FC236}">
                <a16:creationId xmlns:a16="http://schemas.microsoft.com/office/drawing/2014/main" id="{9F79B45E-8217-B58D-3E89-3F617B2ADDF4}"/>
              </a:ext>
            </a:extLst>
          </p:cNvPr>
          <p:cNvGrpSpPr/>
          <p:nvPr userDrawn="1"/>
        </p:nvGrpSpPr>
        <p:grpSpPr>
          <a:xfrm>
            <a:off x="4198901" y="3001824"/>
            <a:ext cx="3794198" cy="654672"/>
            <a:chOff x="830263" y="777875"/>
            <a:chExt cx="1665288" cy="287338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8304C4EE-1C4A-B0B1-DF89-75D5C48186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0863" y="809625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57686CB7-A5E5-F2FF-814D-66791C8122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46313" y="852488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2758C93F-719F-2B35-81D4-733D50A1EDA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7476" y="852488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EF5B63F4-89F6-AB3F-9E6B-D85799EF199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55801" y="852488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E9E614E6-1970-448B-1500-759C06FFC6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8551" y="811213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A457392A-3531-BC47-42AF-E1B668775E6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93913" y="852488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60324151-AF46-311F-B23C-410A4C1FA9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8576" y="852488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BE2466F4-3A44-E9E6-C276-0E82D93201B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57288" y="811213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B46B731E-6376-EFDE-3765-8592679FBA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30263" y="811213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6" name="Kombinationstegning: figur 25">
              <a:extLst>
                <a:ext uri="{FF2B5EF4-FFF2-40B4-BE49-F238E27FC236}">
                  <a16:creationId xmlns:a16="http://schemas.microsoft.com/office/drawing/2014/main" id="{0FA64D4B-A242-56F4-BC3A-890C6FC050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36701" y="777875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89 w 252413"/>
                <a:gd name="connsiteY2" fmla="*/ 32965 h 252413"/>
                <a:gd name="connsiteX3" fmla="*/ 124409 w 252413"/>
                <a:gd name="connsiteY3" fmla="*/ 33129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89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0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3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2 h 252413"/>
                <a:gd name="connsiteX30" fmla="*/ 135521 w 252413"/>
                <a:gd name="connsiteY30" fmla="*/ 216049 h 252413"/>
                <a:gd name="connsiteX31" fmla="*/ 136992 w 252413"/>
                <a:gd name="connsiteY31" fmla="*/ 215554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3 h 252413"/>
                <a:gd name="connsiteX35" fmla="*/ 127187 w 252413"/>
                <a:gd name="connsiteY35" fmla="*/ 210775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79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5 w 252413"/>
                <a:gd name="connsiteY42" fmla="*/ 117338 h 252413"/>
                <a:gd name="connsiteX43" fmla="*/ 129312 w 252413"/>
                <a:gd name="connsiteY43" fmla="*/ 114042 h 252413"/>
                <a:gd name="connsiteX44" fmla="*/ 115584 w 252413"/>
                <a:gd name="connsiteY44" fmla="*/ 106627 h 252413"/>
                <a:gd name="connsiteX45" fmla="*/ 113133 w 252413"/>
                <a:gd name="connsiteY45" fmla="*/ 106791 h 252413"/>
                <a:gd name="connsiteX46" fmla="*/ 99896 w 252413"/>
                <a:gd name="connsiteY46" fmla="*/ 179135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89" y="32965"/>
                  </a:cubicBezTo>
                  <a:cubicBezTo>
                    <a:pt x="125063" y="33129"/>
                    <a:pt x="124736" y="33129"/>
                    <a:pt x="124409" y="33129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8"/>
                    <a:pt x="117382" y="34612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89" y="40051"/>
                  </a:cubicBezTo>
                  <a:cubicBezTo>
                    <a:pt x="126207" y="40215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0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7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3"/>
                    <a:pt x="121467" y="132993"/>
                    <a:pt x="121467" y="132993"/>
                  </a:cubicBezTo>
                  <a:cubicBezTo>
                    <a:pt x="121794" y="132993"/>
                    <a:pt x="121958" y="133158"/>
                    <a:pt x="122121" y="133488"/>
                  </a:cubicBezTo>
                  <a:cubicBezTo>
                    <a:pt x="122121" y="133488"/>
                    <a:pt x="122611" y="135465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199"/>
                    <a:pt x="138463" y="144199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6" y="56859"/>
                    <a:pt x="37306" y="107945"/>
                  </a:cubicBezTo>
                  <a:cubicBezTo>
                    <a:pt x="31750" y="125907"/>
                    <a:pt x="32567" y="147330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6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2"/>
                  </a:cubicBezTo>
                  <a:cubicBezTo>
                    <a:pt x="131109" y="217202"/>
                    <a:pt x="135195" y="216214"/>
                    <a:pt x="135521" y="216049"/>
                  </a:cubicBezTo>
                  <a:cubicBezTo>
                    <a:pt x="135848" y="216049"/>
                    <a:pt x="136829" y="215719"/>
                    <a:pt x="136992" y="215554"/>
                  </a:cubicBezTo>
                  <a:cubicBezTo>
                    <a:pt x="137483" y="215225"/>
                    <a:pt x="137973" y="214895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1" y="212423"/>
                    <a:pt x="135031" y="212423"/>
                  </a:cubicBezTo>
                  <a:cubicBezTo>
                    <a:pt x="133234" y="212094"/>
                    <a:pt x="129638" y="211270"/>
                    <a:pt x="127187" y="210775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3"/>
                    <a:pt x="98098" y="198746"/>
                  </a:cubicBezTo>
                  <a:cubicBezTo>
                    <a:pt x="76200" y="183090"/>
                    <a:pt x="63127" y="156064"/>
                    <a:pt x="71788" y="128379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1" y="102177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5" y="117338"/>
                    <a:pt x="130455" y="117338"/>
                  </a:cubicBezTo>
                  <a:cubicBezTo>
                    <a:pt x="130455" y="117338"/>
                    <a:pt x="129965" y="115361"/>
                    <a:pt x="129312" y="114042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1"/>
                  </a:cubicBezTo>
                  <a:cubicBezTo>
                    <a:pt x="78978" y="111076"/>
                    <a:pt x="76854" y="157877"/>
                    <a:pt x="99896" y="179135"/>
                  </a:cubicBezTo>
                  <a:cubicBezTo>
                    <a:pt x="139117" y="215554"/>
                    <a:pt x="202360" y="194131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5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0C90425-B8E0-6A02-A2BE-214C67B944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82838" y="852488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</p:grpSp>
    </p:spTree>
    <p:extLst>
      <p:ext uri="{BB962C8B-B14F-4D97-AF65-F5344CB8AC3E}">
        <p14:creationId xmlns:p14="http://schemas.microsoft.com/office/powerpoint/2010/main" val="2346402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ÆS_logo_POS_CMYK.pdf">
            <a:extLst>
              <a:ext uri="{FF2B5EF4-FFF2-40B4-BE49-F238E27FC236}">
                <a16:creationId xmlns:a16="http://schemas.microsoft.com/office/drawing/2014/main" id="{8279718C-33AA-1D63-F4AE-507BFFAAA5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" r="152"/>
          <a:stretch/>
        </p:blipFill>
        <p:spPr>
          <a:xfrm>
            <a:off x="4198901" y="3001824"/>
            <a:ext cx="3794197" cy="65467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34016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ugerdefineret layout">
    <p:bg>
      <p:bgPr>
        <a:solidFill>
          <a:srgbClr val="E0B3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E6E6FBE5-FD89-5517-7C26-F9DBB9ADF36A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77837" y="1958975"/>
            <a:ext cx="11234737" cy="2431435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4800" kern="1200" dirty="0">
                <a:solidFill>
                  <a:srgbClr val="192B37"/>
                </a:solidFill>
                <a:latin typeface="+mj-lt"/>
                <a:ea typeface="IBM Plex Sans" panose="020B0503050203000203" pitchFamily="34" charset="0"/>
                <a:cs typeface="+mj-cs"/>
              </a:rPr>
              <a:t>Brug ikke masterlayouts, </a:t>
            </a:r>
            <a:br>
              <a:rPr lang="da-DK" sz="4800" kern="1200" dirty="0">
                <a:solidFill>
                  <a:srgbClr val="192B37"/>
                </a:solidFill>
                <a:latin typeface="+mj-lt"/>
                <a:ea typeface="IBM Plex Sans" panose="020B0503050203000203" pitchFamily="34" charset="0"/>
                <a:cs typeface="+mj-cs"/>
              </a:rPr>
            </a:br>
            <a:r>
              <a:rPr lang="da-DK" sz="4800" kern="1200" dirty="0">
                <a:solidFill>
                  <a:srgbClr val="192B37"/>
                </a:solidFill>
                <a:latin typeface="+mj-lt"/>
                <a:ea typeface="IBM Plex Sans" panose="020B0503050203000203" pitchFamily="34" charset="0"/>
                <a:cs typeface="+mj-cs"/>
              </a:rPr>
              <a:t>der ligger efter dette</a:t>
            </a:r>
          </a:p>
          <a:p>
            <a:pPr algn="ctr"/>
            <a:endParaRPr lang="da-DK" sz="1100" b="1" dirty="0">
              <a:solidFill>
                <a:srgbClr val="192B37"/>
              </a:solidFill>
            </a:endParaRPr>
          </a:p>
          <a:p>
            <a:pPr algn="ctr">
              <a:spcBef>
                <a:spcPts val="1800"/>
              </a:spcBef>
            </a:pPr>
            <a:r>
              <a:rPr lang="da-DK" sz="1800" dirty="0">
                <a:solidFill>
                  <a:srgbClr val="192B37"/>
                </a:solidFill>
              </a:rPr>
              <a:t>Slides i præsentationen efter denne er fra den præsentation, du har kopieret slides fra </a:t>
            </a:r>
            <a:br>
              <a:rPr lang="da-DK" sz="1800" dirty="0">
                <a:solidFill>
                  <a:schemeClr val="bg1"/>
                </a:solidFill>
              </a:rPr>
            </a:br>
            <a:r>
              <a:rPr lang="da-DK" sz="1800" dirty="0">
                <a:solidFill>
                  <a:srgbClr val="B94335"/>
                </a:solidFill>
              </a:rPr>
              <a:t>Slet layout fra masteren og brug et af de eksisterende layouts (før dette slide)</a:t>
            </a:r>
          </a:p>
        </p:txBody>
      </p:sp>
    </p:spTree>
    <p:extLst>
      <p:ext uri="{BB962C8B-B14F-4D97-AF65-F5344CB8AC3E}">
        <p14:creationId xmlns:p14="http://schemas.microsoft.com/office/powerpoint/2010/main" val="1489223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A28031AD-EEFD-6FEA-4BEC-EBD7D9B6716F}"/>
              </a:ext>
            </a:extLst>
          </p:cNvPr>
          <p:cNvSpPr/>
          <p:nvPr userDrawn="1"/>
        </p:nvSpPr>
        <p:spPr>
          <a:xfrm>
            <a:off x="0" y="6576219"/>
            <a:ext cx="12192000" cy="2817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800" dirty="0"/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7246CA8F-7E1F-FCBD-6F4E-A6278E462C59}"/>
              </a:ext>
            </a:extLst>
          </p:cNvPr>
          <p:cNvSpPr/>
          <p:nvPr/>
        </p:nvSpPr>
        <p:spPr>
          <a:xfrm>
            <a:off x="0" y="6576219"/>
            <a:ext cx="12192000" cy="2817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8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A75624-6F22-75AD-7F9C-B5C12884A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7" y="419100"/>
            <a:ext cx="11361737" cy="8397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a-DK" dirty="0"/>
              <a:t>Klik for at redigere titeltypografien </a:t>
            </a:r>
            <a:r>
              <a:rPr lang="da-DK"/>
              <a:t>i masteren</a:t>
            </a:r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682E3-1200-6DFD-1151-577DC0B95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337" y="1677988"/>
            <a:ext cx="11361737" cy="44799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Normal tekst (bold for mellemrubrik, forøg nivau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2DC6F-A788-7B4D-06CB-E5D0B635EF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66188" y="6577013"/>
            <a:ext cx="1939925" cy="2730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619C5E17-E3FE-46F1-9A9E-4EDB6E4D0AA7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27101-A64C-B695-DC11-5349CB46A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4262" y="6577013"/>
            <a:ext cx="6511926" cy="2730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A4518-9894-242B-21BB-F4A3B68760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2337" y="6577013"/>
            <a:ext cx="693737" cy="2730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0E8862F4-759C-4937-98C7-CDEB1EE77131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40" name="Gruppe 39">
            <a:extLst>
              <a:ext uri="{FF2B5EF4-FFF2-40B4-BE49-F238E27FC236}">
                <a16:creationId xmlns:a16="http://schemas.microsoft.com/office/drawing/2014/main" id="{2BC78506-0AA1-4479-72F8-ACEE3E335213}"/>
              </a:ext>
            </a:extLst>
          </p:cNvPr>
          <p:cNvGrpSpPr/>
          <p:nvPr/>
        </p:nvGrpSpPr>
        <p:grpSpPr>
          <a:xfrm>
            <a:off x="414338" y="6667500"/>
            <a:ext cx="627122" cy="108207"/>
            <a:chOff x="-3222625" y="8053388"/>
            <a:chExt cx="1665288" cy="287338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B9A3E7CD-E2C2-DF6A-5910-7EBB2C471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32025" y="8085138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3F96DF0B-F14F-DF4D-007B-43E022DCAE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806575" y="8128001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A458A159-6BEC-08A3-6E61-A61A52B4F8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665413" y="8128001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CA0E538F-7715-9CB7-6DEA-0A61443530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97088" y="8128001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2A6D11B-4C36-DEAA-F006-95C973F65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-2954338" y="8086726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5B2BECF9-08D5-DB58-18B1-8922BB0C9E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958975" y="8128001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12E8FBC7-DBC9-9177-A00D-7C20C2109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754313" y="8128001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5F175DEA-C979-C10D-9739-1A7C1AC389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895600" y="8086726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id="{7EFE5A71-B05C-90EF-A1EA-AC09D0FE13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222625" y="8086726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39" name="Kombinationstegning: figur 38">
              <a:extLst>
                <a:ext uri="{FF2B5EF4-FFF2-40B4-BE49-F238E27FC236}">
                  <a16:creationId xmlns:a16="http://schemas.microsoft.com/office/drawing/2014/main" id="{378FDDF4-9A84-2972-8A9F-84F8B6340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-2516188" y="8053388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90 w 252413"/>
                <a:gd name="connsiteY2" fmla="*/ 32965 h 252413"/>
                <a:gd name="connsiteX3" fmla="*/ 124409 w 252413"/>
                <a:gd name="connsiteY3" fmla="*/ 33130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90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1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4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3 h 252413"/>
                <a:gd name="connsiteX30" fmla="*/ 135522 w 252413"/>
                <a:gd name="connsiteY30" fmla="*/ 216049 h 252413"/>
                <a:gd name="connsiteX31" fmla="*/ 136992 w 252413"/>
                <a:gd name="connsiteY31" fmla="*/ 215555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4 h 252413"/>
                <a:gd name="connsiteX35" fmla="*/ 127187 w 252413"/>
                <a:gd name="connsiteY35" fmla="*/ 210776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80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6 w 252413"/>
                <a:gd name="connsiteY42" fmla="*/ 117338 h 252413"/>
                <a:gd name="connsiteX43" fmla="*/ 129312 w 252413"/>
                <a:gd name="connsiteY43" fmla="*/ 114043 h 252413"/>
                <a:gd name="connsiteX44" fmla="*/ 115584 w 252413"/>
                <a:gd name="connsiteY44" fmla="*/ 106627 h 252413"/>
                <a:gd name="connsiteX45" fmla="*/ 113133 w 252413"/>
                <a:gd name="connsiteY45" fmla="*/ 106792 h 252413"/>
                <a:gd name="connsiteX46" fmla="*/ 99896 w 252413"/>
                <a:gd name="connsiteY46" fmla="*/ 179136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90" y="32965"/>
                  </a:cubicBezTo>
                  <a:cubicBezTo>
                    <a:pt x="125063" y="33130"/>
                    <a:pt x="124736" y="33130"/>
                    <a:pt x="124409" y="33130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9"/>
                    <a:pt x="117382" y="34613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90" y="40051"/>
                  </a:cubicBezTo>
                  <a:cubicBezTo>
                    <a:pt x="126207" y="40216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1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8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4"/>
                    <a:pt x="121467" y="132994"/>
                    <a:pt x="121467" y="132994"/>
                  </a:cubicBezTo>
                  <a:cubicBezTo>
                    <a:pt x="121794" y="132994"/>
                    <a:pt x="121958" y="133158"/>
                    <a:pt x="122121" y="133488"/>
                  </a:cubicBezTo>
                  <a:cubicBezTo>
                    <a:pt x="122121" y="133488"/>
                    <a:pt x="122611" y="135466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200"/>
                    <a:pt x="138463" y="144200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7" y="56860"/>
                    <a:pt x="37306" y="107945"/>
                  </a:cubicBezTo>
                  <a:cubicBezTo>
                    <a:pt x="31750" y="125908"/>
                    <a:pt x="32567" y="147331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7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3"/>
                  </a:cubicBezTo>
                  <a:cubicBezTo>
                    <a:pt x="131109" y="217203"/>
                    <a:pt x="135195" y="216214"/>
                    <a:pt x="135522" y="216049"/>
                  </a:cubicBezTo>
                  <a:cubicBezTo>
                    <a:pt x="135848" y="216049"/>
                    <a:pt x="136829" y="215719"/>
                    <a:pt x="136992" y="215555"/>
                  </a:cubicBezTo>
                  <a:cubicBezTo>
                    <a:pt x="137483" y="215225"/>
                    <a:pt x="137973" y="214896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2" y="212424"/>
                    <a:pt x="135031" y="212424"/>
                  </a:cubicBezTo>
                  <a:cubicBezTo>
                    <a:pt x="133234" y="212094"/>
                    <a:pt x="129638" y="211270"/>
                    <a:pt x="127187" y="210776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4"/>
                    <a:pt x="98098" y="198746"/>
                  </a:cubicBezTo>
                  <a:cubicBezTo>
                    <a:pt x="76200" y="183091"/>
                    <a:pt x="63127" y="156065"/>
                    <a:pt x="71788" y="128380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2" y="102178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6" y="117338"/>
                    <a:pt x="130456" y="117338"/>
                  </a:cubicBezTo>
                  <a:cubicBezTo>
                    <a:pt x="130456" y="117338"/>
                    <a:pt x="129965" y="115361"/>
                    <a:pt x="129312" y="114043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2"/>
                  </a:cubicBezTo>
                  <a:cubicBezTo>
                    <a:pt x="78978" y="111076"/>
                    <a:pt x="76854" y="157877"/>
                    <a:pt x="99896" y="179136"/>
                  </a:cubicBezTo>
                  <a:cubicBezTo>
                    <a:pt x="139117" y="215555"/>
                    <a:pt x="202360" y="194132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6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 sz="800" dirty="0"/>
            </a:p>
          </p:txBody>
        </p:sp>
        <p:sp>
          <p:nvSpPr>
            <p:cNvPr id="38" name="Freeform 16">
              <a:extLst>
                <a:ext uri="{FF2B5EF4-FFF2-40B4-BE49-F238E27FC236}">
                  <a16:creationId xmlns:a16="http://schemas.microsoft.com/office/drawing/2014/main" id="{5089C09F-C5DD-384C-1289-E6A4A7199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70050" y="8128001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826778AB-4ADA-476F-F5BC-1877799972DF}"/>
              </a:ext>
            </a:extLst>
          </p:cNvPr>
          <p:cNvGrpSpPr/>
          <p:nvPr userDrawn="1"/>
        </p:nvGrpSpPr>
        <p:grpSpPr>
          <a:xfrm>
            <a:off x="414338" y="6667500"/>
            <a:ext cx="627122" cy="108207"/>
            <a:chOff x="-3222625" y="8053388"/>
            <a:chExt cx="1665288" cy="28733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D5163BCA-ACBB-EFA8-5BF0-3AA08C8B92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32025" y="8085138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466C5F51-4FA5-495F-9851-0349C3DE106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806575" y="8128001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1A57C059-3599-F8FD-D7B8-EBC19BD2F60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665413" y="8128001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B6912E3C-5050-5981-FC1D-6B6FB35C3F1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097088" y="8128001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A668AE9A-D61F-D111-3D25-940444DF7A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954338" y="8086726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B67EA869-8FFF-FC8D-328C-D0E1097B1D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958975" y="8128001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FCAF1BF0-8700-A105-E4C5-7E3BFD6AEB4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754313" y="8128001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4A1FFB29-ED07-6514-AEE9-9D98C4877F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895600" y="8086726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755CDF40-9EBD-4A5E-5125-588E0E5EEB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222625" y="8086726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  <p:sp>
          <p:nvSpPr>
            <p:cNvPr id="19" name="Kombinationstegning: figur 18">
              <a:extLst>
                <a:ext uri="{FF2B5EF4-FFF2-40B4-BE49-F238E27FC236}">
                  <a16:creationId xmlns:a16="http://schemas.microsoft.com/office/drawing/2014/main" id="{F6049C8D-A51E-6ACD-6B27-87584E330D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516188" y="8053388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90 w 252413"/>
                <a:gd name="connsiteY2" fmla="*/ 32965 h 252413"/>
                <a:gd name="connsiteX3" fmla="*/ 124409 w 252413"/>
                <a:gd name="connsiteY3" fmla="*/ 33130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90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1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4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3 h 252413"/>
                <a:gd name="connsiteX30" fmla="*/ 135522 w 252413"/>
                <a:gd name="connsiteY30" fmla="*/ 216049 h 252413"/>
                <a:gd name="connsiteX31" fmla="*/ 136992 w 252413"/>
                <a:gd name="connsiteY31" fmla="*/ 215555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4 h 252413"/>
                <a:gd name="connsiteX35" fmla="*/ 127187 w 252413"/>
                <a:gd name="connsiteY35" fmla="*/ 210776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80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6 w 252413"/>
                <a:gd name="connsiteY42" fmla="*/ 117338 h 252413"/>
                <a:gd name="connsiteX43" fmla="*/ 129312 w 252413"/>
                <a:gd name="connsiteY43" fmla="*/ 114043 h 252413"/>
                <a:gd name="connsiteX44" fmla="*/ 115584 w 252413"/>
                <a:gd name="connsiteY44" fmla="*/ 106627 h 252413"/>
                <a:gd name="connsiteX45" fmla="*/ 113133 w 252413"/>
                <a:gd name="connsiteY45" fmla="*/ 106792 h 252413"/>
                <a:gd name="connsiteX46" fmla="*/ 99896 w 252413"/>
                <a:gd name="connsiteY46" fmla="*/ 179136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90" y="32965"/>
                  </a:cubicBezTo>
                  <a:cubicBezTo>
                    <a:pt x="125063" y="33130"/>
                    <a:pt x="124736" y="33130"/>
                    <a:pt x="124409" y="33130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9"/>
                    <a:pt x="117382" y="34613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90" y="40051"/>
                  </a:cubicBezTo>
                  <a:cubicBezTo>
                    <a:pt x="126207" y="40216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1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8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4"/>
                    <a:pt x="121467" y="132994"/>
                    <a:pt x="121467" y="132994"/>
                  </a:cubicBezTo>
                  <a:cubicBezTo>
                    <a:pt x="121794" y="132994"/>
                    <a:pt x="121958" y="133158"/>
                    <a:pt x="122121" y="133488"/>
                  </a:cubicBezTo>
                  <a:cubicBezTo>
                    <a:pt x="122121" y="133488"/>
                    <a:pt x="122611" y="135466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200"/>
                    <a:pt x="138463" y="144200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7" y="56860"/>
                    <a:pt x="37306" y="107945"/>
                  </a:cubicBezTo>
                  <a:cubicBezTo>
                    <a:pt x="31750" y="125908"/>
                    <a:pt x="32567" y="147331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7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3"/>
                  </a:cubicBezTo>
                  <a:cubicBezTo>
                    <a:pt x="131109" y="217203"/>
                    <a:pt x="135195" y="216214"/>
                    <a:pt x="135522" y="216049"/>
                  </a:cubicBezTo>
                  <a:cubicBezTo>
                    <a:pt x="135848" y="216049"/>
                    <a:pt x="136829" y="215719"/>
                    <a:pt x="136992" y="215555"/>
                  </a:cubicBezTo>
                  <a:cubicBezTo>
                    <a:pt x="137483" y="215225"/>
                    <a:pt x="137973" y="214896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2" y="212424"/>
                    <a:pt x="135031" y="212424"/>
                  </a:cubicBezTo>
                  <a:cubicBezTo>
                    <a:pt x="133234" y="212094"/>
                    <a:pt x="129638" y="211270"/>
                    <a:pt x="127187" y="210776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4"/>
                    <a:pt x="98098" y="198746"/>
                  </a:cubicBezTo>
                  <a:cubicBezTo>
                    <a:pt x="76200" y="183091"/>
                    <a:pt x="63127" y="156065"/>
                    <a:pt x="71788" y="128380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2" y="102178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6" y="117338"/>
                    <a:pt x="130456" y="117338"/>
                  </a:cubicBezTo>
                  <a:cubicBezTo>
                    <a:pt x="130456" y="117338"/>
                    <a:pt x="129965" y="115361"/>
                    <a:pt x="129312" y="114043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2"/>
                  </a:cubicBezTo>
                  <a:cubicBezTo>
                    <a:pt x="78978" y="111076"/>
                    <a:pt x="76854" y="157877"/>
                    <a:pt x="99896" y="179136"/>
                  </a:cubicBezTo>
                  <a:cubicBezTo>
                    <a:pt x="139117" y="215555"/>
                    <a:pt x="202360" y="194132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6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 sz="800" dirty="0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42D4F206-276E-1B62-E4D2-9FC34DDD3E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70050" y="8128001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71098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92" r:id="rId3"/>
    <p:sldLayoutId id="2147483691" r:id="rId4"/>
    <p:sldLayoutId id="2147483670" r:id="rId5"/>
    <p:sldLayoutId id="2147483679" r:id="rId6"/>
    <p:sldLayoutId id="2147483680" r:id="rId7"/>
    <p:sldLayoutId id="2147483669" r:id="rId8"/>
    <p:sldLayoutId id="2147483673" r:id="rId9"/>
    <p:sldLayoutId id="2147483685" r:id="rId10"/>
    <p:sldLayoutId id="2147483683" r:id="rId11"/>
    <p:sldLayoutId id="2147483684" r:id="rId12"/>
    <p:sldLayoutId id="2147483674" r:id="rId13"/>
    <p:sldLayoutId id="2147483675" r:id="rId14"/>
    <p:sldLayoutId id="2147483676" r:id="rId15"/>
    <p:sldLayoutId id="2147483686" r:id="rId16"/>
    <p:sldLayoutId id="2147483687" r:id="rId17"/>
    <p:sldLayoutId id="2147483681" r:id="rId18"/>
  </p:sldLayoutIdLst>
  <p:hf hdr="0"/>
  <p:txStyles>
    <p:titleStyle>
      <a:lvl1pPr algn="l" defTabSz="914400" rtl="0" eaLnBrk="1" latinLnBrk="0" hangingPunct="1">
        <a:lnSpc>
          <a:spcPct val="87000"/>
        </a:lnSpc>
        <a:spcBef>
          <a:spcPct val="0"/>
        </a:spcBef>
        <a:buNone/>
        <a:defRPr sz="3000" b="1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buFont typeface="IBM Plex Sans" panose="020B0503050203000203" pitchFamily="34" charset="0"/>
        <a:buNone/>
        <a:defRPr sz="1600" kern="1200">
          <a:solidFill>
            <a:schemeClr val="tx2"/>
          </a:solidFill>
          <a:latin typeface="IBM Plex Sans" panose="020B0503050203000203" pitchFamily="34" charset="0"/>
          <a:ea typeface="+mn-ea"/>
          <a:cs typeface="+mn-cs"/>
        </a:defRPr>
      </a:lvl1pPr>
      <a:lvl2pPr marL="177800" indent="-177800" algn="l" defTabSz="914400" rtl="0" eaLnBrk="1" latinLnBrk="0" hangingPunct="1">
        <a:lnSpc>
          <a:spcPct val="110000"/>
        </a:lnSpc>
        <a:spcBef>
          <a:spcPts val="0"/>
        </a:spcBef>
        <a:buFont typeface="IBM Plex Sans" panose="020B0503050203000203" pitchFamily="34" charset="0"/>
        <a:buChar char="•"/>
        <a:defRPr sz="1600" kern="1200">
          <a:solidFill>
            <a:schemeClr val="tx2"/>
          </a:solidFill>
          <a:latin typeface="IBM Plex Sans" panose="020B0503050203000203" pitchFamily="34" charset="0"/>
          <a:ea typeface="+mn-ea"/>
          <a:cs typeface="+mn-cs"/>
        </a:defRPr>
      </a:lvl2pPr>
      <a:lvl3pPr marL="425450" indent="-234950" algn="l" defTabSz="914400" rtl="0" eaLnBrk="1" latinLnBrk="0" hangingPunct="1">
        <a:lnSpc>
          <a:spcPct val="110000"/>
        </a:lnSpc>
        <a:spcBef>
          <a:spcPts val="0"/>
        </a:spcBef>
        <a:buFont typeface="IBM Plex Sans" panose="020B0503050203000203" pitchFamily="34" charset="0"/>
        <a:buChar char="–"/>
        <a:defRPr sz="1600" kern="1200">
          <a:solidFill>
            <a:schemeClr val="tx2"/>
          </a:solidFill>
          <a:latin typeface="IBM Plex Sans" panose="020B0503050203000203" pitchFamily="34" charset="0"/>
          <a:ea typeface="+mn-ea"/>
          <a:cs typeface="+mn-cs"/>
        </a:defRPr>
      </a:lvl3pPr>
      <a:lvl4pPr marL="609600" indent="-158750" algn="l" defTabSz="914400" rtl="0" eaLnBrk="1" latinLnBrk="0" hangingPunct="1">
        <a:lnSpc>
          <a:spcPct val="110000"/>
        </a:lnSpc>
        <a:spcBef>
          <a:spcPts val="0"/>
        </a:spcBef>
        <a:buFont typeface="IBM Plex Sans" panose="020B0503050203000203" pitchFamily="34" charset="0"/>
        <a:buChar char="•"/>
        <a:tabLst>
          <a:tab pos="438150" algn="l"/>
        </a:tabLst>
        <a:defRPr sz="1200" kern="1200">
          <a:solidFill>
            <a:schemeClr val="tx2"/>
          </a:solidFill>
          <a:latin typeface="IBM Plex Sans" panose="020B0503050203000203" pitchFamily="34" charset="0"/>
          <a:ea typeface="+mn-ea"/>
          <a:cs typeface="+mn-cs"/>
        </a:defRPr>
      </a:lvl4pPr>
      <a:lvl5pPr marL="831850" indent="-203200" algn="l" defTabSz="914400" rtl="0" eaLnBrk="1" latinLnBrk="0" hangingPunct="1">
        <a:lnSpc>
          <a:spcPct val="110000"/>
        </a:lnSpc>
        <a:spcBef>
          <a:spcPts val="0"/>
        </a:spcBef>
        <a:buFont typeface="IBM Plex Sans" panose="020B0503050203000203" pitchFamily="34" charset="0"/>
        <a:buChar char="–"/>
        <a:defRPr sz="1200" kern="1200">
          <a:solidFill>
            <a:schemeClr val="tx2"/>
          </a:solidFill>
          <a:latin typeface="IBM Plex Sans" panose="020B050305020300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IBM Plex Sans" panose="020B0503050203000203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IBM Plex Sans" panose="020B0503050203000203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IBM Plex Sans" panose="020B0503050203000203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IBM Plex Sans" panose="020B0503050203000203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41" userDrawn="1">
          <p15:clr>
            <a:srgbClr val="D9D9D9"/>
          </p15:clr>
        </p15:guide>
        <p15:guide id="142" pos="7680" userDrawn="1">
          <p15:clr>
            <a:srgbClr val="D9D9D9"/>
          </p15:clr>
        </p15:guide>
        <p15:guide id="143" pos="87" userDrawn="1">
          <p15:clr>
            <a:srgbClr val="D9D9D9"/>
          </p15:clr>
        </p15:guide>
        <p15:guide id="144" pos="174" userDrawn="1">
          <p15:clr>
            <a:srgbClr val="D9D9D9"/>
          </p15:clr>
        </p15:guide>
        <p15:guide id="145" pos="261" userDrawn="1">
          <p15:clr>
            <a:srgbClr val="F26B43"/>
          </p15:clr>
        </p15:guide>
        <p15:guide id="146" pos="349" userDrawn="1">
          <p15:clr>
            <a:srgbClr val="D9D9D9"/>
          </p15:clr>
        </p15:guide>
        <p15:guide id="147" pos="436" userDrawn="1">
          <p15:clr>
            <a:srgbClr val="D9D9D9"/>
          </p15:clr>
        </p15:guide>
        <p15:guide id="148" pos="523" userDrawn="1">
          <p15:clr>
            <a:srgbClr val="D9D9D9"/>
          </p15:clr>
        </p15:guide>
        <p15:guide id="149" pos="610" userDrawn="1">
          <p15:clr>
            <a:srgbClr val="D9D9D9"/>
          </p15:clr>
        </p15:guide>
        <p15:guide id="150" pos="698" userDrawn="1">
          <p15:clr>
            <a:srgbClr val="A4A3A4"/>
          </p15:clr>
        </p15:guide>
        <p15:guide id="151" pos="785" userDrawn="1">
          <p15:clr>
            <a:srgbClr val="D9D9D9"/>
          </p15:clr>
        </p15:guide>
        <p15:guide id="152" pos="872" userDrawn="1">
          <p15:clr>
            <a:srgbClr val="A4A3A4"/>
          </p15:clr>
        </p15:guide>
        <p15:guide id="153" pos="960" userDrawn="1">
          <p15:clr>
            <a:srgbClr val="D9D9D9"/>
          </p15:clr>
        </p15:guide>
        <p15:guide id="154" pos="1047" userDrawn="1">
          <p15:clr>
            <a:srgbClr val="D9D9D9"/>
          </p15:clr>
        </p15:guide>
        <p15:guide id="155" pos="1134" userDrawn="1">
          <p15:clr>
            <a:srgbClr val="D9D9D9"/>
          </p15:clr>
        </p15:guide>
        <p15:guide id="156" pos="1221" userDrawn="1">
          <p15:clr>
            <a:srgbClr val="D9D9D9"/>
          </p15:clr>
        </p15:guide>
        <p15:guide id="157" pos="1309" userDrawn="1">
          <p15:clr>
            <a:srgbClr val="A4A3A4"/>
          </p15:clr>
        </p15:guide>
        <p15:guide id="158" pos="1396" userDrawn="1">
          <p15:clr>
            <a:srgbClr val="D9D9D9"/>
          </p15:clr>
        </p15:guide>
        <p15:guide id="159" pos="1483" userDrawn="1">
          <p15:clr>
            <a:srgbClr val="A4A3A4"/>
          </p15:clr>
        </p15:guide>
        <p15:guide id="160" pos="1570" userDrawn="1">
          <p15:clr>
            <a:srgbClr val="D9D9D9"/>
          </p15:clr>
        </p15:guide>
        <p15:guide id="161" pos="1658" userDrawn="1">
          <p15:clr>
            <a:srgbClr val="D9D9D9"/>
          </p15:clr>
        </p15:guide>
        <p15:guide id="162" pos="1745" userDrawn="1">
          <p15:clr>
            <a:srgbClr val="D9D9D9"/>
          </p15:clr>
        </p15:guide>
        <p15:guide id="163" pos="1832" userDrawn="1">
          <p15:clr>
            <a:srgbClr val="D9D9D9"/>
          </p15:clr>
        </p15:guide>
        <p15:guide id="164" pos="1920" userDrawn="1">
          <p15:clr>
            <a:srgbClr val="A4A3A4"/>
          </p15:clr>
        </p15:guide>
        <p15:guide id="165" pos="2007" userDrawn="1">
          <p15:clr>
            <a:srgbClr val="D9D9D9"/>
          </p15:clr>
        </p15:guide>
        <p15:guide id="166" pos="2094" userDrawn="1">
          <p15:clr>
            <a:srgbClr val="A4A3A4"/>
          </p15:clr>
        </p15:guide>
        <p15:guide id="167" pos="2181" userDrawn="1">
          <p15:clr>
            <a:srgbClr val="D9D9D9"/>
          </p15:clr>
        </p15:guide>
        <p15:guide id="168" pos="2269" userDrawn="1">
          <p15:clr>
            <a:srgbClr val="D9D9D9"/>
          </p15:clr>
        </p15:guide>
        <p15:guide id="169" pos="2356" userDrawn="1">
          <p15:clr>
            <a:srgbClr val="D9D9D9"/>
          </p15:clr>
        </p15:guide>
        <p15:guide id="170" pos="2443" userDrawn="1">
          <p15:clr>
            <a:srgbClr val="D9D9D9"/>
          </p15:clr>
        </p15:guide>
        <p15:guide id="171" pos="2530" userDrawn="1">
          <p15:clr>
            <a:srgbClr val="A4A3A4"/>
          </p15:clr>
        </p15:guide>
        <p15:guide id="172" pos="2618" userDrawn="1">
          <p15:clr>
            <a:srgbClr val="D9D9D9"/>
          </p15:clr>
        </p15:guide>
        <p15:guide id="173" pos="2705" userDrawn="1">
          <p15:clr>
            <a:srgbClr val="A4A3A4"/>
          </p15:clr>
        </p15:guide>
        <p15:guide id="174" pos="2792" userDrawn="1">
          <p15:clr>
            <a:srgbClr val="D9D9D9"/>
          </p15:clr>
        </p15:guide>
        <p15:guide id="175" pos="2880" userDrawn="1">
          <p15:clr>
            <a:srgbClr val="D9D9D9"/>
          </p15:clr>
        </p15:guide>
        <p15:guide id="176" pos="2967" userDrawn="1">
          <p15:clr>
            <a:srgbClr val="D9D9D9"/>
          </p15:clr>
        </p15:guide>
        <p15:guide id="177" pos="3054" userDrawn="1">
          <p15:clr>
            <a:srgbClr val="D9D9D9"/>
          </p15:clr>
        </p15:guide>
        <p15:guide id="178" pos="3141" userDrawn="1">
          <p15:clr>
            <a:srgbClr val="A4A3A4"/>
          </p15:clr>
        </p15:guide>
        <p15:guide id="179" pos="3229" userDrawn="1">
          <p15:clr>
            <a:srgbClr val="D9D9D9"/>
          </p15:clr>
        </p15:guide>
        <p15:guide id="180" pos="3316" userDrawn="1">
          <p15:clr>
            <a:srgbClr val="A4A3A4"/>
          </p15:clr>
        </p15:guide>
        <p15:guide id="181" pos="3403" userDrawn="1">
          <p15:clr>
            <a:srgbClr val="D9D9D9"/>
          </p15:clr>
        </p15:guide>
        <p15:guide id="182" pos="3490" userDrawn="1">
          <p15:clr>
            <a:srgbClr val="D9D9D9"/>
          </p15:clr>
        </p15:guide>
        <p15:guide id="183" pos="3578" userDrawn="1">
          <p15:clr>
            <a:srgbClr val="D9D9D9"/>
          </p15:clr>
        </p15:guide>
        <p15:guide id="184" pos="3665" userDrawn="1">
          <p15:clr>
            <a:srgbClr val="D9D9D9"/>
          </p15:clr>
        </p15:guide>
        <p15:guide id="185" pos="3752" userDrawn="1">
          <p15:clr>
            <a:srgbClr val="A4A3A4"/>
          </p15:clr>
        </p15:guide>
        <p15:guide id="186" pos="3840" userDrawn="1">
          <p15:clr>
            <a:srgbClr val="D9D9D9"/>
          </p15:clr>
        </p15:guide>
        <p15:guide id="187" pos="3927" userDrawn="1">
          <p15:clr>
            <a:srgbClr val="A4A3A4"/>
          </p15:clr>
        </p15:guide>
        <p15:guide id="188" pos="4014" userDrawn="1">
          <p15:clr>
            <a:srgbClr val="D9D9D9"/>
          </p15:clr>
        </p15:guide>
        <p15:guide id="189" pos="4101" userDrawn="1">
          <p15:clr>
            <a:srgbClr val="D9D9D9"/>
          </p15:clr>
        </p15:guide>
        <p15:guide id="190" pos="4189" userDrawn="1">
          <p15:clr>
            <a:srgbClr val="D9D9D9"/>
          </p15:clr>
        </p15:guide>
        <p15:guide id="191" pos="4276" userDrawn="1">
          <p15:clr>
            <a:srgbClr val="D9D9D9"/>
          </p15:clr>
        </p15:guide>
        <p15:guide id="192" pos="4363" userDrawn="1">
          <p15:clr>
            <a:srgbClr val="A4A3A4"/>
          </p15:clr>
        </p15:guide>
        <p15:guide id="193" pos="4450" userDrawn="1">
          <p15:clr>
            <a:srgbClr val="D9D9D9"/>
          </p15:clr>
        </p15:guide>
        <p15:guide id="194" pos="4538" userDrawn="1">
          <p15:clr>
            <a:srgbClr val="A4A3A4"/>
          </p15:clr>
        </p15:guide>
        <p15:guide id="195" pos="4625" userDrawn="1">
          <p15:clr>
            <a:srgbClr val="D9D9D9"/>
          </p15:clr>
        </p15:guide>
        <p15:guide id="196" pos="4712" userDrawn="1">
          <p15:clr>
            <a:srgbClr val="D9D9D9"/>
          </p15:clr>
        </p15:guide>
        <p15:guide id="197" pos="4800" userDrawn="1">
          <p15:clr>
            <a:srgbClr val="D9D9D9"/>
          </p15:clr>
        </p15:guide>
        <p15:guide id="198" pos="4887" userDrawn="1">
          <p15:clr>
            <a:srgbClr val="D9D9D9"/>
          </p15:clr>
        </p15:guide>
        <p15:guide id="199" pos="4974" userDrawn="1">
          <p15:clr>
            <a:srgbClr val="A4A3A4"/>
          </p15:clr>
        </p15:guide>
        <p15:guide id="200" pos="5061" userDrawn="1">
          <p15:clr>
            <a:srgbClr val="D9D9D9"/>
          </p15:clr>
        </p15:guide>
        <p15:guide id="201" pos="5149" userDrawn="1">
          <p15:clr>
            <a:srgbClr val="A4A3A4"/>
          </p15:clr>
        </p15:guide>
        <p15:guide id="202" pos="5236" userDrawn="1">
          <p15:clr>
            <a:srgbClr val="D9D9D9"/>
          </p15:clr>
        </p15:guide>
        <p15:guide id="203" pos="5323" userDrawn="1">
          <p15:clr>
            <a:srgbClr val="D9D9D9"/>
          </p15:clr>
        </p15:guide>
        <p15:guide id="204" pos="5410" userDrawn="1">
          <p15:clr>
            <a:srgbClr val="D9D9D9"/>
          </p15:clr>
        </p15:guide>
        <p15:guide id="205" pos="5498" userDrawn="1">
          <p15:clr>
            <a:srgbClr val="D9D9D9"/>
          </p15:clr>
        </p15:guide>
        <p15:guide id="206" pos="5585" userDrawn="1">
          <p15:clr>
            <a:srgbClr val="A4A3A4"/>
          </p15:clr>
        </p15:guide>
        <p15:guide id="207" pos="5672" userDrawn="1">
          <p15:clr>
            <a:srgbClr val="D9D9D9"/>
          </p15:clr>
        </p15:guide>
        <p15:guide id="208" pos="5760" userDrawn="1">
          <p15:clr>
            <a:srgbClr val="A4A3A4"/>
          </p15:clr>
        </p15:guide>
        <p15:guide id="209" pos="5847" userDrawn="1">
          <p15:clr>
            <a:srgbClr val="D9D9D9"/>
          </p15:clr>
        </p15:guide>
        <p15:guide id="210" pos="5934" userDrawn="1">
          <p15:clr>
            <a:srgbClr val="D9D9D9"/>
          </p15:clr>
        </p15:guide>
        <p15:guide id="211" pos="6021" userDrawn="1">
          <p15:clr>
            <a:srgbClr val="D9D9D9"/>
          </p15:clr>
        </p15:guide>
        <p15:guide id="212" pos="6109" userDrawn="1">
          <p15:clr>
            <a:srgbClr val="D9D9D9"/>
          </p15:clr>
        </p15:guide>
        <p15:guide id="213" pos="6196" userDrawn="1">
          <p15:clr>
            <a:srgbClr val="A4A3A4"/>
          </p15:clr>
        </p15:guide>
        <p15:guide id="214" pos="6283" userDrawn="1">
          <p15:clr>
            <a:srgbClr val="D9D9D9"/>
          </p15:clr>
        </p15:guide>
        <p15:guide id="215" pos="6370" userDrawn="1">
          <p15:clr>
            <a:srgbClr val="A4A3A4"/>
          </p15:clr>
        </p15:guide>
        <p15:guide id="216" pos="6458" userDrawn="1">
          <p15:clr>
            <a:srgbClr val="D9D9D9"/>
          </p15:clr>
        </p15:guide>
        <p15:guide id="217" pos="6545" userDrawn="1">
          <p15:clr>
            <a:srgbClr val="D9D9D9"/>
          </p15:clr>
        </p15:guide>
        <p15:guide id="218" pos="6632" userDrawn="1">
          <p15:clr>
            <a:srgbClr val="D9D9D9"/>
          </p15:clr>
        </p15:guide>
        <p15:guide id="219" pos="6720" userDrawn="1">
          <p15:clr>
            <a:srgbClr val="D9D9D9"/>
          </p15:clr>
        </p15:guide>
        <p15:guide id="220" pos="6807" userDrawn="1">
          <p15:clr>
            <a:srgbClr val="A4A3A4"/>
          </p15:clr>
        </p15:guide>
        <p15:guide id="221" pos="6894" userDrawn="1">
          <p15:clr>
            <a:srgbClr val="D9D9D9"/>
          </p15:clr>
        </p15:guide>
        <p15:guide id="222" pos="6981" userDrawn="1">
          <p15:clr>
            <a:srgbClr val="A4A3A4"/>
          </p15:clr>
        </p15:guide>
        <p15:guide id="223" pos="7069" userDrawn="1">
          <p15:clr>
            <a:srgbClr val="D9D9D9"/>
          </p15:clr>
        </p15:guide>
        <p15:guide id="224" pos="7156" userDrawn="1">
          <p15:clr>
            <a:srgbClr val="D9D9D9"/>
          </p15:clr>
        </p15:guide>
        <p15:guide id="225" pos="7243" userDrawn="1">
          <p15:clr>
            <a:srgbClr val="D9D9D9"/>
          </p15:clr>
        </p15:guide>
        <p15:guide id="226" pos="7330" userDrawn="1">
          <p15:clr>
            <a:srgbClr val="D9D9D9"/>
          </p15:clr>
        </p15:guide>
        <p15:guide id="227" pos="7418" userDrawn="1">
          <p15:clr>
            <a:srgbClr val="F26B43"/>
          </p15:clr>
        </p15:guide>
        <p15:guide id="228" pos="7505" userDrawn="1">
          <p15:clr>
            <a:srgbClr val="D9D9D9"/>
          </p15:clr>
        </p15:guide>
        <p15:guide id="229" pos="7592" userDrawn="1">
          <p15:clr>
            <a:srgbClr val="D9D9D9"/>
          </p15:clr>
        </p15:guide>
        <p15:guide id="230" orient="horz" userDrawn="1">
          <p15:clr>
            <a:srgbClr val="D9D9D9"/>
          </p15:clr>
        </p15:guide>
        <p15:guide id="231" orient="horz" pos="4320" userDrawn="1">
          <p15:clr>
            <a:srgbClr val="D9D9D9"/>
          </p15:clr>
        </p15:guide>
        <p15:guide id="232" orient="horz" pos="88" userDrawn="1">
          <p15:clr>
            <a:srgbClr val="D9D9D9"/>
          </p15:clr>
        </p15:guide>
        <p15:guide id="233" orient="horz" pos="176" userDrawn="1">
          <p15:clr>
            <a:srgbClr val="D9D9D9"/>
          </p15:clr>
        </p15:guide>
        <p15:guide id="234" orient="horz" pos="264" userDrawn="1">
          <p15:clr>
            <a:srgbClr val="F26B43"/>
          </p15:clr>
        </p15:guide>
        <p15:guide id="235" orient="horz" pos="352" userDrawn="1">
          <p15:clr>
            <a:srgbClr val="D9D9D9"/>
          </p15:clr>
        </p15:guide>
        <p15:guide id="236" orient="horz" pos="440" userDrawn="1">
          <p15:clr>
            <a:srgbClr val="D9D9D9"/>
          </p15:clr>
        </p15:guide>
        <p15:guide id="237" orient="horz" pos="528" userDrawn="1">
          <p15:clr>
            <a:srgbClr val="D9D9D9"/>
          </p15:clr>
        </p15:guide>
        <p15:guide id="238" orient="horz" pos="617" userDrawn="1">
          <p15:clr>
            <a:srgbClr val="D9D9D9"/>
          </p15:clr>
        </p15:guide>
        <p15:guide id="239" orient="horz" pos="705" userDrawn="1">
          <p15:clr>
            <a:srgbClr val="D9D9D9"/>
          </p15:clr>
        </p15:guide>
        <p15:guide id="240" orient="horz" pos="793" userDrawn="1">
          <p15:clr>
            <a:srgbClr val="D9D9D9"/>
          </p15:clr>
        </p15:guide>
        <p15:guide id="241" orient="horz" pos="881" userDrawn="1">
          <p15:clr>
            <a:srgbClr val="D9D9D9"/>
          </p15:clr>
        </p15:guide>
        <p15:guide id="242" orient="horz" pos="969" userDrawn="1">
          <p15:clr>
            <a:srgbClr val="D9D9D9"/>
          </p15:clr>
        </p15:guide>
        <p15:guide id="243" orient="horz" pos="1057" userDrawn="1">
          <p15:clr>
            <a:srgbClr val="F26B43"/>
          </p15:clr>
        </p15:guide>
        <p15:guide id="244" orient="horz" pos="1146" userDrawn="1">
          <p15:clr>
            <a:srgbClr val="D9D9D9"/>
          </p15:clr>
        </p15:guide>
        <p15:guide id="245" orient="horz" pos="1234" userDrawn="1">
          <p15:clr>
            <a:srgbClr val="D9D9D9"/>
          </p15:clr>
        </p15:guide>
        <p15:guide id="246" orient="horz" pos="1322" userDrawn="1">
          <p15:clr>
            <a:srgbClr val="D9D9D9"/>
          </p15:clr>
        </p15:guide>
        <p15:guide id="247" orient="horz" pos="1410" userDrawn="1">
          <p15:clr>
            <a:srgbClr val="D9D9D9"/>
          </p15:clr>
        </p15:guide>
        <p15:guide id="248" orient="horz" pos="1498" userDrawn="1">
          <p15:clr>
            <a:srgbClr val="D9D9D9"/>
          </p15:clr>
        </p15:guide>
        <p15:guide id="249" orient="horz" pos="1586" userDrawn="1">
          <p15:clr>
            <a:srgbClr val="D9D9D9"/>
          </p15:clr>
        </p15:guide>
        <p15:guide id="250" orient="horz" pos="1675" userDrawn="1">
          <p15:clr>
            <a:srgbClr val="D9D9D9"/>
          </p15:clr>
        </p15:guide>
        <p15:guide id="251" orient="horz" pos="1763" userDrawn="1">
          <p15:clr>
            <a:srgbClr val="D9D9D9"/>
          </p15:clr>
        </p15:guide>
        <p15:guide id="252" orient="horz" pos="1851" userDrawn="1">
          <p15:clr>
            <a:srgbClr val="D9D9D9"/>
          </p15:clr>
        </p15:guide>
        <p15:guide id="253" orient="horz" pos="1939" userDrawn="1">
          <p15:clr>
            <a:srgbClr val="D9D9D9"/>
          </p15:clr>
        </p15:guide>
        <p15:guide id="254" orient="horz" pos="2027" userDrawn="1">
          <p15:clr>
            <a:srgbClr val="D9D9D9"/>
          </p15:clr>
        </p15:guide>
        <p15:guide id="255" orient="horz" pos="2115" userDrawn="1">
          <p15:clr>
            <a:srgbClr val="D9D9D9"/>
          </p15:clr>
        </p15:guide>
        <p15:guide id="256" orient="horz" pos="2204" userDrawn="1">
          <p15:clr>
            <a:srgbClr val="D9D9D9"/>
          </p15:clr>
        </p15:guide>
        <p15:guide id="257" orient="horz" pos="2292" userDrawn="1">
          <p15:clr>
            <a:srgbClr val="D9D9D9"/>
          </p15:clr>
        </p15:guide>
        <p15:guide id="258" orient="horz" pos="2380" userDrawn="1">
          <p15:clr>
            <a:srgbClr val="D9D9D9"/>
          </p15:clr>
        </p15:guide>
        <p15:guide id="259" orient="horz" pos="2468" userDrawn="1">
          <p15:clr>
            <a:srgbClr val="D9D9D9"/>
          </p15:clr>
        </p15:guide>
        <p15:guide id="260" orient="horz" pos="2556" userDrawn="1">
          <p15:clr>
            <a:srgbClr val="D9D9D9"/>
          </p15:clr>
        </p15:guide>
        <p15:guide id="261" orient="horz" pos="2644" userDrawn="1">
          <p15:clr>
            <a:srgbClr val="D9D9D9"/>
          </p15:clr>
        </p15:guide>
        <p15:guide id="262" orient="horz" pos="2733" userDrawn="1">
          <p15:clr>
            <a:srgbClr val="D9D9D9"/>
          </p15:clr>
        </p15:guide>
        <p15:guide id="263" orient="horz" pos="2821" userDrawn="1">
          <p15:clr>
            <a:srgbClr val="D9D9D9"/>
          </p15:clr>
        </p15:guide>
        <p15:guide id="264" orient="horz" pos="2909" userDrawn="1">
          <p15:clr>
            <a:srgbClr val="D9D9D9"/>
          </p15:clr>
        </p15:guide>
        <p15:guide id="265" orient="horz" pos="2997" userDrawn="1">
          <p15:clr>
            <a:srgbClr val="D9D9D9"/>
          </p15:clr>
        </p15:guide>
        <p15:guide id="266" orient="horz" pos="3085" userDrawn="1">
          <p15:clr>
            <a:srgbClr val="D9D9D9"/>
          </p15:clr>
        </p15:guide>
        <p15:guide id="267" orient="horz" pos="3173" userDrawn="1">
          <p15:clr>
            <a:srgbClr val="D9D9D9"/>
          </p15:clr>
        </p15:guide>
        <p15:guide id="268" orient="horz" pos="3262" userDrawn="1">
          <p15:clr>
            <a:srgbClr val="D9D9D9"/>
          </p15:clr>
        </p15:guide>
        <p15:guide id="269" orient="horz" pos="3350" userDrawn="1">
          <p15:clr>
            <a:srgbClr val="D9D9D9"/>
          </p15:clr>
        </p15:guide>
        <p15:guide id="270" orient="horz" pos="3438" userDrawn="1">
          <p15:clr>
            <a:srgbClr val="D9D9D9"/>
          </p15:clr>
        </p15:guide>
        <p15:guide id="271" orient="horz" pos="3526" userDrawn="1">
          <p15:clr>
            <a:srgbClr val="D9D9D9"/>
          </p15:clr>
        </p15:guide>
        <p15:guide id="272" orient="horz" pos="3614" userDrawn="1">
          <p15:clr>
            <a:srgbClr val="D9D9D9"/>
          </p15:clr>
        </p15:guide>
        <p15:guide id="273" orient="horz" pos="3702" userDrawn="1">
          <p15:clr>
            <a:srgbClr val="D9D9D9"/>
          </p15:clr>
        </p15:guide>
        <p15:guide id="274" orient="horz" pos="3791" userDrawn="1">
          <p15:clr>
            <a:srgbClr val="D9D9D9"/>
          </p15:clr>
        </p15:guide>
        <p15:guide id="275" orient="horz" pos="3879" userDrawn="1">
          <p15:clr>
            <a:srgbClr val="F26B43"/>
          </p15:clr>
        </p15:guide>
        <p15:guide id="276" orient="horz" pos="3967" userDrawn="1">
          <p15:clr>
            <a:srgbClr val="D9D9D9"/>
          </p15:clr>
        </p15:guide>
        <p15:guide id="277" orient="horz" pos="4143" userDrawn="1">
          <p15:clr>
            <a:srgbClr val="D9D9D9"/>
          </p15:clr>
        </p15:guide>
        <p15:guide id="278" orient="horz" pos="4231" userDrawn="1">
          <p15:clr>
            <a:srgbClr val="D9D9D9"/>
          </p15:clr>
        </p15:guide>
        <p15:guide id="279" orient="horz" pos="4054" userDrawn="1">
          <p15:clr>
            <a:srgbClr val="D9D9D9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notesSlide" Target="../notesSlides/notesSlide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20.xml"/><Relationship Id="rId7" Type="http://schemas.openxmlformats.org/officeDocument/2006/relationships/notesSlide" Target="../notesSlides/notesSlide7.xml"/><Relationship Id="rId12" Type="http://schemas.openxmlformats.org/officeDocument/2006/relationships/image" Target="../media/image11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10.png"/><Relationship Id="rId5" Type="http://schemas.openxmlformats.org/officeDocument/2006/relationships/tags" Target="../tags/tag22.xml"/><Relationship Id="rId10" Type="http://schemas.openxmlformats.org/officeDocument/2006/relationships/image" Target="../media/image9.svg"/><Relationship Id="rId4" Type="http://schemas.openxmlformats.org/officeDocument/2006/relationships/tags" Target="../tags/tag21.xml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tags" Target="../tags/tag43.xml"/><Relationship Id="rId26" Type="http://schemas.openxmlformats.org/officeDocument/2006/relationships/tags" Target="../tags/tag51.xml"/><Relationship Id="rId39" Type="http://schemas.openxmlformats.org/officeDocument/2006/relationships/slideLayout" Target="../slideLayouts/slideLayout14.xml"/><Relationship Id="rId3" Type="http://schemas.openxmlformats.org/officeDocument/2006/relationships/tags" Target="../tags/tag28.xml"/><Relationship Id="rId21" Type="http://schemas.openxmlformats.org/officeDocument/2006/relationships/tags" Target="../tags/tag46.xml"/><Relationship Id="rId34" Type="http://schemas.openxmlformats.org/officeDocument/2006/relationships/tags" Target="../tags/tag59.xml"/><Relationship Id="rId42" Type="http://schemas.openxmlformats.org/officeDocument/2006/relationships/image" Target="../media/image13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tags" Target="../tags/tag42.xml"/><Relationship Id="rId25" Type="http://schemas.openxmlformats.org/officeDocument/2006/relationships/tags" Target="../tags/tag50.xml"/><Relationship Id="rId33" Type="http://schemas.openxmlformats.org/officeDocument/2006/relationships/tags" Target="../tags/tag58.xml"/><Relationship Id="rId38" Type="http://schemas.openxmlformats.org/officeDocument/2006/relationships/tags" Target="../tags/tag63.xml"/><Relationship Id="rId2" Type="http://schemas.openxmlformats.org/officeDocument/2006/relationships/tags" Target="../tags/tag27.xml"/><Relationship Id="rId16" Type="http://schemas.openxmlformats.org/officeDocument/2006/relationships/tags" Target="../tags/tag41.xml"/><Relationship Id="rId20" Type="http://schemas.openxmlformats.org/officeDocument/2006/relationships/tags" Target="../tags/tag45.xml"/><Relationship Id="rId29" Type="http://schemas.openxmlformats.org/officeDocument/2006/relationships/tags" Target="../tags/tag54.xml"/><Relationship Id="rId41" Type="http://schemas.openxmlformats.org/officeDocument/2006/relationships/image" Target="../media/image12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24" Type="http://schemas.openxmlformats.org/officeDocument/2006/relationships/tags" Target="../tags/tag49.xml"/><Relationship Id="rId32" Type="http://schemas.openxmlformats.org/officeDocument/2006/relationships/tags" Target="../tags/tag57.xml"/><Relationship Id="rId37" Type="http://schemas.openxmlformats.org/officeDocument/2006/relationships/tags" Target="../tags/tag62.xml"/><Relationship Id="rId40" Type="http://schemas.openxmlformats.org/officeDocument/2006/relationships/notesSlide" Target="../notesSlides/notesSlide8.xml"/><Relationship Id="rId5" Type="http://schemas.openxmlformats.org/officeDocument/2006/relationships/tags" Target="../tags/tag30.xml"/><Relationship Id="rId15" Type="http://schemas.openxmlformats.org/officeDocument/2006/relationships/tags" Target="../tags/tag40.xml"/><Relationship Id="rId23" Type="http://schemas.openxmlformats.org/officeDocument/2006/relationships/tags" Target="../tags/tag48.xml"/><Relationship Id="rId28" Type="http://schemas.openxmlformats.org/officeDocument/2006/relationships/tags" Target="../tags/tag53.xml"/><Relationship Id="rId36" Type="http://schemas.openxmlformats.org/officeDocument/2006/relationships/tags" Target="../tags/tag61.xml"/><Relationship Id="rId10" Type="http://schemas.openxmlformats.org/officeDocument/2006/relationships/tags" Target="../tags/tag35.xml"/><Relationship Id="rId19" Type="http://schemas.openxmlformats.org/officeDocument/2006/relationships/tags" Target="../tags/tag44.xml"/><Relationship Id="rId31" Type="http://schemas.openxmlformats.org/officeDocument/2006/relationships/tags" Target="../tags/tag56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tags" Target="../tags/tag47.xml"/><Relationship Id="rId27" Type="http://schemas.openxmlformats.org/officeDocument/2006/relationships/tags" Target="../tags/tag52.xml"/><Relationship Id="rId30" Type="http://schemas.openxmlformats.org/officeDocument/2006/relationships/tags" Target="../tags/tag55.xml"/><Relationship Id="rId35" Type="http://schemas.openxmlformats.org/officeDocument/2006/relationships/tags" Target="../tags/tag6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tags" Target="../tags/tag79.xml"/><Relationship Id="rId18" Type="http://schemas.openxmlformats.org/officeDocument/2006/relationships/tags" Target="../tags/tag84.xml"/><Relationship Id="rId26" Type="http://schemas.openxmlformats.org/officeDocument/2006/relationships/tags" Target="../tags/tag92.xml"/><Relationship Id="rId3" Type="http://schemas.openxmlformats.org/officeDocument/2006/relationships/tags" Target="../tags/tag69.xml"/><Relationship Id="rId21" Type="http://schemas.openxmlformats.org/officeDocument/2006/relationships/tags" Target="../tags/tag87.xml"/><Relationship Id="rId7" Type="http://schemas.openxmlformats.org/officeDocument/2006/relationships/tags" Target="../tags/tag73.xml"/><Relationship Id="rId12" Type="http://schemas.openxmlformats.org/officeDocument/2006/relationships/tags" Target="../tags/tag78.xml"/><Relationship Id="rId17" Type="http://schemas.openxmlformats.org/officeDocument/2006/relationships/tags" Target="../tags/tag83.xml"/><Relationship Id="rId25" Type="http://schemas.openxmlformats.org/officeDocument/2006/relationships/tags" Target="../tags/tag91.xml"/><Relationship Id="rId2" Type="http://schemas.openxmlformats.org/officeDocument/2006/relationships/tags" Target="../tags/tag68.xml"/><Relationship Id="rId16" Type="http://schemas.openxmlformats.org/officeDocument/2006/relationships/tags" Target="../tags/tag82.xml"/><Relationship Id="rId20" Type="http://schemas.openxmlformats.org/officeDocument/2006/relationships/tags" Target="../tags/tag86.xml"/><Relationship Id="rId29" Type="http://schemas.openxmlformats.org/officeDocument/2006/relationships/tags" Target="../tags/tag95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tags" Target="../tags/tag77.xml"/><Relationship Id="rId24" Type="http://schemas.openxmlformats.org/officeDocument/2006/relationships/tags" Target="../tags/tag90.xml"/><Relationship Id="rId32" Type="http://schemas.openxmlformats.org/officeDocument/2006/relationships/notesSlide" Target="../notesSlides/notesSlide9.xml"/><Relationship Id="rId5" Type="http://schemas.openxmlformats.org/officeDocument/2006/relationships/tags" Target="../tags/tag71.xml"/><Relationship Id="rId15" Type="http://schemas.openxmlformats.org/officeDocument/2006/relationships/tags" Target="../tags/tag81.xml"/><Relationship Id="rId23" Type="http://schemas.openxmlformats.org/officeDocument/2006/relationships/tags" Target="../tags/tag89.xml"/><Relationship Id="rId28" Type="http://schemas.openxmlformats.org/officeDocument/2006/relationships/tags" Target="../tags/tag94.xml"/><Relationship Id="rId10" Type="http://schemas.openxmlformats.org/officeDocument/2006/relationships/tags" Target="../tags/tag76.xml"/><Relationship Id="rId19" Type="http://schemas.openxmlformats.org/officeDocument/2006/relationships/tags" Target="../tags/tag85.xml"/><Relationship Id="rId31" Type="http://schemas.openxmlformats.org/officeDocument/2006/relationships/slideLayout" Target="../slideLayouts/slideLayout14.xml"/><Relationship Id="rId4" Type="http://schemas.openxmlformats.org/officeDocument/2006/relationships/tags" Target="../tags/tag70.xml"/><Relationship Id="rId9" Type="http://schemas.openxmlformats.org/officeDocument/2006/relationships/tags" Target="../tags/tag75.xml"/><Relationship Id="rId14" Type="http://schemas.openxmlformats.org/officeDocument/2006/relationships/tags" Target="../tags/tag80.xml"/><Relationship Id="rId22" Type="http://schemas.openxmlformats.org/officeDocument/2006/relationships/tags" Target="../tags/tag88.xml"/><Relationship Id="rId27" Type="http://schemas.openxmlformats.org/officeDocument/2006/relationships/tags" Target="../tags/tag93.xml"/><Relationship Id="rId30" Type="http://schemas.openxmlformats.org/officeDocument/2006/relationships/tags" Target="../tags/tag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E0CBE3-E5D7-E343-2575-13A8D9E64E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ACE722A-3F31-160D-B99B-3C3044938B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6AD59358-D89B-9853-2C52-F5944CB4BA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854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6="http://schemas.microsoft.com/office/drawing/2014/main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id="{A4355724-0D0E-9343-6FF7-47E95E67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Agenda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D785CB-726E-ED28-6C99-D989FC45E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pPr/>
              <a:t>13-01-2025</a:t>
            </a:fld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BA9DC5-CEC3-229A-EA44-3C297EC49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0F9049-AE9E-BF61-6E66-0C044125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2</a:t>
            </a:fld>
            <a:endParaRPr lang="da-DK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2EA1B8-550F-206B-A99B-B4F44C0E4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DF8568-CB49-B6CC-87E6-87189DD5F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C61BE3-4360-325F-DEB9-9345C52A75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6AE846E-2BF9-89DE-AE0B-D799258A72F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9B1F4D-EED0-9D3E-9E3F-593574605EC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CF73F40-C4B8-2025-B47F-A830CEBE2D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5DBE2DD-97E4-F202-9402-4DF89BCA193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126EEA1-6812-13C8-2804-5228A8A7DA4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49F76F3-5C2F-43C3-4799-01B27BD54BD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1B58BBB-B7D7-AEB9-E93B-376F4E05BD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C143A4D-45BD-FEF1-DB1E-6262DFE2CA1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A80C3A2-A324-972C-BE0E-657648A772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CD05FCF-1EF1-708A-BE9B-80B6C5A9FCD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4F146EB-7709-977E-288A-20BD92F78BE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C4FF7DC-CBF1-C9FD-0638-3150400A8B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207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>
            <a:extLst>
              <a:ext uri="{FF2B5EF4-FFF2-40B4-BE49-F238E27FC236}">
                <a16:creationId xmlns:a16="http://schemas.microsoft.com/office/drawing/2014/main" id="{7A5FD984-25F5-FAEC-3F50-C242C3ABB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Agenda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2E5ED4-2590-4F48-3456-28FB4639F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B71B5-0A4D-4C94-DBD1-4FD53941F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7C428B-FE9F-A4B0-A4C8-01261D59D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44519F-78FE-6CE1-0E57-355608162A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8098CCA-1311-7DF6-8C41-FF9BF90EB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24346D9-5057-24FE-8C27-0C1F1A712A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95FD77C-ED38-2815-A278-F5125ACC24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B6F151E-AC7B-F234-26B1-B2A636DEBF0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5E72281-00CA-A5DC-E981-0865D083ED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F44532-ED09-C5AC-53AC-DEA3F9BDD56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3AEC61C-4D49-A84D-0052-A31D10F43C5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5CA5C-D26E-554E-CE1A-A552B63E334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1A1EAD4-58F7-F27A-D0C4-A2BD35CB12F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71F66ED-D0E9-BCF9-9152-C9AB1229DD3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E3F1C1A-C019-F738-C33F-565CABC948C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DE6CDC4-A4E7-0A66-E541-4B79A4CDBA1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9064CDD-32F4-C13F-15B9-331653B1862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2F64AFB-1A7A-D44C-F791-22B480AEC65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4B00DF6-4505-86C6-B968-B8EA95264CD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53E62155-8F6F-07D6-96EA-A03052C067F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D278293-2526-E26C-9A2D-F288E2564FC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3B4C159A-83F9-6AFB-32C0-6E158050BF6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DFF9A74-9772-0DF4-ABCD-4FE6E5D5DAF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0A0CE2DC-A61A-9AC6-F005-7CB158DB864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1B59446B-BE6B-1999-4B5C-0890524FE63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6217AD0C-85E0-E6DF-FE0C-666A55A2163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2AA6E505-559D-DDFB-8F59-2C4BA2E70C36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2B9B678C-81F7-0C43-A792-9A051C88AA64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F1D96C3D-76DA-978C-7F6C-B24B45BA72C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F0722242-FC98-4D0D-01A6-8CFC856151C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5C2C38FC-3556-200D-21C4-6222D646F7E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EE5DD24C-6997-609A-5A58-B95E565DE3B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0509ACB6-ED54-9E91-C843-955589157679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939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0EE607-69B4-6E92-C6B4-0B03E83B9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378A855-62D0-4AD2-D62F-9F518A5E0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44D0692-9B5F-9E83-7F48-D03157243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3C87987-858F-CE56-86C6-B566C8554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59727BC-53B2-C20F-1112-070B2C42E03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91052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E8EC6874-BAC0-C5F4-334B-DDD1477B477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2B71108-54F6-D9EE-61D7-0C772BF5B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91F-28B5-4ED4-980F-F7980C0A9ECB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5533C49-48C5-EFDF-65E5-50D8EF8B0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F4A83A-B930-F006-DCA0-140C86736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5</a:t>
            </a:fld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5F2750A1-5C5F-A2C0-7A79-F42E38857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76CA4513-96C1-FFC3-8657-1F3E5A2AE8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6896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A7159980-D977-EC22-F123-2CF679933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17FCA3F5-D648-3886-1AAE-9DBA1AC0A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0D4C574-8B18-4933-65B3-624D39A23A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6188" y="6577013"/>
            <a:ext cx="1939925" cy="273050"/>
          </a:xfrm>
        </p:spPr>
        <p:txBody>
          <a:bodyPr/>
          <a:lstStyle/>
          <a:p>
            <a:fld id="{E1F51329-5A9B-4FA1-B51F-EE0A6E70E354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ACB3D5E-C780-A99D-7A45-6A163C377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4262" y="6577013"/>
            <a:ext cx="6511926" cy="273050"/>
          </a:xfrm>
        </p:spPr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5151679-1DAE-50B6-4F6E-7C41DE8D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2337" y="6577013"/>
            <a:ext cx="693737" cy="273050"/>
          </a:xfrm>
        </p:spPr>
        <p:txBody>
          <a:bodyPr/>
          <a:lstStyle/>
          <a:p>
            <a:fld id="{0E8862F4-759C-4937-98C7-CDEB1EE77131}" type="slidenum">
              <a:rPr lang="da-DK" smtClean="0"/>
              <a:pPr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47279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9269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F43D5810-9E7A-7B9D-AD49-3908866652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659"/>
          <a:stretch/>
        </p:blipFill>
        <p:spPr>
          <a:xfrm>
            <a:off x="413780" y="1677988"/>
            <a:ext cx="1945563" cy="4479926"/>
          </a:xfrm>
          <a:prstGeom prst="rect">
            <a:avLst/>
          </a:prstGeom>
        </p:spPr>
      </p:pic>
      <p:sp>
        <p:nvSpPr>
          <p:cNvPr id="24" name="Rektangel 50">
            <a:extLst>
              <a:ext uri="{FF2B5EF4-FFF2-40B4-BE49-F238E27FC236}">
                <a16:creationId xmlns:a16="http://schemas.microsoft.com/office/drawing/2014/main" id="{B3E0C238-10AF-CC39-3D15-4FB05147CC5A}"/>
              </a:ext>
            </a:extLst>
          </p:cNvPr>
          <p:cNvSpPr/>
          <p:nvPr/>
        </p:nvSpPr>
        <p:spPr>
          <a:xfrm>
            <a:off x="428116" y="2208542"/>
            <a:ext cx="1913955" cy="801358"/>
          </a:xfrm>
          <a:prstGeom prst="rect">
            <a:avLst/>
          </a:prstGeom>
          <a:solidFill>
            <a:srgbClr val="FF4D1D">
              <a:alpha val="69804"/>
            </a:srgbClr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5A8E405-F985-CFE0-FFAF-679D96527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Farver</a:t>
            </a:r>
          </a:p>
        </p:txBody>
      </p:sp>
      <p:sp>
        <p:nvSpPr>
          <p:cNvPr id="33" name="Pladsholder til dato 32">
            <a:extLst>
              <a:ext uri="{FF2B5EF4-FFF2-40B4-BE49-F238E27FC236}">
                <a16:creationId xmlns:a16="http://schemas.microsoft.com/office/drawing/2014/main" id="{F809A15D-7F7F-5595-35D8-C6BD5EA25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7E165-5942-4624-86C2-3B077A05CF88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34" name="Pladsholder til slidenummer 33">
            <a:extLst>
              <a:ext uri="{FF2B5EF4-FFF2-40B4-BE49-F238E27FC236}">
                <a16:creationId xmlns:a16="http://schemas.microsoft.com/office/drawing/2014/main" id="{26579F74-66DD-51D6-E929-049D6BB24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CFEF7-0207-45CF-AA06-C9A1B1914470}" type="slidenum">
              <a:rPr lang="da-DK" smtClean="0"/>
              <a:pPr/>
              <a:t>8</a:t>
            </a:fld>
            <a:endParaRPr lang="da-DK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E64170-A851-6D5F-2BC9-FF9B0E3F904F}"/>
              </a:ext>
            </a:extLst>
          </p:cNvPr>
          <p:cNvSpPr/>
          <p:nvPr/>
        </p:nvSpPr>
        <p:spPr>
          <a:xfrm>
            <a:off x="180887" y="4959709"/>
            <a:ext cx="2435192" cy="11982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71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8" name="Rektangel 50">
            <a:extLst>
              <a:ext uri="{FF2B5EF4-FFF2-40B4-BE49-F238E27FC236}">
                <a16:creationId xmlns:a16="http://schemas.microsoft.com/office/drawing/2014/main" id="{6E399FEF-0B83-EB6A-C26D-547FC97E6581}"/>
              </a:ext>
            </a:extLst>
          </p:cNvPr>
          <p:cNvSpPr/>
          <p:nvPr/>
        </p:nvSpPr>
        <p:spPr>
          <a:xfrm>
            <a:off x="421747" y="4103080"/>
            <a:ext cx="1929852" cy="239613"/>
          </a:xfrm>
          <a:prstGeom prst="rect">
            <a:avLst/>
          </a:prstGeom>
          <a:solidFill>
            <a:srgbClr val="FF4D1D">
              <a:alpha val="69804"/>
            </a:srgbClr>
          </a:solidFill>
          <a:ln>
            <a:solidFill>
              <a:srgbClr val="AB20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CF2C88-5180-1757-4DB5-8EDA65FB0A05}"/>
              </a:ext>
            </a:extLst>
          </p:cNvPr>
          <p:cNvSpPr/>
          <p:nvPr/>
        </p:nvSpPr>
        <p:spPr>
          <a:xfrm>
            <a:off x="423284" y="1954679"/>
            <a:ext cx="1928299" cy="249719"/>
          </a:xfrm>
          <a:prstGeom prst="rect">
            <a:avLst/>
          </a:prstGeom>
          <a:noFill/>
          <a:ln w="12700">
            <a:solidFill>
              <a:srgbClr val="AB20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11" name="Tekstfelt 14">
            <a:extLst>
              <a:ext uri="{FF2B5EF4-FFF2-40B4-BE49-F238E27FC236}">
                <a16:creationId xmlns:a16="http://schemas.microsoft.com/office/drawing/2014/main" id="{B9F22275-20E9-6DE0-4576-D33AF584381B}"/>
              </a:ext>
            </a:extLst>
          </p:cNvPr>
          <p:cNvSpPr txBox="1"/>
          <p:nvPr/>
        </p:nvSpPr>
        <p:spPr>
          <a:xfrm>
            <a:off x="3259668" y="1969001"/>
            <a:ext cx="8379933" cy="2735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79388">
              <a:buClr>
                <a:schemeClr val="dk1"/>
              </a:buClr>
            </a:pPr>
            <a:r>
              <a:rPr lang="da-DK" sz="1600" dirty="0">
                <a:solidFill>
                  <a:schemeClr val="tx2"/>
                </a:solidFill>
                <a:latin typeface="+mj-lt"/>
              </a:rPr>
              <a:t>Temafarver </a:t>
            </a:r>
            <a:r>
              <a:rPr lang="da-DK" sz="1600" dirty="0">
                <a:solidFill>
                  <a:schemeClr val="tx2"/>
                </a:solidFill>
              </a:rPr>
              <a:t>– Bruges af PowerPoint til standard tekst, grafer og figurer</a:t>
            </a:r>
            <a:endParaRPr lang="da-DK" sz="16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A8C7CE71-3360-85DD-8E2D-D37B511F188B}"/>
              </a:ext>
            </a:extLst>
          </p:cNvPr>
          <p:cNvSpPr/>
          <p:nvPr/>
        </p:nvSpPr>
        <p:spPr>
          <a:xfrm>
            <a:off x="421746" y="2204530"/>
            <a:ext cx="1929853" cy="801137"/>
          </a:xfrm>
          <a:prstGeom prst="rect">
            <a:avLst/>
          </a:prstGeom>
          <a:noFill/>
          <a:ln w="9525">
            <a:solidFill>
              <a:srgbClr val="AB20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14" name="Tekstfelt 23">
            <a:extLst>
              <a:ext uri="{FF2B5EF4-FFF2-40B4-BE49-F238E27FC236}">
                <a16:creationId xmlns:a16="http://schemas.microsoft.com/office/drawing/2014/main" id="{639776D3-121F-7F11-41B4-2971CA3DBDB4}"/>
              </a:ext>
            </a:extLst>
          </p:cNvPr>
          <p:cNvSpPr txBox="1"/>
          <p:nvPr/>
        </p:nvSpPr>
        <p:spPr>
          <a:xfrm>
            <a:off x="3259668" y="2474386"/>
            <a:ext cx="6721475" cy="2735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defTabSz="179388">
              <a:buClr>
                <a:srgbClr val="00DEE6"/>
              </a:buClr>
              <a:buFont typeface="IBM Plex Sans" panose="020B0503050203000203" pitchFamily="34" charset="0"/>
              <a:buNone/>
            </a:pPr>
            <a:r>
              <a:rPr lang="da-DK" sz="1600" dirty="0">
                <a:solidFill>
                  <a:schemeClr val="tx2"/>
                </a:solidFill>
                <a:latin typeface="+mj-lt"/>
              </a:rPr>
              <a:t>Automatisk generede farveforløb </a:t>
            </a:r>
            <a:r>
              <a:rPr lang="da-DK" sz="1600" dirty="0">
                <a:solidFill>
                  <a:schemeClr val="tx2"/>
                </a:solidFill>
              </a:rPr>
              <a:t>– Må ikke bruges</a:t>
            </a:r>
          </a:p>
        </p:txBody>
      </p:sp>
      <p:sp>
        <p:nvSpPr>
          <p:cNvPr id="15" name="Tekstfelt 31">
            <a:extLst>
              <a:ext uri="{FF2B5EF4-FFF2-40B4-BE49-F238E27FC236}">
                <a16:creationId xmlns:a16="http://schemas.microsoft.com/office/drawing/2014/main" id="{AAD72736-7ABF-CC9B-4EE3-2ADC654508E6}"/>
              </a:ext>
            </a:extLst>
          </p:cNvPr>
          <p:cNvSpPr txBox="1"/>
          <p:nvPr/>
        </p:nvSpPr>
        <p:spPr>
          <a:xfrm>
            <a:off x="3259668" y="4100707"/>
            <a:ext cx="8388350" cy="2735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defTabSz="179388">
              <a:buClr>
                <a:srgbClr val="00DEE6"/>
              </a:buClr>
              <a:buFont typeface="IBM Plex Sans" panose="020B0503050203000203" pitchFamily="34" charset="0"/>
              <a:buNone/>
            </a:pPr>
            <a:r>
              <a:rPr lang="da-DK" sz="1600" dirty="0">
                <a:solidFill>
                  <a:schemeClr val="tx2"/>
                </a:solidFill>
                <a:latin typeface="+mj-lt"/>
              </a:rPr>
              <a:t>Standardfarver fra Microsoft </a:t>
            </a:r>
            <a:r>
              <a:rPr lang="da-DK" sz="1600" dirty="0">
                <a:solidFill>
                  <a:schemeClr val="tx2"/>
                </a:solidFill>
              </a:rPr>
              <a:t>– Må ikke bruges (det er ikke vores farver)</a:t>
            </a:r>
          </a:p>
        </p:txBody>
      </p:sp>
      <p:sp>
        <p:nvSpPr>
          <p:cNvPr id="16" name="Oval 8">
            <a:extLst>
              <a:ext uri="{FF2B5EF4-FFF2-40B4-BE49-F238E27FC236}">
                <a16:creationId xmlns:a16="http://schemas.microsoft.com/office/drawing/2014/main" id="{EA6006E5-05D8-5949-1D12-A3B0062E1E24}"/>
              </a:ext>
            </a:extLst>
          </p:cNvPr>
          <p:cNvSpPr/>
          <p:nvPr/>
        </p:nvSpPr>
        <p:spPr>
          <a:xfrm>
            <a:off x="423284" y="4098027"/>
            <a:ext cx="1928299" cy="249719"/>
          </a:xfrm>
          <a:prstGeom prst="rect">
            <a:avLst/>
          </a:prstGeom>
          <a:noFill/>
          <a:ln w="12700">
            <a:solidFill>
              <a:srgbClr val="AB20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18" name="Oval 8">
            <a:extLst>
              <a:ext uri="{FF2B5EF4-FFF2-40B4-BE49-F238E27FC236}">
                <a16:creationId xmlns:a16="http://schemas.microsoft.com/office/drawing/2014/main" id="{43E6B8C7-CF1D-ADB5-A659-6FFA0B76B9E9}"/>
              </a:ext>
            </a:extLst>
          </p:cNvPr>
          <p:cNvSpPr/>
          <p:nvPr/>
        </p:nvSpPr>
        <p:spPr>
          <a:xfrm>
            <a:off x="422275" y="4668712"/>
            <a:ext cx="1929317" cy="249719"/>
          </a:xfrm>
          <a:prstGeom prst="rect">
            <a:avLst/>
          </a:prstGeom>
          <a:noFill/>
          <a:ln w="12700">
            <a:solidFill>
              <a:srgbClr val="AB20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20" name="Tekstfelt 41">
            <a:extLst>
              <a:ext uri="{FF2B5EF4-FFF2-40B4-BE49-F238E27FC236}">
                <a16:creationId xmlns:a16="http://schemas.microsoft.com/office/drawing/2014/main" id="{42912F45-ED27-A0FE-6251-B0ABABFB653C}"/>
              </a:ext>
            </a:extLst>
          </p:cNvPr>
          <p:cNvSpPr txBox="1"/>
          <p:nvPr/>
        </p:nvSpPr>
        <p:spPr>
          <a:xfrm>
            <a:off x="3259668" y="4656787"/>
            <a:ext cx="8388350" cy="2735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defTabSz="179388">
              <a:buClr>
                <a:srgbClr val="00DEE6"/>
              </a:buClr>
              <a:buFont typeface="IBM Plex Sans" panose="020B0503050203000203" pitchFamily="34" charset="0"/>
              <a:buNone/>
            </a:pPr>
            <a:r>
              <a:rPr lang="da-DK" sz="1600" dirty="0">
                <a:solidFill>
                  <a:schemeClr val="tx2"/>
                </a:solidFill>
                <a:latin typeface="+mj-lt"/>
              </a:rPr>
              <a:t>Seneste farver </a:t>
            </a:r>
            <a:r>
              <a:rPr lang="da-DK" sz="1600" dirty="0">
                <a:solidFill>
                  <a:schemeClr val="tx2"/>
                </a:solidFill>
              </a:rPr>
              <a:t>– OBS: Ikke nødvendigvis vores farver</a:t>
            </a:r>
          </a:p>
        </p:txBody>
      </p:sp>
      <p:sp>
        <p:nvSpPr>
          <p:cNvPr id="21" name="Oval 8">
            <a:extLst>
              <a:ext uri="{FF2B5EF4-FFF2-40B4-BE49-F238E27FC236}">
                <a16:creationId xmlns:a16="http://schemas.microsoft.com/office/drawing/2014/main" id="{17E46317-F821-C897-32FD-0D4473837081}"/>
              </a:ext>
            </a:extLst>
          </p:cNvPr>
          <p:cNvSpPr/>
          <p:nvPr/>
        </p:nvSpPr>
        <p:spPr>
          <a:xfrm>
            <a:off x="423284" y="3333750"/>
            <a:ext cx="1928299" cy="444500"/>
          </a:xfrm>
          <a:prstGeom prst="rect">
            <a:avLst/>
          </a:prstGeom>
          <a:noFill/>
          <a:ln w="12700">
            <a:solidFill>
              <a:srgbClr val="AB20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600" dirty="0">
              <a:solidFill>
                <a:schemeClr val="tx1"/>
              </a:solidFill>
            </a:endParaRPr>
          </a:p>
        </p:txBody>
      </p:sp>
      <p:cxnSp>
        <p:nvCxnSpPr>
          <p:cNvPr id="10" name="Lige pilforbindelse 13">
            <a:extLst>
              <a:ext uri="{FF2B5EF4-FFF2-40B4-BE49-F238E27FC236}">
                <a16:creationId xmlns:a16="http://schemas.microsoft.com/office/drawing/2014/main" id="{21B8B529-253C-A0BB-7D97-B121EB0C7A00}"/>
              </a:ext>
            </a:extLst>
          </p:cNvPr>
          <p:cNvCxnSpPr>
            <a:cxnSpLocks/>
          </p:cNvCxnSpPr>
          <p:nvPr/>
        </p:nvCxnSpPr>
        <p:spPr>
          <a:xfrm>
            <a:off x="2351583" y="2079539"/>
            <a:ext cx="692714" cy="0"/>
          </a:xfrm>
          <a:prstGeom prst="straightConnector1">
            <a:avLst/>
          </a:prstGeom>
          <a:noFill/>
          <a:ln w="12700">
            <a:solidFill>
              <a:srgbClr val="AB202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3" name="Lige pilforbindelse 22">
            <a:extLst>
              <a:ext uri="{FF2B5EF4-FFF2-40B4-BE49-F238E27FC236}">
                <a16:creationId xmlns:a16="http://schemas.microsoft.com/office/drawing/2014/main" id="{1E6B79D9-49A1-EE46-645F-573657DD7DA9}"/>
              </a:ext>
            </a:extLst>
          </p:cNvPr>
          <p:cNvCxnSpPr>
            <a:cxnSpLocks/>
          </p:cNvCxnSpPr>
          <p:nvPr/>
        </p:nvCxnSpPr>
        <p:spPr>
          <a:xfrm>
            <a:off x="2354264" y="2606090"/>
            <a:ext cx="681923" cy="0"/>
          </a:xfrm>
          <a:prstGeom prst="straightConnector1">
            <a:avLst/>
          </a:prstGeom>
          <a:noFill/>
          <a:ln w="12700">
            <a:solidFill>
              <a:srgbClr val="AB202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7" name="Lige pilforbindelse 38">
            <a:extLst>
              <a:ext uri="{FF2B5EF4-FFF2-40B4-BE49-F238E27FC236}">
                <a16:creationId xmlns:a16="http://schemas.microsoft.com/office/drawing/2014/main" id="{7AB915D0-7A63-3EBF-3E6C-D57E4BD0F562}"/>
              </a:ext>
            </a:extLst>
          </p:cNvPr>
          <p:cNvCxnSpPr>
            <a:cxnSpLocks/>
          </p:cNvCxnSpPr>
          <p:nvPr/>
        </p:nvCxnSpPr>
        <p:spPr>
          <a:xfrm flipV="1">
            <a:off x="2354264" y="4222886"/>
            <a:ext cx="681923" cy="227"/>
          </a:xfrm>
          <a:prstGeom prst="straightConnector1">
            <a:avLst/>
          </a:prstGeom>
          <a:noFill/>
          <a:ln w="12700">
            <a:solidFill>
              <a:srgbClr val="AB202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9" name="Lige pilforbindelse 40">
            <a:extLst>
              <a:ext uri="{FF2B5EF4-FFF2-40B4-BE49-F238E27FC236}">
                <a16:creationId xmlns:a16="http://schemas.microsoft.com/office/drawing/2014/main" id="{0DC9945E-66AE-FD0F-77B9-31D00060444F}"/>
              </a:ext>
            </a:extLst>
          </p:cNvPr>
          <p:cNvCxnSpPr>
            <a:cxnSpLocks/>
          </p:cNvCxnSpPr>
          <p:nvPr/>
        </p:nvCxnSpPr>
        <p:spPr>
          <a:xfrm flipV="1">
            <a:off x="2354263" y="4793571"/>
            <a:ext cx="681924" cy="286"/>
          </a:xfrm>
          <a:prstGeom prst="straightConnector1">
            <a:avLst/>
          </a:prstGeom>
          <a:noFill/>
          <a:ln w="12700">
            <a:solidFill>
              <a:srgbClr val="AB202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22" name="Lige pilforbindelse 22">
            <a:extLst>
              <a:ext uri="{FF2B5EF4-FFF2-40B4-BE49-F238E27FC236}">
                <a16:creationId xmlns:a16="http://schemas.microsoft.com/office/drawing/2014/main" id="{35460711-A5A5-A39B-23E9-4F20361756DE}"/>
              </a:ext>
            </a:extLst>
          </p:cNvPr>
          <p:cNvCxnSpPr>
            <a:cxnSpLocks/>
          </p:cNvCxnSpPr>
          <p:nvPr/>
        </p:nvCxnSpPr>
        <p:spPr>
          <a:xfrm>
            <a:off x="2354264" y="3560983"/>
            <a:ext cx="681923" cy="0"/>
          </a:xfrm>
          <a:prstGeom prst="straightConnector1">
            <a:avLst/>
          </a:prstGeom>
          <a:noFill/>
          <a:ln w="12700">
            <a:solidFill>
              <a:srgbClr val="AB202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23" name="Tekstfelt 23">
            <a:extLst>
              <a:ext uri="{FF2B5EF4-FFF2-40B4-BE49-F238E27FC236}">
                <a16:creationId xmlns:a16="http://schemas.microsoft.com/office/drawing/2014/main" id="{1651F243-5312-B65A-FAA1-6A13B9875176}"/>
              </a:ext>
            </a:extLst>
          </p:cNvPr>
          <p:cNvSpPr txBox="1"/>
          <p:nvPr/>
        </p:nvSpPr>
        <p:spPr>
          <a:xfrm>
            <a:off x="3259668" y="3429279"/>
            <a:ext cx="6721475" cy="2735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79388">
              <a:buClr>
                <a:srgbClr val="00DEE6"/>
              </a:buClr>
            </a:pPr>
            <a:r>
              <a:rPr lang="da-DK" sz="1600" dirty="0">
                <a:solidFill>
                  <a:schemeClr val="tx2"/>
                </a:solidFill>
                <a:latin typeface="+mj-lt"/>
              </a:rPr>
              <a:t>Brugerdefinerede farver </a:t>
            </a:r>
            <a:r>
              <a:rPr lang="da-DK" sz="1600" dirty="0">
                <a:solidFill>
                  <a:schemeClr val="tx2"/>
                </a:solidFill>
              </a:rPr>
              <a:t>–</a:t>
            </a:r>
            <a:r>
              <a:rPr lang="da-DK" sz="1600" dirty="0">
                <a:solidFill>
                  <a:schemeClr val="tx2"/>
                </a:solidFill>
                <a:latin typeface="+mj-lt"/>
              </a:rPr>
              <a:t> </a:t>
            </a:r>
            <a:r>
              <a:rPr lang="da-DK" sz="1600" dirty="0">
                <a:solidFill>
                  <a:srgbClr val="AB2026"/>
                </a:solidFill>
              </a:rPr>
              <a:t>Brug disse (det er vores farver se næste slide)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E4438DED-321D-D8EF-11A6-4035A379F736}"/>
              </a:ext>
            </a:extLst>
          </p:cNvPr>
          <p:cNvSpPr/>
          <p:nvPr/>
        </p:nvSpPr>
        <p:spPr>
          <a:xfrm>
            <a:off x="-254000" y="-533400"/>
            <a:ext cx="668338" cy="673100"/>
          </a:xfrm>
          <a:prstGeom prst="rect">
            <a:avLst/>
          </a:prstGeom>
          <a:solidFill>
            <a:srgbClr val="DEE2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600" dirty="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31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8" grpId="0" animBg="1"/>
      <p:bldP spid="9" grpId="0" animBg="1"/>
      <p:bldP spid="11" grpId="0"/>
      <p:bldP spid="12" grpId="0" animBg="1"/>
      <p:bldP spid="14" grpId="0"/>
      <p:bldP spid="15" grpId="0"/>
      <p:bldP spid="16" grpId="0" animBg="1"/>
      <p:bldP spid="18" grpId="0" animBg="1"/>
      <p:bldP spid="20" grpId="0"/>
      <p:bldP spid="21" grpId="0" animBg="1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Billede 48">
            <a:extLst>
              <a:ext uri="{FF2B5EF4-FFF2-40B4-BE49-F238E27FC236}">
                <a16:creationId xmlns:a16="http://schemas.microsoft.com/office/drawing/2014/main" id="{7FCFBADA-9154-2AA8-CD98-EA8250F6BA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659"/>
          <a:stretch/>
        </p:blipFill>
        <p:spPr>
          <a:xfrm>
            <a:off x="413780" y="1677988"/>
            <a:ext cx="1945563" cy="4479926"/>
          </a:xfrm>
          <a:prstGeom prst="rect">
            <a:avLst/>
          </a:prstGeom>
        </p:spPr>
      </p:pic>
      <p:sp>
        <p:nvSpPr>
          <p:cNvPr id="48" name="Rektangel 47">
            <a:extLst>
              <a:ext uri="{FF2B5EF4-FFF2-40B4-BE49-F238E27FC236}">
                <a16:creationId xmlns:a16="http://schemas.microsoft.com/office/drawing/2014/main" id="{992A0F72-1A8E-C348-8E69-7972B619C876}"/>
              </a:ext>
            </a:extLst>
          </p:cNvPr>
          <p:cNvSpPr/>
          <p:nvPr/>
        </p:nvSpPr>
        <p:spPr>
          <a:xfrm>
            <a:off x="7620000" y="1538288"/>
            <a:ext cx="4156075" cy="4619625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600" dirty="0" err="1">
              <a:solidFill>
                <a:schemeClr val="tx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7F61036-FAA7-3D20-AF22-81D4913D5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Brugerdefinerede farver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A577E9B-B0EB-1F68-EEA9-757F22EA7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B3EAC-3A76-4181-995E-58DC54239F30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DB14BDE-7EDE-DEC8-0824-0C586F4DD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4DA60D1-06C6-6D62-ABED-793DED22F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9</a:t>
            </a:fld>
            <a:endParaRPr lang="da-DK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E3F7B0D-DD9C-4A32-60C6-8CB28082C936}"/>
              </a:ext>
            </a:extLst>
          </p:cNvPr>
          <p:cNvSpPr/>
          <p:nvPr/>
        </p:nvSpPr>
        <p:spPr>
          <a:xfrm>
            <a:off x="180887" y="3778250"/>
            <a:ext cx="2435192" cy="237966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1000"/>
                </a:schemeClr>
              </a:gs>
              <a:gs pos="50000">
                <a:schemeClr val="bg1">
                  <a:alpha val="71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92592FC1-CAA7-4914-95E1-329987D218EB}"/>
              </a:ext>
            </a:extLst>
          </p:cNvPr>
          <p:cNvSpPr/>
          <p:nvPr/>
        </p:nvSpPr>
        <p:spPr>
          <a:xfrm rot="10800000">
            <a:off x="180887" y="1610360"/>
            <a:ext cx="2435192" cy="174720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1000"/>
                </a:schemeClr>
              </a:gs>
              <a:gs pos="50000">
                <a:schemeClr val="bg1">
                  <a:alpha val="71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1621395F-1116-2DF0-D1AE-2A29E0DB9881}"/>
              </a:ext>
            </a:extLst>
          </p:cNvPr>
          <p:cNvSpPr/>
          <p:nvPr/>
        </p:nvSpPr>
        <p:spPr>
          <a:xfrm>
            <a:off x="2772093" y="2098674"/>
            <a:ext cx="693737" cy="700088"/>
          </a:xfrm>
          <a:prstGeom prst="rect">
            <a:avLst/>
          </a:prstGeom>
          <a:solidFill>
            <a:srgbClr val="A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/>
              <a:t>Logo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A593C610-3E11-5EE7-3648-EAD3202D5C7E}"/>
              </a:ext>
            </a:extLst>
          </p:cNvPr>
          <p:cNvSpPr/>
          <p:nvPr/>
        </p:nvSpPr>
        <p:spPr>
          <a:xfrm>
            <a:off x="3602356" y="2940252"/>
            <a:ext cx="693737" cy="700088"/>
          </a:xfrm>
          <a:prstGeom prst="rect">
            <a:avLst/>
          </a:prstGeom>
          <a:solidFill>
            <a:srgbClr val="DEE2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2"/>
                </a:solidFill>
              </a:rPr>
              <a:t>Baggrund</a:t>
            </a:r>
          </a:p>
          <a:p>
            <a:pPr algn="ctr"/>
            <a:r>
              <a:rPr lang="da-DK" sz="900" dirty="0">
                <a:solidFill>
                  <a:schemeClr val="tx2"/>
                </a:solidFill>
              </a:rPr>
              <a:t>Lys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F0B9183A-2A84-EB21-74C6-6D42A6FFF9C7}"/>
              </a:ext>
            </a:extLst>
          </p:cNvPr>
          <p:cNvSpPr/>
          <p:nvPr/>
        </p:nvSpPr>
        <p:spPr>
          <a:xfrm>
            <a:off x="3602356" y="2098674"/>
            <a:ext cx="693737" cy="700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/>
              <a:t>Baggrund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B8AB0ED2-D75A-AE8C-86DF-B355742CE4B2}"/>
              </a:ext>
            </a:extLst>
          </p:cNvPr>
          <p:cNvSpPr/>
          <p:nvPr/>
        </p:nvSpPr>
        <p:spPr>
          <a:xfrm>
            <a:off x="2772093" y="2938461"/>
            <a:ext cx="693737" cy="700088"/>
          </a:xfrm>
          <a:prstGeom prst="rect">
            <a:avLst/>
          </a:prstGeom>
          <a:solidFill>
            <a:srgbClr val="A4B2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2"/>
                </a:solidFill>
              </a:rPr>
              <a:t>Streg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081EEC0A-E53E-0758-732A-C21F1CDBF323}"/>
              </a:ext>
            </a:extLst>
          </p:cNvPr>
          <p:cNvSpPr/>
          <p:nvPr/>
        </p:nvSpPr>
        <p:spPr>
          <a:xfrm>
            <a:off x="4845051" y="2938463"/>
            <a:ext cx="693737" cy="700088"/>
          </a:xfrm>
          <a:prstGeom prst="rect">
            <a:avLst/>
          </a:prstGeom>
          <a:solidFill>
            <a:srgbClr val="3A81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bg1"/>
                </a:solidFill>
              </a:rPr>
              <a:t>Turkis</a:t>
            </a:r>
          </a:p>
          <a:p>
            <a:pPr algn="ctr"/>
            <a:r>
              <a:rPr lang="da-DK" sz="900" dirty="0">
                <a:solidFill>
                  <a:schemeClr val="bg1"/>
                </a:solidFill>
              </a:rPr>
              <a:t>Lys</a:t>
            </a: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8082A96C-E8B7-3F1B-E883-FE713CD2C1F1}"/>
              </a:ext>
            </a:extLst>
          </p:cNvPr>
          <p:cNvSpPr/>
          <p:nvPr/>
        </p:nvSpPr>
        <p:spPr>
          <a:xfrm>
            <a:off x="4846638" y="2098675"/>
            <a:ext cx="693737" cy="700088"/>
          </a:xfrm>
          <a:prstGeom prst="rect">
            <a:avLst/>
          </a:prstGeom>
          <a:solidFill>
            <a:srgbClr val="2356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/>
              <a:t>Turkis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A5BA1123-EDE8-E2C6-9165-53193CA504D5}"/>
              </a:ext>
            </a:extLst>
          </p:cNvPr>
          <p:cNvSpPr/>
          <p:nvPr/>
        </p:nvSpPr>
        <p:spPr>
          <a:xfrm>
            <a:off x="5678488" y="2938463"/>
            <a:ext cx="693737" cy="700088"/>
          </a:xfrm>
          <a:prstGeom prst="rect">
            <a:avLst/>
          </a:prstGeom>
          <a:solidFill>
            <a:srgbClr val="E0B3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2"/>
                </a:solidFill>
              </a:rPr>
              <a:t>Guld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9EFD8D2D-DBE6-7FFD-2E27-DB91F18C8B78}"/>
              </a:ext>
            </a:extLst>
          </p:cNvPr>
          <p:cNvSpPr/>
          <p:nvPr/>
        </p:nvSpPr>
        <p:spPr>
          <a:xfrm>
            <a:off x="5676901" y="2098675"/>
            <a:ext cx="693737" cy="700088"/>
          </a:xfrm>
          <a:prstGeom prst="rect">
            <a:avLst/>
          </a:prstGeom>
          <a:solidFill>
            <a:srgbClr val="A36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/>
              <a:t>Brun</a:t>
            </a: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6CF28FB6-6057-DE87-11A6-BF859B695060}"/>
              </a:ext>
            </a:extLst>
          </p:cNvPr>
          <p:cNvSpPr/>
          <p:nvPr/>
        </p:nvSpPr>
        <p:spPr>
          <a:xfrm>
            <a:off x="6508751" y="2938463"/>
            <a:ext cx="693737" cy="700088"/>
          </a:xfrm>
          <a:prstGeom prst="rect">
            <a:avLst/>
          </a:prstGeom>
          <a:solidFill>
            <a:srgbClr val="CF8B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2"/>
                </a:solidFill>
              </a:rPr>
              <a:t>Rosa</a:t>
            </a:r>
          </a:p>
          <a:p>
            <a:pPr algn="ctr"/>
            <a:r>
              <a:rPr lang="da-DK" sz="900" dirty="0">
                <a:solidFill>
                  <a:schemeClr val="tx2"/>
                </a:solidFill>
              </a:rPr>
              <a:t>Lys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15B7798A-FEBF-39AE-4A3E-A10082634CF1}"/>
              </a:ext>
            </a:extLst>
          </p:cNvPr>
          <p:cNvSpPr/>
          <p:nvPr/>
        </p:nvSpPr>
        <p:spPr>
          <a:xfrm>
            <a:off x="6510338" y="2098675"/>
            <a:ext cx="693737" cy="700088"/>
          </a:xfrm>
          <a:prstGeom prst="rect">
            <a:avLst/>
          </a:prstGeom>
          <a:solidFill>
            <a:srgbClr val="BB57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/>
              <a:t>Rosa</a:t>
            </a: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256ED19F-A713-ECB8-5980-ADF3BA674801}"/>
              </a:ext>
            </a:extLst>
          </p:cNvPr>
          <p:cNvSpPr/>
          <p:nvPr/>
        </p:nvSpPr>
        <p:spPr>
          <a:xfrm>
            <a:off x="9421813" y="2095133"/>
            <a:ext cx="690562" cy="703630"/>
          </a:xfrm>
          <a:prstGeom prst="rect">
            <a:avLst/>
          </a:prstGeom>
          <a:solidFill>
            <a:srgbClr val="D7D9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tx1"/>
                </a:solidFill>
              </a:rPr>
              <a:t>Lys</a:t>
            </a:r>
            <a:br>
              <a:rPr lang="da-DK" sz="900" dirty="0">
                <a:solidFill>
                  <a:schemeClr val="tx1"/>
                </a:solidFill>
              </a:rPr>
            </a:br>
            <a:r>
              <a:rPr lang="da-DK" sz="900" dirty="0">
                <a:solidFill>
                  <a:schemeClr val="tx1"/>
                </a:solidFill>
              </a:rPr>
              <a:t>Grå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665BB33C-FB25-E597-68C5-040E139DC600}"/>
              </a:ext>
            </a:extLst>
          </p:cNvPr>
          <p:cNvSpPr/>
          <p:nvPr/>
        </p:nvSpPr>
        <p:spPr>
          <a:xfrm>
            <a:off x="8588375" y="2095131"/>
            <a:ext cx="692440" cy="703631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/>
              <a:t>Mellem</a:t>
            </a:r>
            <a:br>
              <a:rPr lang="da-DK" sz="900" dirty="0"/>
            </a:br>
            <a:r>
              <a:rPr lang="da-DK" sz="900" dirty="0"/>
              <a:t>Grå</a:t>
            </a: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565CFE47-6F1F-179F-10CD-1A493C03F8BA}"/>
              </a:ext>
            </a:extLst>
          </p:cNvPr>
          <p:cNvSpPr/>
          <p:nvPr/>
        </p:nvSpPr>
        <p:spPr>
          <a:xfrm>
            <a:off x="7758113" y="2098675"/>
            <a:ext cx="693737" cy="700088"/>
          </a:xfrm>
          <a:prstGeom prst="rect">
            <a:avLst/>
          </a:prstGeom>
          <a:solidFill>
            <a:srgbClr val="525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 err="1"/>
              <a:t>Graa</a:t>
            </a:r>
            <a:endParaRPr lang="da-DK" sz="900" dirty="0"/>
          </a:p>
        </p:txBody>
      </p:sp>
      <p:sp>
        <p:nvSpPr>
          <p:cNvPr id="34" name="Tekstfelt 33">
            <a:extLst>
              <a:ext uri="{FF2B5EF4-FFF2-40B4-BE49-F238E27FC236}">
                <a16:creationId xmlns:a16="http://schemas.microsoft.com/office/drawing/2014/main" id="{4A20B263-16A1-BA76-E29C-DC00AC92B630}"/>
              </a:ext>
            </a:extLst>
          </p:cNvPr>
          <p:cNvSpPr txBox="1"/>
          <p:nvPr/>
        </p:nvSpPr>
        <p:spPr>
          <a:xfrm>
            <a:off x="2772093" y="1644014"/>
            <a:ext cx="1524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600" dirty="0">
                <a:solidFill>
                  <a:schemeClr val="tx2"/>
                </a:solidFill>
              </a:rPr>
              <a:t>Hovedfarver</a:t>
            </a:r>
          </a:p>
        </p:txBody>
      </p:sp>
      <p:sp>
        <p:nvSpPr>
          <p:cNvPr id="35" name="Tekstfelt 34">
            <a:extLst>
              <a:ext uri="{FF2B5EF4-FFF2-40B4-BE49-F238E27FC236}">
                <a16:creationId xmlns:a16="http://schemas.microsoft.com/office/drawing/2014/main" id="{F2C727EB-B1BA-C910-DD79-89984EDF7FE1}"/>
              </a:ext>
            </a:extLst>
          </p:cNvPr>
          <p:cNvSpPr txBox="1"/>
          <p:nvPr/>
        </p:nvSpPr>
        <p:spPr>
          <a:xfrm>
            <a:off x="4846638" y="1644015"/>
            <a:ext cx="23558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600" dirty="0">
                <a:solidFill>
                  <a:schemeClr val="tx2"/>
                </a:solidFill>
              </a:rPr>
              <a:t>Ekstra Farver</a:t>
            </a:r>
          </a:p>
        </p:txBody>
      </p:sp>
      <p:sp>
        <p:nvSpPr>
          <p:cNvPr id="36" name="Tekstfelt 35">
            <a:extLst>
              <a:ext uri="{FF2B5EF4-FFF2-40B4-BE49-F238E27FC236}">
                <a16:creationId xmlns:a16="http://schemas.microsoft.com/office/drawing/2014/main" id="{9EB39DB6-055C-2757-E215-F1042768277C}"/>
              </a:ext>
            </a:extLst>
          </p:cNvPr>
          <p:cNvSpPr txBox="1"/>
          <p:nvPr/>
        </p:nvSpPr>
        <p:spPr>
          <a:xfrm>
            <a:off x="7761288" y="1640473"/>
            <a:ext cx="235108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600" dirty="0">
                <a:solidFill>
                  <a:schemeClr val="tx2"/>
                </a:solidFill>
              </a:rPr>
              <a:t>Special farver</a:t>
            </a:r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8C2CE2BA-77A7-4DE7-01BA-93AE2747CEE0}"/>
              </a:ext>
            </a:extLst>
          </p:cNvPr>
          <p:cNvSpPr/>
          <p:nvPr/>
        </p:nvSpPr>
        <p:spPr>
          <a:xfrm>
            <a:off x="9421813" y="2934920"/>
            <a:ext cx="690562" cy="700088"/>
          </a:xfrm>
          <a:prstGeom prst="rect">
            <a:avLst/>
          </a:prstGeom>
          <a:solidFill>
            <a:srgbClr val="B943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/>
              <a:t>Action</a:t>
            </a:r>
            <a:br>
              <a:rPr lang="da-DK" sz="900" dirty="0"/>
            </a:br>
            <a:r>
              <a:rPr lang="da-DK" sz="900" dirty="0"/>
              <a:t>Stop</a:t>
            </a:r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id="{315C55CF-F358-F76C-ACCE-3D22816139F3}"/>
              </a:ext>
            </a:extLst>
          </p:cNvPr>
          <p:cNvSpPr/>
          <p:nvPr/>
        </p:nvSpPr>
        <p:spPr>
          <a:xfrm>
            <a:off x="8587078" y="2934919"/>
            <a:ext cx="693737" cy="700088"/>
          </a:xfrm>
          <a:prstGeom prst="rect">
            <a:avLst/>
          </a:prstGeom>
          <a:solidFill>
            <a:srgbClr val="EC86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/>
              <a:t>Action</a:t>
            </a:r>
            <a:br>
              <a:rPr lang="da-DK" sz="900" dirty="0"/>
            </a:br>
            <a:r>
              <a:rPr lang="da-DK" sz="900" dirty="0"/>
              <a:t>Vent</a:t>
            </a:r>
          </a:p>
        </p:txBody>
      </p:sp>
      <p:sp>
        <p:nvSpPr>
          <p:cNvPr id="39" name="Rektangel 38">
            <a:extLst>
              <a:ext uri="{FF2B5EF4-FFF2-40B4-BE49-F238E27FC236}">
                <a16:creationId xmlns:a16="http://schemas.microsoft.com/office/drawing/2014/main" id="{F0590D9F-AC13-8E41-9663-017532816F61}"/>
              </a:ext>
            </a:extLst>
          </p:cNvPr>
          <p:cNvSpPr/>
          <p:nvPr/>
        </p:nvSpPr>
        <p:spPr>
          <a:xfrm>
            <a:off x="7758113" y="2938462"/>
            <a:ext cx="693737" cy="700088"/>
          </a:xfrm>
          <a:prstGeom prst="rect">
            <a:avLst/>
          </a:prstGeom>
          <a:solidFill>
            <a:srgbClr val="4E9E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/>
              <a:t>Action</a:t>
            </a:r>
            <a:br>
              <a:rPr lang="da-DK" sz="900" dirty="0"/>
            </a:br>
            <a:r>
              <a:rPr lang="da-DK" sz="900" dirty="0"/>
              <a:t>Go</a:t>
            </a:r>
          </a:p>
        </p:txBody>
      </p:sp>
      <p:sp>
        <p:nvSpPr>
          <p:cNvPr id="15" name="Oval 8">
            <a:extLst>
              <a:ext uri="{FF2B5EF4-FFF2-40B4-BE49-F238E27FC236}">
                <a16:creationId xmlns:a16="http://schemas.microsoft.com/office/drawing/2014/main" id="{3CC69876-F339-A59C-79B8-2FD35F0B98D8}"/>
              </a:ext>
            </a:extLst>
          </p:cNvPr>
          <p:cNvSpPr/>
          <p:nvPr/>
        </p:nvSpPr>
        <p:spPr>
          <a:xfrm>
            <a:off x="423284" y="3333750"/>
            <a:ext cx="1928299" cy="444500"/>
          </a:xfrm>
          <a:prstGeom prst="rect">
            <a:avLst/>
          </a:prstGeom>
          <a:noFill/>
          <a:ln w="12700">
            <a:solidFill>
              <a:srgbClr val="AB20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42" name="Tekstfelt 14">
            <a:extLst>
              <a:ext uri="{FF2B5EF4-FFF2-40B4-BE49-F238E27FC236}">
                <a16:creationId xmlns:a16="http://schemas.microsoft.com/office/drawing/2014/main" id="{29786D4D-CC3F-DD7C-40A3-22C25AC5A09D}"/>
              </a:ext>
            </a:extLst>
          </p:cNvPr>
          <p:cNvSpPr txBox="1"/>
          <p:nvPr/>
        </p:nvSpPr>
        <p:spPr>
          <a:xfrm>
            <a:off x="2770188" y="3917949"/>
            <a:ext cx="1524000" cy="19589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79388">
              <a:buClr>
                <a:schemeClr val="dk1"/>
              </a:buClr>
            </a:pPr>
            <a:r>
              <a:rPr lang="da-DK" sz="1200" dirty="0">
                <a:solidFill>
                  <a:schemeClr val="tx2"/>
                </a:solidFill>
              </a:rPr>
              <a:t>Hovedfarverne, som udgør de primære farver, definerer </a:t>
            </a:r>
            <a:br>
              <a:rPr lang="da-DK" sz="1200" dirty="0">
                <a:solidFill>
                  <a:schemeClr val="tx2"/>
                </a:solidFill>
              </a:rPr>
            </a:br>
            <a:r>
              <a:rPr lang="da-DK" sz="1200" dirty="0">
                <a:solidFill>
                  <a:schemeClr val="tx2"/>
                </a:solidFill>
              </a:rPr>
              <a:t>vores identitet og </a:t>
            </a:r>
            <a:br>
              <a:rPr lang="da-DK" sz="1200" dirty="0">
                <a:solidFill>
                  <a:schemeClr val="tx2"/>
                </a:solidFill>
              </a:rPr>
            </a:br>
            <a:r>
              <a:rPr lang="da-DK" sz="1200" dirty="0">
                <a:solidFill>
                  <a:schemeClr val="tx2"/>
                </a:solidFill>
              </a:rPr>
              <a:t>skal vægte mere end </a:t>
            </a:r>
            <a:br>
              <a:rPr lang="da-DK" sz="1200" dirty="0">
                <a:solidFill>
                  <a:schemeClr val="tx2"/>
                </a:solidFill>
              </a:rPr>
            </a:br>
            <a:r>
              <a:rPr lang="da-DK" sz="1200" dirty="0">
                <a:solidFill>
                  <a:schemeClr val="tx2"/>
                </a:solidFill>
              </a:rPr>
              <a:t>de ekstra farver.</a:t>
            </a:r>
          </a:p>
          <a:p>
            <a:pPr defTabSz="179388">
              <a:buClr>
                <a:schemeClr val="dk1"/>
              </a:buClr>
            </a:pPr>
            <a:endParaRPr lang="da-DK" sz="1200" dirty="0">
              <a:solidFill>
                <a:schemeClr val="tx2"/>
              </a:solidFill>
            </a:endParaRPr>
          </a:p>
        </p:txBody>
      </p:sp>
      <p:sp>
        <p:nvSpPr>
          <p:cNvPr id="43" name="Tekstfelt 14">
            <a:extLst>
              <a:ext uri="{FF2B5EF4-FFF2-40B4-BE49-F238E27FC236}">
                <a16:creationId xmlns:a16="http://schemas.microsoft.com/office/drawing/2014/main" id="{9DBC7C9A-09EB-F273-090D-6A7300DAD419}"/>
              </a:ext>
            </a:extLst>
          </p:cNvPr>
          <p:cNvSpPr txBox="1"/>
          <p:nvPr/>
        </p:nvSpPr>
        <p:spPr>
          <a:xfrm>
            <a:off x="4848225" y="3917949"/>
            <a:ext cx="2355850" cy="19589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79388">
              <a:buClr>
                <a:schemeClr val="dk1"/>
              </a:buClr>
            </a:pPr>
            <a:r>
              <a:rPr lang="da-DK" sz="1200" dirty="0">
                <a:solidFill>
                  <a:schemeClr val="tx2"/>
                </a:solidFill>
              </a:rPr>
              <a:t>Ekstra farverne understøtter hovedfarverne, hvor der er behov for variation eller emnemæssig adskillelse.</a:t>
            </a:r>
            <a:br>
              <a:rPr lang="da-DK" sz="1200" dirty="0">
                <a:solidFill>
                  <a:schemeClr val="tx2"/>
                </a:solidFill>
              </a:rPr>
            </a:br>
            <a:endParaRPr lang="da-DK" sz="1200" dirty="0">
              <a:solidFill>
                <a:schemeClr val="tx2"/>
              </a:solidFill>
            </a:endParaRPr>
          </a:p>
          <a:p>
            <a:pPr defTabSz="179388">
              <a:buClr>
                <a:schemeClr val="dk1"/>
              </a:buClr>
            </a:pPr>
            <a:r>
              <a:rPr lang="da-DK" sz="1200" dirty="0">
                <a:solidFill>
                  <a:schemeClr val="tx2"/>
                </a:solidFill>
              </a:rPr>
              <a:t>Farverne kan stå alene, men skal vægte mindre end hovedfarverne.</a:t>
            </a:r>
          </a:p>
        </p:txBody>
      </p:sp>
      <p:sp>
        <p:nvSpPr>
          <p:cNvPr id="44" name="Tekstfelt 14">
            <a:extLst>
              <a:ext uri="{FF2B5EF4-FFF2-40B4-BE49-F238E27FC236}">
                <a16:creationId xmlns:a16="http://schemas.microsoft.com/office/drawing/2014/main" id="{244E022D-3BB7-FE0A-440A-AF9EEB6251B6}"/>
              </a:ext>
            </a:extLst>
          </p:cNvPr>
          <p:cNvSpPr txBox="1"/>
          <p:nvPr/>
        </p:nvSpPr>
        <p:spPr>
          <a:xfrm>
            <a:off x="10390188" y="2098675"/>
            <a:ext cx="1385887" cy="70008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79388">
              <a:buClr>
                <a:schemeClr val="dk1"/>
              </a:buClr>
            </a:pPr>
            <a:r>
              <a:rPr lang="da-DK" sz="1000" b="1" dirty="0">
                <a:solidFill>
                  <a:schemeClr val="tx2"/>
                </a:solidFill>
              </a:rPr>
              <a:t>Gråtonerne </a:t>
            </a:r>
            <a:br>
              <a:rPr lang="da-DK" sz="1000" b="1" dirty="0">
                <a:solidFill>
                  <a:schemeClr val="tx2"/>
                </a:solidFill>
              </a:rPr>
            </a:br>
            <a:r>
              <a:rPr lang="da-DK" sz="1000" b="1" dirty="0">
                <a:solidFill>
                  <a:schemeClr val="tx2"/>
                </a:solidFill>
              </a:rPr>
              <a:t>supplerer og  kan fx. bruges i  baggrunde samt tabeller</a:t>
            </a:r>
            <a:br>
              <a:rPr lang="da-DK" sz="1000" b="1" dirty="0">
                <a:solidFill>
                  <a:schemeClr val="tx2"/>
                </a:solidFill>
                <a:highlight>
                  <a:srgbClr val="FFFF00"/>
                </a:highlight>
              </a:rPr>
            </a:br>
            <a:endParaRPr lang="da-DK" sz="1000" b="1" dirty="0">
              <a:solidFill>
                <a:schemeClr val="tx2"/>
              </a:solidFill>
              <a:highlight>
                <a:srgbClr val="FFFF00"/>
              </a:highlight>
            </a:endParaRPr>
          </a:p>
        </p:txBody>
      </p:sp>
      <p:sp>
        <p:nvSpPr>
          <p:cNvPr id="45" name="Tekstfelt 14">
            <a:extLst>
              <a:ext uri="{FF2B5EF4-FFF2-40B4-BE49-F238E27FC236}">
                <a16:creationId xmlns:a16="http://schemas.microsoft.com/office/drawing/2014/main" id="{C5CD5EDD-27A0-4AD5-1843-02AE0EE1C896}"/>
              </a:ext>
            </a:extLst>
          </p:cNvPr>
          <p:cNvSpPr txBox="1"/>
          <p:nvPr/>
        </p:nvSpPr>
        <p:spPr>
          <a:xfrm>
            <a:off x="10390188" y="2938462"/>
            <a:ext cx="1385887" cy="70008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79388">
              <a:buClr>
                <a:schemeClr val="dk1"/>
              </a:buClr>
            </a:pPr>
            <a:r>
              <a:rPr lang="da-DK" sz="1000" b="1" dirty="0">
                <a:solidFill>
                  <a:schemeClr val="tx2"/>
                </a:solidFill>
              </a:rPr>
              <a:t>Alarmfarver må </a:t>
            </a:r>
            <a:br>
              <a:rPr lang="da-DK" sz="1000" b="1" dirty="0">
                <a:solidFill>
                  <a:schemeClr val="tx2"/>
                </a:solidFill>
              </a:rPr>
            </a:br>
            <a:r>
              <a:rPr lang="da-DK" sz="1000" b="1" dirty="0">
                <a:solidFill>
                  <a:schemeClr val="tx2"/>
                </a:solidFill>
              </a:rPr>
              <a:t>kun bruges til </a:t>
            </a:r>
            <a:br>
              <a:rPr lang="da-DK" sz="1000" b="1" dirty="0">
                <a:solidFill>
                  <a:schemeClr val="tx2"/>
                </a:solidFill>
              </a:rPr>
            </a:br>
            <a:r>
              <a:rPr lang="da-DK" sz="1000" b="1" dirty="0">
                <a:solidFill>
                  <a:schemeClr val="tx2"/>
                </a:solidFill>
              </a:rPr>
              <a:t>trafiklys eller som særlige bullets</a:t>
            </a:r>
          </a:p>
        </p:txBody>
      </p:sp>
      <p:sp>
        <p:nvSpPr>
          <p:cNvPr id="47" name="Tekstfelt 14">
            <a:extLst>
              <a:ext uri="{FF2B5EF4-FFF2-40B4-BE49-F238E27FC236}">
                <a16:creationId xmlns:a16="http://schemas.microsoft.com/office/drawing/2014/main" id="{92FC7680-B5F8-856A-BA96-E5901E952EF1}"/>
              </a:ext>
            </a:extLst>
          </p:cNvPr>
          <p:cNvSpPr txBox="1"/>
          <p:nvPr/>
        </p:nvSpPr>
        <p:spPr>
          <a:xfrm>
            <a:off x="7756525" y="3917949"/>
            <a:ext cx="2355850" cy="19589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79388">
              <a:buClr>
                <a:schemeClr val="dk1"/>
              </a:buClr>
            </a:pPr>
            <a:r>
              <a:rPr lang="da-DK" sz="1200" dirty="0">
                <a:solidFill>
                  <a:schemeClr val="tx2"/>
                </a:solidFill>
              </a:rPr>
              <a:t>Specialfarverne må kun bruges i særlige tilfælde, hvor der er behov for en grå eller en alarmfarve.</a:t>
            </a:r>
          </a:p>
          <a:p>
            <a:pPr defTabSz="179388">
              <a:buClr>
                <a:schemeClr val="dk1"/>
              </a:buClr>
            </a:pPr>
            <a:endParaRPr lang="da-DK" sz="1200" dirty="0">
              <a:solidFill>
                <a:schemeClr val="tx2"/>
              </a:solidFill>
            </a:endParaRPr>
          </a:p>
          <a:p>
            <a:pPr defTabSz="179388">
              <a:buClr>
                <a:schemeClr val="dk1"/>
              </a:buClr>
            </a:pPr>
            <a:r>
              <a:rPr lang="da-DK" sz="1200" dirty="0">
                <a:solidFill>
                  <a:schemeClr val="tx2"/>
                </a:solidFill>
              </a:rPr>
              <a:t>De indgår ikke i vores layout </a:t>
            </a:r>
            <a:br>
              <a:rPr lang="da-DK" sz="1200" dirty="0">
                <a:solidFill>
                  <a:schemeClr val="tx2"/>
                </a:solidFill>
              </a:rPr>
            </a:br>
            <a:r>
              <a:rPr lang="da-DK" sz="1200" dirty="0">
                <a:solidFill>
                  <a:schemeClr val="tx2"/>
                </a:solidFill>
              </a:rPr>
              <a:t>og er ikke identitetsbærende.</a:t>
            </a:r>
          </a:p>
        </p:txBody>
      </p:sp>
    </p:spTree>
    <p:extLst>
      <p:ext uri="{BB962C8B-B14F-4D97-AF65-F5344CB8AC3E}">
        <p14:creationId xmlns:p14="http://schemas.microsoft.com/office/powerpoint/2010/main" val="2717796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B353D2D-F8EA-4C03-93CE-810141432D1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a-DK" dirty="0"/>
              <a:t>Typografi</a:t>
            </a:r>
          </a:p>
        </p:txBody>
      </p:sp>
      <p:sp>
        <p:nvSpPr>
          <p:cNvPr id="36" name="Pladsholder til dato 35">
            <a:extLst>
              <a:ext uri="{FF2B5EF4-FFF2-40B4-BE49-F238E27FC236}">
                <a16:creationId xmlns:a16="http://schemas.microsoft.com/office/drawing/2014/main" id="{4279C719-1005-42DE-D085-D46F66A5A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E6CA3-B8F2-429E-9911-609539C08BC2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39" name="Pladsholder til slidenummer 38">
            <a:extLst>
              <a:ext uri="{FF2B5EF4-FFF2-40B4-BE49-F238E27FC236}">
                <a16:creationId xmlns:a16="http://schemas.microsoft.com/office/drawing/2014/main" id="{F9DB5BFB-D44C-5FE9-C6D6-651BD25A2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CFEF7-0207-45CF-AA06-C9A1B1914470}" type="slidenum">
              <a:rPr lang="da-DK" smtClean="0"/>
              <a:pPr/>
              <a:t>10</a:t>
            </a:fld>
            <a:endParaRPr lang="da-DK" dirty="0"/>
          </a:p>
        </p:txBody>
      </p:sp>
      <p:sp>
        <p:nvSpPr>
          <p:cNvPr id="33" name="Text Placeholder 51">
            <a:extLst>
              <a:ext uri="{FF2B5EF4-FFF2-40B4-BE49-F238E27FC236}">
                <a16:creationId xmlns:a16="http://schemas.microsoft.com/office/drawing/2014/main" id="{00176D2C-206F-4F4B-9D0C-E8C995A575FF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14338" y="3747653"/>
            <a:ext cx="2633662" cy="122593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None/>
              <a:defRPr lang="en-DK" sz="1200" kern="1200" dirty="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1pPr>
            <a:lvl2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2pPr>
            <a:lvl3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3pPr>
            <a:lvl4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4pPr>
            <a:lvl5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da-DK" sz="1400" dirty="0">
                <a:solidFill>
                  <a:srgbClr val="A4B2BA"/>
                </a:solidFill>
                <a:cs typeface="+mj-cs"/>
              </a:rPr>
              <a:t>Standard skrift</a:t>
            </a:r>
          </a:p>
          <a:p>
            <a:pPr>
              <a:lnSpc>
                <a:spcPct val="100000"/>
              </a:lnSpc>
            </a:pPr>
            <a:r>
              <a:rPr lang="da-DK" sz="1600" b="1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IBM </a:t>
            </a:r>
            <a:r>
              <a:rPr lang="da-DK" sz="1600" b="1" dirty="0" err="1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Plex</a:t>
            </a:r>
            <a:r>
              <a:rPr lang="da-DK" sz="1600" b="1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 Sans 16 pt </a:t>
            </a:r>
            <a:r>
              <a:rPr lang="da-DK" sz="1600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er </a:t>
            </a:r>
            <a:br>
              <a:rPr lang="da-DK" sz="1600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</a:br>
            <a:r>
              <a:rPr lang="da-DK" sz="1600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standard skriftstørrelse</a:t>
            </a:r>
            <a:endParaRPr lang="da-DK" dirty="0">
              <a:solidFill>
                <a:schemeClr val="tx2"/>
              </a:solidFill>
              <a:latin typeface="+mn-lt"/>
              <a:cs typeface="IBM Plex Sans" panose="020B0503050203000203" pitchFamily="34" charset="0"/>
            </a:endParaRPr>
          </a:p>
        </p:txBody>
      </p:sp>
      <p:sp>
        <p:nvSpPr>
          <p:cNvPr id="55" name="Text Placeholder 51">
            <a:extLst>
              <a:ext uri="{FF2B5EF4-FFF2-40B4-BE49-F238E27FC236}">
                <a16:creationId xmlns:a16="http://schemas.microsoft.com/office/drawing/2014/main" id="{8996B2B3-F0C0-4AD6-8EE6-EF70EA3735CF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324413" y="1783821"/>
            <a:ext cx="2631888" cy="140017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None/>
              <a:defRPr lang="en-DK" sz="1200" kern="1200" dirty="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1pPr>
            <a:lvl2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2pPr>
            <a:lvl3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3pPr>
            <a:lvl4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4pPr>
            <a:lvl5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da-DK" sz="1400" dirty="0">
                <a:solidFill>
                  <a:srgbClr val="A4B2BA"/>
                </a:solidFill>
                <a:cs typeface="+mj-cs"/>
              </a:rPr>
              <a:t>Mellemrubrikker</a:t>
            </a:r>
          </a:p>
          <a:p>
            <a:pPr>
              <a:lnSpc>
                <a:spcPct val="100000"/>
              </a:lnSpc>
            </a:pPr>
            <a:r>
              <a:rPr lang="da-DK" sz="1600" b="1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IBM </a:t>
            </a:r>
            <a:r>
              <a:rPr lang="da-DK" sz="1600" b="1" dirty="0" err="1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Plex</a:t>
            </a:r>
            <a:r>
              <a:rPr lang="da-DK" sz="1600" b="1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 Sans </a:t>
            </a:r>
            <a:br>
              <a:rPr lang="da-DK" sz="1600" b="1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</a:br>
            <a:r>
              <a:rPr lang="da-DK" sz="1600" b="1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16 pt fed</a:t>
            </a:r>
            <a:br>
              <a:rPr lang="da-DK" sz="1600" b="1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</a:br>
            <a:endParaRPr lang="da-DK" sz="1600" dirty="0">
              <a:solidFill>
                <a:schemeClr val="tx2"/>
              </a:solidFill>
              <a:latin typeface="+mn-lt"/>
              <a:cs typeface="IBM Plex Sans" panose="020B0503050203000203" pitchFamily="34" charset="0"/>
            </a:endParaRPr>
          </a:p>
        </p:txBody>
      </p:sp>
      <p:sp>
        <p:nvSpPr>
          <p:cNvPr id="56" name="Text Placeholder 43">
            <a:extLst>
              <a:ext uri="{FF2B5EF4-FFF2-40B4-BE49-F238E27FC236}">
                <a16:creationId xmlns:a16="http://schemas.microsoft.com/office/drawing/2014/main" id="{E111C575-C22F-4A25-8943-06B6B1045311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9144000" y="3747653"/>
            <a:ext cx="2632075" cy="12259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None/>
              <a:defRPr lang="en-DK" sz="1200" kern="1200" dirty="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1pPr>
            <a:lvl2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2pPr>
            <a:lvl3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3pPr>
            <a:lvl4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4pPr>
            <a:lvl5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da-DK" sz="1400" dirty="0">
                <a:solidFill>
                  <a:srgbClr val="A4B2BA"/>
                </a:solidFill>
                <a:cs typeface="+mj-cs"/>
              </a:rPr>
              <a:t>Skriftfarve</a:t>
            </a:r>
            <a:r>
              <a:rPr lang="da-DK" sz="1600" b="1" dirty="0">
                <a:latin typeface="+mn-lt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da-DK" sz="1600" b="1" dirty="0">
                <a:solidFill>
                  <a:schemeClr val="tx2"/>
                </a:solidFill>
                <a:latin typeface="+mn-lt"/>
              </a:rPr>
              <a:t>Mørk </a:t>
            </a:r>
            <a:r>
              <a:rPr lang="da-DK" sz="1600" dirty="0">
                <a:solidFill>
                  <a:schemeClr val="tx2"/>
                </a:solidFill>
                <a:latin typeface="+mn-lt"/>
              </a:rPr>
              <a:t>Blågrå</a:t>
            </a:r>
            <a:br>
              <a:rPr lang="da-DK" sz="1600" b="1" dirty="0">
                <a:solidFill>
                  <a:schemeClr val="tx2"/>
                </a:solidFill>
                <a:latin typeface="+mn-lt"/>
              </a:rPr>
            </a:br>
            <a:endParaRPr lang="da-DK" sz="16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0" name="Text Placeholder 51">
            <a:extLst>
              <a:ext uri="{FF2B5EF4-FFF2-40B4-BE49-F238E27FC236}">
                <a16:creationId xmlns:a16="http://schemas.microsoft.com/office/drawing/2014/main" id="{D887DDF1-23F8-4B1E-97EB-A60B4C3834DA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3363800" y="3747652"/>
            <a:ext cx="2593864" cy="122593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None/>
              <a:defRPr lang="en-DK" sz="1200" kern="1200" dirty="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1pPr>
            <a:lvl2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2pPr>
            <a:lvl3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3pPr>
            <a:lvl4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4pPr>
            <a:lvl5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da-DK" sz="1400" dirty="0">
                <a:solidFill>
                  <a:srgbClr val="A4B2BA"/>
                </a:solidFill>
                <a:cs typeface="+mj-cs"/>
              </a:rPr>
              <a:t>Fremhævet skrift</a:t>
            </a:r>
          </a:p>
          <a:p>
            <a:pPr>
              <a:lnSpc>
                <a:spcPct val="100000"/>
              </a:lnSpc>
            </a:pPr>
            <a:r>
              <a:rPr lang="da-DK" sz="1600" b="1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IBM </a:t>
            </a:r>
            <a:r>
              <a:rPr lang="da-DK" sz="1600" b="1" dirty="0" err="1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Plex</a:t>
            </a:r>
            <a:r>
              <a:rPr lang="da-DK" sz="1600" b="1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 Sans 16 pt fed</a:t>
            </a:r>
            <a:br>
              <a:rPr lang="da-DK" sz="1600" b="1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</a:br>
            <a:r>
              <a:rPr lang="da-DK" sz="1600" dirty="0">
                <a:solidFill>
                  <a:schemeClr val="tx2"/>
                </a:solidFill>
                <a:latin typeface="+mn-lt"/>
              </a:rPr>
              <a:t>– og/eller </a:t>
            </a:r>
            <a:r>
              <a:rPr lang="da-DK" sz="1600" b="1" dirty="0">
                <a:solidFill>
                  <a:srgbClr val="AB2026"/>
                </a:solidFill>
                <a:latin typeface="+mn-lt"/>
              </a:rPr>
              <a:t>fremhævet</a:t>
            </a:r>
            <a:r>
              <a:rPr lang="da-DK" sz="1600" dirty="0">
                <a:solidFill>
                  <a:srgbClr val="AB2026"/>
                </a:solidFill>
                <a:latin typeface="+mn-lt"/>
              </a:rPr>
              <a:t> </a:t>
            </a:r>
            <a:br>
              <a:rPr lang="da-DK" sz="1600" dirty="0">
                <a:solidFill>
                  <a:srgbClr val="AB2026"/>
                </a:solidFill>
                <a:latin typeface="+mn-lt"/>
              </a:rPr>
            </a:br>
            <a:r>
              <a:rPr lang="da-DK" sz="1600" dirty="0">
                <a:solidFill>
                  <a:srgbClr val="AB2026"/>
                </a:solidFill>
                <a:latin typeface="+mn-lt"/>
              </a:rPr>
              <a:t>med rød markering</a:t>
            </a:r>
          </a:p>
        </p:txBody>
      </p:sp>
      <p:sp>
        <p:nvSpPr>
          <p:cNvPr id="21" name="Text Placeholder 43">
            <a:extLst>
              <a:ext uri="{FF2B5EF4-FFF2-40B4-BE49-F238E27FC236}">
                <a16:creationId xmlns:a16="http://schemas.microsoft.com/office/drawing/2014/main" id="{A3E080EF-B900-44BC-B979-890914873969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234112" y="3747653"/>
            <a:ext cx="2632075" cy="13656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None/>
              <a:defRPr lang="en-DK" sz="1200" kern="1200" dirty="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1pPr>
            <a:lvl2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2pPr>
            <a:lvl3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3pPr>
            <a:lvl4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4pPr>
            <a:lvl5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da-DK" sz="1400" dirty="0">
                <a:solidFill>
                  <a:srgbClr val="A4B2BA"/>
                </a:solidFill>
                <a:cs typeface="+mj-cs"/>
              </a:rPr>
              <a:t>Fodnoter og kilder</a:t>
            </a:r>
          </a:p>
          <a:p>
            <a:pPr>
              <a:lnSpc>
                <a:spcPct val="100000"/>
              </a:lnSpc>
            </a:pPr>
            <a:r>
              <a:rPr lang="da-DK" sz="1000" dirty="0">
                <a:solidFill>
                  <a:schemeClr val="tx2"/>
                </a:solidFill>
                <a:latin typeface="+mn-lt"/>
              </a:rPr>
              <a:t>Noter, kilder, copyright osv. </a:t>
            </a:r>
            <a:br>
              <a:rPr lang="da-DK" sz="1000" dirty="0">
                <a:solidFill>
                  <a:schemeClr val="tx2"/>
                </a:solidFill>
                <a:latin typeface="+mn-lt"/>
              </a:rPr>
            </a:br>
            <a:r>
              <a:rPr lang="da-DK" sz="1000" dirty="0">
                <a:solidFill>
                  <a:schemeClr val="tx2"/>
                </a:solidFill>
                <a:latin typeface="+mn-lt"/>
              </a:rPr>
              <a:t>er med </a:t>
            </a:r>
            <a:r>
              <a:rPr lang="da-DK" sz="1000" b="1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IBM </a:t>
            </a:r>
            <a:r>
              <a:rPr lang="da-DK" sz="1000" b="1" dirty="0" err="1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Plex</a:t>
            </a:r>
            <a:r>
              <a:rPr lang="da-DK" sz="1000" b="1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 Sans</a:t>
            </a:r>
            <a:r>
              <a:rPr lang="da-DK" sz="1000" b="1" dirty="0">
                <a:solidFill>
                  <a:schemeClr val="tx2"/>
                </a:solidFill>
                <a:latin typeface="+mn-lt"/>
              </a:rPr>
              <a:t> 10 pt</a:t>
            </a:r>
            <a:endParaRPr lang="da-DK" sz="1000" dirty="0">
              <a:solidFill>
                <a:schemeClr val="tx2"/>
              </a:solidFill>
              <a:latin typeface="+mn-lt"/>
            </a:endParaRPr>
          </a:p>
          <a:p>
            <a:pPr>
              <a:lnSpc>
                <a:spcPct val="100000"/>
              </a:lnSpc>
            </a:pPr>
            <a:endParaRPr lang="da-DK" sz="1000" dirty="0">
              <a:solidFill>
                <a:schemeClr val="accent1"/>
              </a:solidFill>
              <a:latin typeface="+mn-lt"/>
            </a:endParaRPr>
          </a:p>
          <a:p>
            <a:pPr>
              <a:lnSpc>
                <a:spcPct val="100000"/>
              </a:lnSpc>
            </a:pPr>
            <a:endParaRPr lang="da-DK" sz="10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8" name="Text Placeholder 51">
            <a:extLst>
              <a:ext uri="{FF2B5EF4-FFF2-40B4-BE49-F238E27FC236}">
                <a16:creationId xmlns:a16="http://schemas.microsoft.com/office/drawing/2014/main" id="{1F2195D7-3734-42E9-B9BE-BA33DC1E18EB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414338" y="1783821"/>
            <a:ext cx="2633663" cy="140017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None/>
              <a:defRPr lang="en-DK" sz="1200" kern="1200" dirty="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1pPr>
            <a:lvl2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2pPr>
            <a:lvl3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3pPr>
            <a:lvl4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4pPr>
            <a:lvl5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da-DK" sz="1400" dirty="0">
                <a:solidFill>
                  <a:srgbClr val="A4B2BA"/>
                </a:solidFill>
                <a:cs typeface="+mj-cs"/>
              </a:rPr>
              <a:t>Overskrift</a:t>
            </a:r>
          </a:p>
          <a:p>
            <a:pPr>
              <a:lnSpc>
                <a:spcPct val="100000"/>
              </a:lnSpc>
            </a:pPr>
            <a:r>
              <a:rPr lang="da-DK" sz="3000" b="1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IBM </a:t>
            </a:r>
            <a:r>
              <a:rPr lang="da-DK" sz="3000" b="1" dirty="0" err="1">
                <a:solidFill>
                  <a:schemeClr val="tx2"/>
                </a:solidFill>
                <a:latin typeface="+mn-lt"/>
                <a:ea typeface="+mj-ea"/>
                <a:cs typeface="+mj-cs"/>
              </a:rPr>
              <a:t>Plex</a:t>
            </a:r>
            <a:r>
              <a:rPr lang="da-DK" sz="3000" b="1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 Sans 30 pt</a:t>
            </a:r>
          </a:p>
        </p:txBody>
      </p:sp>
      <p:sp>
        <p:nvSpPr>
          <p:cNvPr id="34" name="Text Placeholder 43">
            <a:extLst>
              <a:ext uri="{FF2B5EF4-FFF2-40B4-BE49-F238E27FC236}">
                <a16:creationId xmlns:a16="http://schemas.microsoft.com/office/drawing/2014/main" id="{D5CD6493-AD4F-4EB4-944B-162BE7213981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6232525" y="1783821"/>
            <a:ext cx="2633663" cy="1400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None/>
              <a:defRPr lang="en-DK" sz="1200" kern="1200" dirty="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1pPr>
            <a:lvl2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2pPr>
            <a:lvl3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3pPr>
            <a:lvl4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4pPr>
            <a:lvl5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Aft>
                <a:spcPts val="1200"/>
              </a:spcAft>
              <a:buClr>
                <a:schemeClr val="tx1"/>
              </a:buClr>
            </a:pPr>
            <a:r>
              <a:rPr lang="da-DK" sz="1400" dirty="0">
                <a:solidFill>
                  <a:srgbClr val="A4B2BA"/>
                </a:solidFill>
                <a:cs typeface="+mj-cs"/>
              </a:rPr>
              <a:t>Punkttegn</a:t>
            </a:r>
          </a:p>
          <a:p>
            <a:pPr marL="144463" lvl="0" indent="-144463">
              <a:lnSpc>
                <a:spcPct val="100000"/>
              </a:lnSpc>
              <a:spcAft>
                <a:spcPts val="400"/>
              </a:spcAft>
              <a:buClr>
                <a:schemeClr val="tx2"/>
              </a:buClr>
              <a:buFont typeface="IBM Plex Sans" panose="020B0503050203000203" pitchFamily="34" charset="0"/>
              <a:buChar char="•"/>
            </a:pPr>
            <a:r>
              <a:rPr lang="da-DK" sz="1600" dirty="0">
                <a:solidFill>
                  <a:schemeClr val="tx2"/>
                </a:solidFill>
                <a:latin typeface="+mn-lt"/>
              </a:rPr>
              <a:t>Standard</a:t>
            </a:r>
          </a:p>
          <a:p>
            <a:pPr marL="266700" lvl="0" indent="-228600">
              <a:lnSpc>
                <a:spcPct val="100000"/>
              </a:lnSpc>
              <a:spcAft>
                <a:spcPts val="400"/>
              </a:spcAft>
              <a:buClr>
                <a:srgbClr val="B94335"/>
              </a:buClr>
              <a:buFont typeface="Wingdings 3" panose="05040102010807070707" pitchFamily="18" charset="2"/>
              <a:buChar char=""/>
            </a:pPr>
            <a:r>
              <a:rPr lang="da-DK" sz="1600" dirty="0">
                <a:solidFill>
                  <a:schemeClr val="tx2"/>
                </a:solidFill>
                <a:latin typeface="+mn-lt"/>
              </a:rPr>
              <a:t>Stop</a:t>
            </a:r>
          </a:p>
          <a:p>
            <a:pPr marL="266700" lvl="0" indent="-228600">
              <a:lnSpc>
                <a:spcPct val="100000"/>
              </a:lnSpc>
              <a:spcAft>
                <a:spcPts val="400"/>
              </a:spcAft>
              <a:buClr>
                <a:srgbClr val="EC8618"/>
              </a:buClr>
              <a:buSzPct val="100000"/>
              <a:buFont typeface="IBM Plex Sans" panose="020B0503050203000203" pitchFamily="34" charset="0"/>
              <a:buChar char="↺"/>
            </a:pPr>
            <a:r>
              <a:rPr lang="da-DK" sz="1600" dirty="0">
                <a:solidFill>
                  <a:schemeClr val="tx2"/>
                </a:solidFill>
                <a:latin typeface="+mn-lt"/>
              </a:rPr>
              <a:t>Vent</a:t>
            </a:r>
          </a:p>
          <a:p>
            <a:pPr marL="266700" lvl="0" indent="-228600">
              <a:lnSpc>
                <a:spcPct val="100000"/>
              </a:lnSpc>
              <a:spcAft>
                <a:spcPts val="400"/>
              </a:spcAft>
              <a:buClr>
                <a:srgbClr val="4E9E6F"/>
              </a:buClr>
              <a:buFont typeface="Wingdings" panose="05000000000000000000" pitchFamily="2" charset="2"/>
              <a:buChar char="ü"/>
            </a:pPr>
            <a:r>
              <a:rPr lang="da-DK" sz="1600" dirty="0">
                <a:solidFill>
                  <a:schemeClr val="tx2"/>
                </a:solidFill>
                <a:latin typeface="+mn-lt"/>
              </a:rPr>
              <a:t>Kør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9EEB9D0-599B-249F-30C1-756624CE058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415926" y="5876925"/>
            <a:ext cx="5540374" cy="2809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bIns="46800" rtlCol="0" anchor="ctr" anchorCtr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sz="1400" dirty="0">
                <a:solidFill>
                  <a:schemeClr val="tx2"/>
                </a:solidFill>
                <a:cs typeface="IBM Plex Sans" panose="020B0503050203000203" pitchFamily="34" charset="0"/>
              </a:rPr>
              <a:t>Titel</a:t>
            </a:r>
            <a:r>
              <a:rPr kumimoji="0" lang="da-DK" sz="14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IBM Plex Sans" panose="020B0503050203000203" pitchFamily="34" charset="0"/>
              </a:rPr>
              <a:t> </a:t>
            </a:r>
            <a:r>
              <a:rPr kumimoji="0" lang="da-DK" sz="14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IBM Plex Sans" panose="020B0503050203000203" pitchFamily="34" charset="0"/>
              </a:rPr>
              <a:t>med IBM Plex Sans </a:t>
            </a:r>
            <a:r>
              <a:rPr kumimoji="0" lang="da-DK" sz="14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IBM Plex Sans" panose="020B0503050203000203" pitchFamily="34" charset="0"/>
              </a:rPr>
              <a:t>14 pt. Bjælke højde: 2 firkanter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0D0E4B1-C0EC-B3FE-2315-B6D54421F9E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12221" y="5552016"/>
            <a:ext cx="237966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400" dirty="0">
                <a:solidFill>
                  <a:srgbClr val="A4B2BA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j-cs"/>
              </a:rPr>
              <a:t>Bjælke til grafer</a:t>
            </a:r>
          </a:p>
        </p:txBody>
      </p:sp>
      <p:sp>
        <p:nvSpPr>
          <p:cNvPr id="3" name="Text Placeholder 43">
            <a:extLst>
              <a:ext uri="{FF2B5EF4-FFF2-40B4-BE49-F238E27FC236}">
                <a16:creationId xmlns:a16="http://schemas.microsoft.com/office/drawing/2014/main" id="{F893A383-6730-D252-65D8-589AC39E4927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9108101" y="1783821"/>
            <a:ext cx="2667974" cy="1400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None/>
              <a:defRPr lang="en-DK" sz="1200" kern="1200" dirty="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1pPr>
            <a:lvl2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2pPr>
            <a:lvl3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3pPr>
            <a:lvl4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4pPr>
            <a:lvl5pPr marL="177800" indent="-177800" algn="l" defTabSz="914400" rtl="0" eaLnBrk="1" latinLnBrk="0" hangingPunct="1">
              <a:lnSpc>
                <a:spcPts val="175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200" kern="1200">
                <a:solidFill>
                  <a:schemeClr val="tx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da-DK" sz="1400" dirty="0">
                <a:solidFill>
                  <a:srgbClr val="A4B2BA"/>
                </a:solidFill>
                <a:cs typeface="+mj-cs"/>
              </a:rPr>
              <a:t>Tekst i bokse</a:t>
            </a:r>
          </a:p>
          <a:p>
            <a:pPr>
              <a:lnSpc>
                <a:spcPct val="100000"/>
              </a:lnSpc>
            </a:pPr>
            <a:r>
              <a:rPr lang="da-DK" sz="1600" b="1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IBM </a:t>
            </a:r>
            <a:r>
              <a:rPr lang="da-DK" sz="1600" b="1" dirty="0" err="1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Plex</a:t>
            </a:r>
            <a:r>
              <a:rPr lang="da-DK" sz="1600" b="1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 Sans 16 pt</a:t>
            </a:r>
            <a:br>
              <a:rPr lang="da-DK" sz="1600" b="1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</a:br>
            <a:r>
              <a:rPr lang="da-DK" sz="1600" dirty="0">
                <a:solidFill>
                  <a:schemeClr val="tx2"/>
                </a:solidFill>
                <a:latin typeface="+mn-lt"/>
                <a:cs typeface="IBM Plex Sans" panose="020B0503050203000203" pitchFamily="34" charset="0"/>
              </a:rPr>
              <a:t>maks. 5-7 ord pr. linje</a:t>
            </a:r>
          </a:p>
        </p:txBody>
      </p: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7C1547D2-2EA7-C6B6-9921-E60673DEFA53}"/>
              </a:ext>
            </a:extLst>
          </p:cNvPr>
          <p:cNvCxnSpPr>
            <a:cxnSpLocks/>
          </p:cNvCxnSpPr>
          <p:nvPr/>
        </p:nvCxnSpPr>
        <p:spPr>
          <a:xfrm>
            <a:off x="414338" y="1677988"/>
            <a:ext cx="2633662" cy="0"/>
          </a:xfrm>
          <a:prstGeom prst="line">
            <a:avLst/>
          </a:prstGeom>
          <a:ln w="12700">
            <a:solidFill>
              <a:srgbClr val="AB2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5221B8BD-AEA5-3077-6FFB-2AB8818F4C1F}"/>
              </a:ext>
            </a:extLst>
          </p:cNvPr>
          <p:cNvCxnSpPr>
            <a:cxnSpLocks/>
          </p:cNvCxnSpPr>
          <p:nvPr/>
        </p:nvCxnSpPr>
        <p:spPr>
          <a:xfrm>
            <a:off x="3324225" y="1677988"/>
            <a:ext cx="2632075" cy="0"/>
          </a:xfrm>
          <a:prstGeom prst="line">
            <a:avLst/>
          </a:prstGeom>
          <a:ln w="12700">
            <a:solidFill>
              <a:srgbClr val="AB2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forbindelse 10">
            <a:extLst>
              <a:ext uri="{FF2B5EF4-FFF2-40B4-BE49-F238E27FC236}">
                <a16:creationId xmlns:a16="http://schemas.microsoft.com/office/drawing/2014/main" id="{601B24D9-1286-795D-2D96-A17112A65B84}"/>
              </a:ext>
            </a:extLst>
          </p:cNvPr>
          <p:cNvCxnSpPr>
            <a:cxnSpLocks/>
          </p:cNvCxnSpPr>
          <p:nvPr/>
        </p:nvCxnSpPr>
        <p:spPr>
          <a:xfrm>
            <a:off x="6234113" y="1673755"/>
            <a:ext cx="2632075" cy="4233"/>
          </a:xfrm>
          <a:prstGeom prst="line">
            <a:avLst/>
          </a:prstGeom>
          <a:ln w="12700">
            <a:solidFill>
              <a:srgbClr val="AB2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4D2FB50A-B7E2-94AD-EB75-18F27ED27BFE}"/>
              </a:ext>
            </a:extLst>
          </p:cNvPr>
          <p:cNvCxnSpPr>
            <a:cxnSpLocks/>
          </p:cNvCxnSpPr>
          <p:nvPr/>
        </p:nvCxnSpPr>
        <p:spPr>
          <a:xfrm>
            <a:off x="414338" y="3631565"/>
            <a:ext cx="2633662" cy="0"/>
          </a:xfrm>
          <a:prstGeom prst="line">
            <a:avLst/>
          </a:prstGeom>
          <a:ln w="12700">
            <a:solidFill>
              <a:srgbClr val="AB2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3CE05CE6-4A57-642F-7D9C-7F5C02D4F0CF}"/>
              </a:ext>
            </a:extLst>
          </p:cNvPr>
          <p:cNvCxnSpPr>
            <a:cxnSpLocks/>
          </p:cNvCxnSpPr>
          <p:nvPr/>
        </p:nvCxnSpPr>
        <p:spPr>
          <a:xfrm flipV="1">
            <a:off x="3324225" y="3625215"/>
            <a:ext cx="2632075" cy="12700"/>
          </a:xfrm>
          <a:prstGeom prst="line">
            <a:avLst/>
          </a:prstGeom>
          <a:ln w="12700">
            <a:solidFill>
              <a:srgbClr val="AB2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ge forbindelse 13">
            <a:extLst>
              <a:ext uri="{FF2B5EF4-FFF2-40B4-BE49-F238E27FC236}">
                <a16:creationId xmlns:a16="http://schemas.microsoft.com/office/drawing/2014/main" id="{7A00FA51-0107-9FC7-E071-FADBBE6BFCA8}"/>
              </a:ext>
            </a:extLst>
          </p:cNvPr>
          <p:cNvCxnSpPr>
            <a:cxnSpLocks/>
          </p:cNvCxnSpPr>
          <p:nvPr/>
        </p:nvCxnSpPr>
        <p:spPr>
          <a:xfrm>
            <a:off x="6234113" y="3631565"/>
            <a:ext cx="2632075" cy="0"/>
          </a:xfrm>
          <a:prstGeom prst="line">
            <a:avLst/>
          </a:prstGeom>
          <a:ln w="12700">
            <a:solidFill>
              <a:srgbClr val="AB2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Lige forbindelse 16">
            <a:extLst>
              <a:ext uri="{FF2B5EF4-FFF2-40B4-BE49-F238E27FC236}">
                <a16:creationId xmlns:a16="http://schemas.microsoft.com/office/drawing/2014/main" id="{B6680259-DE99-8DEE-79FF-32184FF41690}"/>
              </a:ext>
            </a:extLst>
          </p:cNvPr>
          <p:cNvCxnSpPr>
            <a:cxnSpLocks/>
          </p:cNvCxnSpPr>
          <p:nvPr/>
        </p:nvCxnSpPr>
        <p:spPr>
          <a:xfrm>
            <a:off x="9144000" y="3631565"/>
            <a:ext cx="2632075" cy="0"/>
          </a:xfrm>
          <a:prstGeom prst="line">
            <a:avLst/>
          </a:prstGeom>
          <a:ln w="12700">
            <a:solidFill>
              <a:srgbClr val="AB2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Lige forbindelse 29">
            <a:extLst>
              <a:ext uri="{FF2B5EF4-FFF2-40B4-BE49-F238E27FC236}">
                <a16:creationId xmlns:a16="http://schemas.microsoft.com/office/drawing/2014/main" id="{5D672A3B-BDC6-7B64-2A22-EB1252A6A5CB}"/>
              </a:ext>
            </a:extLst>
          </p:cNvPr>
          <p:cNvCxnSpPr>
            <a:cxnSpLocks/>
          </p:cNvCxnSpPr>
          <p:nvPr/>
        </p:nvCxnSpPr>
        <p:spPr>
          <a:xfrm>
            <a:off x="9142942" y="1677988"/>
            <a:ext cx="2633133" cy="0"/>
          </a:xfrm>
          <a:prstGeom prst="line">
            <a:avLst/>
          </a:prstGeom>
          <a:ln w="12700">
            <a:solidFill>
              <a:srgbClr val="AB2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6C26F72A-C349-DD6D-28EC-29FDEC00E17D}"/>
              </a:ext>
            </a:extLst>
          </p:cNvPr>
          <p:cNvCxnSpPr>
            <a:cxnSpLocks/>
          </p:cNvCxnSpPr>
          <p:nvPr/>
        </p:nvCxnSpPr>
        <p:spPr>
          <a:xfrm>
            <a:off x="412826" y="5446183"/>
            <a:ext cx="5543474" cy="0"/>
          </a:xfrm>
          <a:prstGeom prst="line">
            <a:avLst/>
          </a:prstGeom>
          <a:ln w="12700">
            <a:solidFill>
              <a:srgbClr val="AB2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6">
            <a:extLst>
              <a:ext uri="{FF2B5EF4-FFF2-40B4-BE49-F238E27FC236}">
                <a16:creationId xmlns:a16="http://schemas.microsoft.com/office/drawing/2014/main" id="{4DC5FB68-0501-C24D-D4C7-3489CED4CE7F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6237818" y="5876925"/>
            <a:ext cx="5540374" cy="2809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bIns="46800" rtlCol="0" anchor="ctr" anchorCtr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sz="1400" dirty="0">
                <a:solidFill>
                  <a:schemeClr val="bg1"/>
                </a:solidFill>
                <a:cs typeface="IBM Plex Sans" panose="020B0503050203000203" pitchFamily="34" charset="0"/>
              </a:rPr>
              <a:t>Titel</a:t>
            </a:r>
            <a:r>
              <a:rPr kumimoji="0" lang="da-DK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IBM Plex Sans" panose="020B0503050203000203" pitchFamily="34" charset="0"/>
              </a:rPr>
              <a:t> </a:t>
            </a:r>
            <a:r>
              <a:rPr kumimoji="0" lang="da-DK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IBM Plex Sans" panose="020B0503050203000203" pitchFamily="34" charset="0"/>
              </a:rPr>
              <a:t>med IBM Plex Sans </a:t>
            </a:r>
            <a:r>
              <a:rPr kumimoji="0" lang="da-DK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IBM Plex Sans" panose="020B0503050203000203" pitchFamily="34" charset="0"/>
              </a:rPr>
              <a:t>14 pt. Bjælke højde: 2 firkanter</a:t>
            </a:r>
          </a:p>
        </p:txBody>
      </p:sp>
      <p:sp>
        <p:nvSpPr>
          <p:cNvPr id="32" name="TextBox 37">
            <a:extLst>
              <a:ext uri="{FF2B5EF4-FFF2-40B4-BE49-F238E27FC236}">
                <a16:creationId xmlns:a16="http://schemas.microsoft.com/office/drawing/2014/main" id="{68CFCFB2-CF4D-D8D0-A621-2B5B626EBD73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6234113" y="5552016"/>
            <a:ext cx="237966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400" dirty="0">
                <a:solidFill>
                  <a:srgbClr val="A4B2BA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+mj-cs"/>
              </a:rPr>
              <a:t>Alternativ Bjælke</a:t>
            </a:r>
          </a:p>
        </p:txBody>
      </p:sp>
      <p:cxnSp>
        <p:nvCxnSpPr>
          <p:cNvPr id="35" name="Lige forbindelse 34">
            <a:extLst>
              <a:ext uri="{FF2B5EF4-FFF2-40B4-BE49-F238E27FC236}">
                <a16:creationId xmlns:a16="http://schemas.microsoft.com/office/drawing/2014/main" id="{E6D5527C-9FFB-A592-6023-8B86812F0107}"/>
              </a:ext>
            </a:extLst>
          </p:cNvPr>
          <p:cNvCxnSpPr>
            <a:cxnSpLocks/>
          </p:cNvCxnSpPr>
          <p:nvPr/>
        </p:nvCxnSpPr>
        <p:spPr>
          <a:xfrm>
            <a:off x="6234718" y="5446183"/>
            <a:ext cx="5543474" cy="0"/>
          </a:xfrm>
          <a:prstGeom prst="line">
            <a:avLst/>
          </a:prstGeom>
          <a:ln w="12700">
            <a:solidFill>
              <a:srgbClr val="AB2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903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ruppe 354">
            <a:extLst>
              <a:ext uri="{FF2B5EF4-FFF2-40B4-BE49-F238E27FC236}">
                <a16:creationId xmlns:a16="http://schemas.microsoft.com/office/drawing/2014/main" id="{98DB5010-88AA-A973-4FD8-491620F03FFA}"/>
              </a:ext>
            </a:extLst>
          </p:cNvPr>
          <p:cNvGrpSpPr/>
          <p:nvPr/>
        </p:nvGrpSpPr>
        <p:grpSpPr>
          <a:xfrm>
            <a:off x="0" y="0"/>
            <a:ext cx="12192000" cy="6577013"/>
            <a:chOff x="0" y="0"/>
            <a:chExt cx="12192000" cy="6577013"/>
          </a:xfrm>
        </p:grpSpPr>
        <p:cxnSp>
          <p:nvCxnSpPr>
            <p:cNvPr id="356" name="Lige forbindelse 355">
              <a:extLst>
                <a:ext uri="{FF2B5EF4-FFF2-40B4-BE49-F238E27FC236}">
                  <a16:creationId xmlns:a16="http://schemas.microsoft.com/office/drawing/2014/main" id="{94C950D7-2B72-572C-1C7F-FD4C9F84FB0E}"/>
                </a:ext>
              </a:extLst>
            </p:cNvPr>
            <p:cNvCxnSpPr/>
            <p:nvPr/>
          </p:nvCxnSpPr>
          <p:spPr>
            <a:xfrm>
              <a:off x="0" y="13970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Lige forbindelse 356">
              <a:extLst>
                <a:ext uri="{FF2B5EF4-FFF2-40B4-BE49-F238E27FC236}">
                  <a16:creationId xmlns:a16="http://schemas.microsoft.com/office/drawing/2014/main" id="{AA836E58-5AFA-FC38-B2C8-5FDCAA557A76}"/>
                </a:ext>
              </a:extLst>
            </p:cNvPr>
            <p:cNvCxnSpPr/>
            <p:nvPr/>
          </p:nvCxnSpPr>
          <p:spPr>
            <a:xfrm>
              <a:off x="0" y="279612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Lige forbindelse 357">
              <a:extLst>
                <a:ext uri="{FF2B5EF4-FFF2-40B4-BE49-F238E27FC236}">
                  <a16:creationId xmlns:a16="http://schemas.microsoft.com/office/drawing/2014/main" id="{A71ECE37-410A-A214-239C-84778FAB8C26}"/>
                </a:ext>
              </a:extLst>
            </p:cNvPr>
            <p:cNvCxnSpPr/>
            <p:nvPr/>
          </p:nvCxnSpPr>
          <p:spPr>
            <a:xfrm>
              <a:off x="0" y="419524"/>
              <a:ext cx="12192000" cy="0"/>
            </a:xfrm>
            <a:prstGeom prst="line">
              <a:avLst/>
            </a:prstGeom>
            <a:ln w="6350">
              <a:solidFill>
                <a:srgbClr val="AB2026">
                  <a:alpha val="5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Lige forbindelse 358">
              <a:extLst>
                <a:ext uri="{FF2B5EF4-FFF2-40B4-BE49-F238E27FC236}">
                  <a16:creationId xmlns:a16="http://schemas.microsoft.com/office/drawing/2014/main" id="{03EE5833-3437-745D-C7D4-D3B5F707DCF2}"/>
                </a:ext>
              </a:extLst>
            </p:cNvPr>
            <p:cNvCxnSpPr/>
            <p:nvPr/>
          </p:nvCxnSpPr>
          <p:spPr>
            <a:xfrm>
              <a:off x="0" y="559436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Lige forbindelse 359">
              <a:extLst>
                <a:ext uri="{FF2B5EF4-FFF2-40B4-BE49-F238E27FC236}">
                  <a16:creationId xmlns:a16="http://schemas.microsoft.com/office/drawing/2014/main" id="{288F6321-37B4-7658-491A-09056A4ED752}"/>
                </a:ext>
              </a:extLst>
            </p:cNvPr>
            <p:cNvCxnSpPr/>
            <p:nvPr/>
          </p:nvCxnSpPr>
          <p:spPr>
            <a:xfrm>
              <a:off x="0" y="69934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Lige forbindelse 360">
              <a:extLst>
                <a:ext uri="{FF2B5EF4-FFF2-40B4-BE49-F238E27FC236}">
                  <a16:creationId xmlns:a16="http://schemas.microsoft.com/office/drawing/2014/main" id="{604379CF-E4A6-0B83-0BE7-97227E8B5787}"/>
                </a:ext>
              </a:extLst>
            </p:cNvPr>
            <p:cNvCxnSpPr/>
            <p:nvPr/>
          </p:nvCxnSpPr>
          <p:spPr>
            <a:xfrm>
              <a:off x="0" y="83926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Lige forbindelse 361">
              <a:extLst>
                <a:ext uri="{FF2B5EF4-FFF2-40B4-BE49-F238E27FC236}">
                  <a16:creationId xmlns:a16="http://schemas.microsoft.com/office/drawing/2014/main" id="{3CEA1DBC-7E4E-52B8-B45A-33E52F402C62}"/>
                </a:ext>
              </a:extLst>
            </p:cNvPr>
            <p:cNvCxnSpPr/>
            <p:nvPr/>
          </p:nvCxnSpPr>
          <p:spPr>
            <a:xfrm>
              <a:off x="0" y="979172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Lige forbindelse 362">
              <a:extLst>
                <a:ext uri="{FF2B5EF4-FFF2-40B4-BE49-F238E27FC236}">
                  <a16:creationId xmlns:a16="http://schemas.microsoft.com/office/drawing/2014/main" id="{8DE5B32F-1073-7577-E9BD-E18F74DE1BDE}"/>
                </a:ext>
              </a:extLst>
            </p:cNvPr>
            <p:cNvCxnSpPr/>
            <p:nvPr/>
          </p:nvCxnSpPr>
          <p:spPr>
            <a:xfrm>
              <a:off x="0" y="1119084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Lige forbindelse 363">
              <a:extLst>
                <a:ext uri="{FF2B5EF4-FFF2-40B4-BE49-F238E27FC236}">
                  <a16:creationId xmlns:a16="http://schemas.microsoft.com/office/drawing/2014/main" id="{29ABCDBB-C274-9EEC-AC1E-47254841152F}"/>
                </a:ext>
              </a:extLst>
            </p:cNvPr>
            <p:cNvCxnSpPr/>
            <p:nvPr/>
          </p:nvCxnSpPr>
          <p:spPr>
            <a:xfrm>
              <a:off x="0" y="1258996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Lige forbindelse 364">
              <a:extLst>
                <a:ext uri="{FF2B5EF4-FFF2-40B4-BE49-F238E27FC236}">
                  <a16:creationId xmlns:a16="http://schemas.microsoft.com/office/drawing/2014/main" id="{BEC31ACD-243A-9268-26D8-D052A94849CB}"/>
                </a:ext>
              </a:extLst>
            </p:cNvPr>
            <p:cNvCxnSpPr/>
            <p:nvPr/>
          </p:nvCxnSpPr>
          <p:spPr>
            <a:xfrm>
              <a:off x="0" y="139890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Lige forbindelse 365">
              <a:extLst>
                <a:ext uri="{FF2B5EF4-FFF2-40B4-BE49-F238E27FC236}">
                  <a16:creationId xmlns:a16="http://schemas.microsoft.com/office/drawing/2014/main" id="{A87A2383-6884-49C7-830E-325647BFC7CC}"/>
                </a:ext>
              </a:extLst>
            </p:cNvPr>
            <p:cNvCxnSpPr/>
            <p:nvPr/>
          </p:nvCxnSpPr>
          <p:spPr>
            <a:xfrm>
              <a:off x="0" y="153882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Lige forbindelse 366">
              <a:extLst>
                <a:ext uri="{FF2B5EF4-FFF2-40B4-BE49-F238E27FC236}">
                  <a16:creationId xmlns:a16="http://schemas.microsoft.com/office/drawing/2014/main" id="{5D1CAEA7-14D5-146B-9B54-4952D2AAFD65}"/>
                </a:ext>
              </a:extLst>
            </p:cNvPr>
            <p:cNvCxnSpPr/>
            <p:nvPr/>
          </p:nvCxnSpPr>
          <p:spPr>
            <a:xfrm>
              <a:off x="0" y="1678732"/>
              <a:ext cx="12192000" cy="0"/>
            </a:xfrm>
            <a:prstGeom prst="line">
              <a:avLst/>
            </a:prstGeom>
            <a:ln w="6350">
              <a:solidFill>
                <a:srgbClr val="AB2026">
                  <a:alpha val="5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Lige forbindelse 367">
              <a:extLst>
                <a:ext uri="{FF2B5EF4-FFF2-40B4-BE49-F238E27FC236}">
                  <a16:creationId xmlns:a16="http://schemas.microsoft.com/office/drawing/2014/main" id="{1409CA0B-90D1-B231-DD49-60650D0DCD62}"/>
                </a:ext>
              </a:extLst>
            </p:cNvPr>
            <p:cNvCxnSpPr/>
            <p:nvPr/>
          </p:nvCxnSpPr>
          <p:spPr>
            <a:xfrm>
              <a:off x="0" y="1818644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Lige forbindelse 368">
              <a:extLst>
                <a:ext uri="{FF2B5EF4-FFF2-40B4-BE49-F238E27FC236}">
                  <a16:creationId xmlns:a16="http://schemas.microsoft.com/office/drawing/2014/main" id="{5DA6E6F2-C12D-51DB-7299-7D395B55B544}"/>
                </a:ext>
              </a:extLst>
            </p:cNvPr>
            <p:cNvCxnSpPr/>
            <p:nvPr/>
          </p:nvCxnSpPr>
          <p:spPr>
            <a:xfrm>
              <a:off x="0" y="1958556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Lige forbindelse 369">
              <a:extLst>
                <a:ext uri="{FF2B5EF4-FFF2-40B4-BE49-F238E27FC236}">
                  <a16:creationId xmlns:a16="http://schemas.microsoft.com/office/drawing/2014/main" id="{640342D4-D41E-C5F0-1258-3DD9AD63E329}"/>
                </a:ext>
              </a:extLst>
            </p:cNvPr>
            <p:cNvCxnSpPr/>
            <p:nvPr/>
          </p:nvCxnSpPr>
          <p:spPr>
            <a:xfrm>
              <a:off x="0" y="209846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Lige forbindelse 370">
              <a:extLst>
                <a:ext uri="{FF2B5EF4-FFF2-40B4-BE49-F238E27FC236}">
                  <a16:creationId xmlns:a16="http://schemas.microsoft.com/office/drawing/2014/main" id="{9031EB9E-2237-78D1-DEC6-D7A7BB764357}"/>
                </a:ext>
              </a:extLst>
            </p:cNvPr>
            <p:cNvCxnSpPr/>
            <p:nvPr/>
          </p:nvCxnSpPr>
          <p:spPr>
            <a:xfrm>
              <a:off x="0" y="223838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Lige forbindelse 371">
              <a:extLst>
                <a:ext uri="{FF2B5EF4-FFF2-40B4-BE49-F238E27FC236}">
                  <a16:creationId xmlns:a16="http://schemas.microsoft.com/office/drawing/2014/main" id="{32B7A3DA-A26B-C9D6-990B-D56D986088E4}"/>
                </a:ext>
              </a:extLst>
            </p:cNvPr>
            <p:cNvCxnSpPr/>
            <p:nvPr/>
          </p:nvCxnSpPr>
          <p:spPr>
            <a:xfrm>
              <a:off x="0" y="2378292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Lige forbindelse 372">
              <a:extLst>
                <a:ext uri="{FF2B5EF4-FFF2-40B4-BE49-F238E27FC236}">
                  <a16:creationId xmlns:a16="http://schemas.microsoft.com/office/drawing/2014/main" id="{0D8983EB-F22A-6B45-1F19-DA59A8216EE7}"/>
                </a:ext>
              </a:extLst>
            </p:cNvPr>
            <p:cNvCxnSpPr/>
            <p:nvPr/>
          </p:nvCxnSpPr>
          <p:spPr>
            <a:xfrm>
              <a:off x="0" y="2518204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Lige forbindelse 373">
              <a:extLst>
                <a:ext uri="{FF2B5EF4-FFF2-40B4-BE49-F238E27FC236}">
                  <a16:creationId xmlns:a16="http://schemas.microsoft.com/office/drawing/2014/main" id="{037820F7-6369-33C0-4703-AF486750021D}"/>
                </a:ext>
              </a:extLst>
            </p:cNvPr>
            <p:cNvCxnSpPr/>
            <p:nvPr/>
          </p:nvCxnSpPr>
          <p:spPr>
            <a:xfrm>
              <a:off x="0" y="2658116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Lige forbindelse 374">
              <a:extLst>
                <a:ext uri="{FF2B5EF4-FFF2-40B4-BE49-F238E27FC236}">
                  <a16:creationId xmlns:a16="http://schemas.microsoft.com/office/drawing/2014/main" id="{0C537E5B-49AA-D4B7-48DB-2209786B59B8}"/>
                </a:ext>
              </a:extLst>
            </p:cNvPr>
            <p:cNvCxnSpPr/>
            <p:nvPr/>
          </p:nvCxnSpPr>
          <p:spPr>
            <a:xfrm>
              <a:off x="0" y="279802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Lige forbindelse 375">
              <a:extLst>
                <a:ext uri="{FF2B5EF4-FFF2-40B4-BE49-F238E27FC236}">
                  <a16:creationId xmlns:a16="http://schemas.microsoft.com/office/drawing/2014/main" id="{56D468EA-E7B2-4B2E-CEBD-B03381535180}"/>
                </a:ext>
              </a:extLst>
            </p:cNvPr>
            <p:cNvCxnSpPr/>
            <p:nvPr/>
          </p:nvCxnSpPr>
          <p:spPr>
            <a:xfrm>
              <a:off x="0" y="293794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Lige forbindelse 376">
              <a:extLst>
                <a:ext uri="{FF2B5EF4-FFF2-40B4-BE49-F238E27FC236}">
                  <a16:creationId xmlns:a16="http://schemas.microsoft.com/office/drawing/2014/main" id="{D7069525-C8B3-AB3A-9E21-6F001F53E8E5}"/>
                </a:ext>
              </a:extLst>
            </p:cNvPr>
            <p:cNvCxnSpPr/>
            <p:nvPr/>
          </p:nvCxnSpPr>
          <p:spPr>
            <a:xfrm>
              <a:off x="0" y="3077852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Lige forbindelse 377">
              <a:extLst>
                <a:ext uri="{FF2B5EF4-FFF2-40B4-BE49-F238E27FC236}">
                  <a16:creationId xmlns:a16="http://schemas.microsoft.com/office/drawing/2014/main" id="{BA95FB75-0BCA-81E6-3A12-66C567287F6C}"/>
                </a:ext>
              </a:extLst>
            </p:cNvPr>
            <p:cNvCxnSpPr/>
            <p:nvPr/>
          </p:nvCxnSpPr>
          <p:spPr>
            <a:xfrm>
              <a:off x="0" y="3217764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Lige forbindelse 378">
              <a:extLst>
                <a:ext uri="{FF2B5EF4-FFF2-40B4-BE49-F238E27FC236}">
                  <a16:creationId xmlns:a16="http://schemas.microsoft.com/office/drawing/2014/main" id="{296B4275-AF56-E994-CE81-07C12CC816B1}"/>
                </a:ext>
              </a:extLst>
            </p:cNvPr>
            <p:cNvCxnSpPr/>
            <p:nvPr/>
          </p:nvCxnSpPr>
          <p:spPr>
            <a:xfrm>
              <a:off x="0" y="3357676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Lige forbindelse 379">
              <a:extLst>
                <a:ext uri="{FF2B5EF4-FFF2-40B4-BE49-F238E27FC236}">
                  <a16:creationId xmlns:a16="http://schemas.microsoft.com/office/drawing/2014/main" id="{9CADD79E-0DD6-9CC5-DF1F-89A0E98F7EB6}"/>
                </a:ext>
              </a:extLst>
            </p:cNvPr>
            <p:cNvCxnSpPr/>
            <p:nvPr/>
          </p:nvCxnSpPr>
          <p:spPr>
            <a:xfrm>
              <a:off x="0" y="349758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Lige forbindelse 380">
              <a:extLst>
                <a:ext uri="{FF2B5EF4-FFF2-40B4-BE49-F238E27FC236}">
                  <a16:creationId xmlns:a16="http://schemas.microsoft.com/office/drawing/2014/main" id="{D57A48EA-811E-60ED-493C-023223AE6657}"/>
                </a:ext>
              </a:extLst>
            </p:cNvPr>
            <p:cNvCxnSpPr/>
            <p:nvPr/>
          </p:nvCxnSpPr>
          <p:spPr>
            <a:xfrm>
              <a:off x="0" y="363750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Lige forbindelse 381">
              <a:extLst>
                <a:ext uri="{FF2B5EF4-FFF2-40B4-BE49-F238E27FC236}">
                  <a16:creationId xmlns:a16="http://schemas.microsoft.com/office/drawing/2014/main" id="{0DCDE577-3E1E-D8DB-AD74-90669EE6C51B}"/>
                </a:ext>
              </a:extLst>
            </p:cNvPr>
            <p:cNvCxnSpPr/>
            <p:nvPr/>
          </p:nvCxnSpPr>
          <p:spPr>
            <a:xfrm>
              <a:off x="0" y="3777412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Lige forbindelse 382">
              <a:extLst>
                <a:ext uri="{FF2B5EF4-FFF2-40B4-BE49-F238E27FC236}">
                  <a16:creationId xmlns:a16="http://schemas.microsoft.com/office/drawing/2014/main" id="{9F308433-3932-7ABF-B62E-257B03E9EE88}"/>
                </a:ext>
              </a:extLst>
            </p:cNvPr>
            <p:cNvCxnSpPr/>
            <p:nvPr/>
          </p:nvCxnSpPr>
          <p:spPr>
            <a:xfrm>
              <a:off x="0" y="3917324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Lige forbindelse 383">
              <a:extLst>
                <a:ext uri="{FF2B5EF4-FFF2-40B4-BE49-F238E27FC236}">
                  <a16:creationId xmlns:a16="http://schemas.microsoft.com/office/drawing/2014/main" id="{BB56F72B-BA31-3765-E619-E3349D878135}"/>
                </a:ext>
              </a:extLst>
            </p:cNvPr>
            <p:cNvCxnSpPr/>
            <p:nvPr/>
          </p:nvCxnSpPr>
          <p:spPr>
            <a:xfrm>
              <a:off x="0" y="4057236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Lige forbindelse 384">
              <a:extLst>
                <a:ext uri="{FF2B5EF4-FFF2-40B4-BE49-F238E27FC236}">
                  <a16:creationId xmlns:a16="http://schemas.microsoft.com/office/drawing/2014/main" id="{0AED9976-A471-AA03-C23A-F2A7AC61029E}"/>
                </a:ext>
              </a:extLst>
            </p:cNvPr>
            <p:cNvCxnSpPr/>
            <p:nvPr/>
          </p:nvCxnSpPr>
          <p:spPr>
            <a:xfrm>
              <a:off x="0" y="419714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Lige forbindelse 385">
              <a:extLst>
                <a:ext uri="{FF2B5EF4-FFF2-40B4-BE49-F238E27FC236}">
                  <a16:creationId xmlns:a16="http://schemas.microsoft.com/office/drawing/2014/main" id="{5B7C99A3-1784-6A74-D777-1774687EB5FA}"/>
                </a:ext>
              </a:extLst>
            </p:cNvPr>
            <p:cNvCxnSpPr/>
            <p:nvPr/>
          </p:nvCxnSpPr>
          <p:spPr>
            <a:xfrm>
              <a:off x="0" y="433706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Lige forbindelse 386">
              <a:extLst>
                <a:ext uri="{FF2B5EF4-FFF2-40B4-BE49-F238E27FC236}">
                  <a16:creationId xmlns:a16="http://schemas.microsoft.com/office/drawing/2014/main" id="{FA31D765-D340-70EC-A0B6-134BA80B62C8}"/>
                </a:ext>
              </a:extLst>
            </p:cNvPr>
            <p:cNvCxnSpPr/>
            <p:nvPr/>
          </p:nvCxnSpPr>
          <p:spPr>
            <a:xfrm>
              <a:off x="0" y="4476972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Lige forbindelse 387">
              <a:extLst>
                <a:ext uri="{FF2B5EF4-FFF2-40B4-BE49-F238E27FC236}">
                  <a16:creationId xmlns:a16="http://schemas.microsoft.com/office/drawing/2014/main" id="{F6075DDA-316B-B8CF-5EF2-9C35DF0B0BCD}"/>
                </a:ext>
              </a:extLst>
            </p:cNvPr>
            <p:cNvCxnSpPr/>
            <p:nvPr/>
          </p:nvCxnSpPr>
          <p:spPr>
            <a:xfrm>
              <a:off x="0" y="4616884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Lige forbindelse 388">
              <a:extLst>
                <a:ext uri="{FF2B5EF4-FFF2-40B4-BE49-F238E27FC236}">
                  <a16:creationId xmlns:a16="http://schemas.microsoft.com/office/drawing/2014/main" id="{A25B96FD-B95D-F54E-CEFA-0517A3202997}"/>
                </a:ext>
              </a:extLst>
            </p:cNvPr>
            <p:cNvCxnSpPr/>
            <p:nvPr/>
          </p:nvCxnSpPr>
          <p:spPr>
            <a:xfrm>
              <a:off x="0" y="4756796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Lige forbindelse 389">
              <a:extLst>
                <a:ext uri="{FF2B5EF4-FFF2-40B4-BE49-F238E27FC236}">
                  <a16:creationId xmlns:a16="http://schemas.microsoft.com/office/drawing/2014/main" id="{55BB50D6-0748-035B-E29C-C78F62AE3D8D}"/>
                </a:ext>
              </a:extLst>
            </p:cNvPr>
            <p:cNvCxnSpPr/>
            <p:nvPr/>
          </p:nvCxnSpPr>
          <p:spPr>
            <a:xfrm>
              <a:off x="0" y="489670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Lige forbindelse 390">
              <a:extLst>
                <a:ext uri="{FF2B5EF4-FFF2-40B4-BE49-F238E27FC236}">
                  <a16:creationId xmlns:a16="http://schemas.microsoft.com/office/drawing/2014/main" id="{04B44FE6-F08A-6554-B9F8-6422005A3040}"/>
                </a:ext>
              </a:extLst>
            </p:cNvPr>
            <p:cNvCxnSpPr/>
            <p:nvPr/>
          </p:nvCxnSpPr>
          <p:spPr>
            <a:xfrm>
              <a:off x="0" y="503662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Lige forbindelse 391">
              <a:extLst>
                <a:ext uri="{FF2B5EF4-FFF2-40B4-BE49-F238E27FC236}">
                  <a16:creationId xmlns:a16="http://schemas.microsoft.com/office/drawing/2014/main" id="{02E501D5-78A3-A532-8C7E-6996ACE399EC}"/>
                </a:ext>
              </a:extLst>
            </p:cNvPr>
            <p:cNvCxnSpPr/>
            <p:nvPr/>
          </p:nvCxnSpPr>
          <p:spPr>
            <a:xfrm>
              <a:off x="0" y="5176532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Lige forbindelse 392">
              <a:extLst>
                <a:ext uri="{FF2B5EF4-FFF2-40B4-BE49-F238E27FC236}">
                  <a16:creationId xmlns:a16="http://schemas.microsoft.com/office/drawing/2014/main" id="{1C0211D8-7086-A16A-7BD5-3A05CC631113}"/>
                </a:ext>
              </a:extLst>
            </p:cNvPr>
            <p:cNvCxnSpPr/>
            <p:nvPr/>
          </p:nvCxnSpPr>
          <p:spPr>
            <a:xfrm>
              <a:off x="0" y="5316444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Lige forbindelse 393">
              <a:extLst>
                <a:ext uri="{FF2B5EF4-FFF2-40B4-BE49-F238E27FC236}">
                  <a16:creationId xmlns:a16="http://schemas.microsoft.com/office/drawing/2014/main" id="{330EE61F-AA2D-CB8F-2C69-B34ACA594473}"/>
                </a:ext>
              </a:extLst>
            </p:cNvPr>
            <p:cNvCxnSpPr/>
            <p:nvPr/>
          </p:nvCxnSpPr>
          <p:spPr>
            <a:xfrm>
              <a:off x="0" y="5456356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Lige forbindelse 394">
              <a:extLst>
                <a:ext uri="{FF2B5EF4-FFF2-40B4-BE49-F238E27FC236}">
                  <a16:creationId xmlns:a16="http://schemas.microsoft.com/office/drawing/2014/main" id="{5614EFEF-00E7-5CBF-D88A-BE2C4F51A415}"/>
                </a:ext>
              </a:extLst>
            </p:cNvPr>
            <p:cNvCxnSpPr/>
            <p:nvPr/>
          </p:nvCxnSpPr>
          <p:spPr>
            <a:xfrm>
              <a:off x="0" y="559626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Lige forbindelse 395">
              <a:extLst>
                <a:ext uri="{FF2B5EF4-FFF2-40B4-BE49-F238E27FC236}">
                  <a16:creationId xmlns:a16="http://schemas.microsoft.com/office/drawing/2014/main" id="{4E141350-9E55-FEA6-1202-47FBDA10AD7F}"/>
                </a:ext>
              </a:extLst>
            </p:cNvPr>
            <p:cNvCxnSpPr/>
            <p:nvPr/>
          </p:nvCxnSpPr>
          <p:spPr>
            <a:xfrm>
              <a:off x="0" y="573618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Lige forbindelse 396">
              <a:extLst>
                <a:ext uri="{FF2B5EF4-FFF2-40B4-BE49-F238E27FC236}">
                  <a16:creationId xmlns:a16="http://schemas.microsoft.com/office/drawing/2014/main" id="{D8CC7D81-DEC6-090F-8631-CB5A821F6AB3}"/>
                </a:ext>
              </a:extLst>
            </p:cNvPr>
            <p:cNvCxnSpPr/>
            <p:nvPr/>
          </p:nvCxnSpPr>
          <p:spPr>
            <a:xfrm>
              <a:off x="0" y="5876092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Lige forbindelse 397">
              <a:extLst>
                <a:ext uri="{FF2B5EF4-FFF2-40B4-BE49-F238E27FC236}">
                  <a16:creationId xmlns:a16="http://schemas.microsoft.com/office/drawing/2014/main" id="{20E2C3B3-3125-ADD8-207A-4911C84457F1}"/>
                </a:ext>
              </a:extLst>
            </p:cNvPr>
            <p:cNvCxnSpPr/>
            <p:nvPr/>
          </p:nvCxnSpPr>
          <p:spPr>
            <a:xfrm>
              <a:off x="0" y="6016004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Lige forbindelse 398">
              <a:extLst>
                <a:ext uri="{FF2B5EF4-FFF2-40B4-BE49-F238E27FC236}">
                  <a16:creationId xmlns:a16="http://schemas.microsoft.com/office/drawing/2014/main" id="{43C5E05B-AA13-01AF-8A3B-7D61B8CF0FB5}"/>
                </a:ext>
              </a:extLst>
            </p:cNvPr>
            <p:cNvCxnSpPr/>
            <p:nvPr/>
          </p:nvCxnSpPr>
          <p:spPr>
            <a:xfrm>
              <a:off x="0" y="6155916"/>
              <a:ext cx="12192000" cy="0"/>
            </a:xfrm>
            <a:prstGeom prst="line">
              <a:avLst/>
            </a:prstGeom>
            <a:ln w="6350">
              <a:solidFill>
                <a:srgbClr val="AB2026">
                  <a:alpha val="5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Lige forbindelse 399">
              <a:extLst>
                <a:ext uri="{FF2B5EF4-FFF2-40B4-BE49-F238E27FC236}">
                  <a16:creationId xmlns:a16="http://schemas.microsoft.com/office/drawing/2014/main" id="{7D6E0E22-ED7F-720D-5F57-B9E4488C7E1E}"/>
                </a:ext>
              </a:extLst>
            </p:cNvPr>
            <p:cNvCxnSpPr/>
            <p:nvPr/>
          </p:nvCxnSpPr>
          <p:spPr>
            <a:xfrm>
              <a:off x="0" y="629582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Lige forbindelse 400">
              <a:extLst>
                <a:ext uri="{FF2B5EF4-FFF2-40B4-BE49-F238E27FC236}">
                  <a16:creationId xmlns:a16="http://schemas.microsoft.com/office/drawing/2014/main" id="{E797E587-BA64-9A39-E605-F0C2DCB38BDD}"/>
                </a:ext>
              </a:extLst>
            </p:cNvPr>
            <p:cNvCxnSpPr/>
            <p:nvPr/>
          </p:nvCxnSpPr>
          <p:spPr>
            <a:xfrm>
              <a:off x="0" y="6435725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Lige forbindelse 401">
              <a:extLst>
                <a:ext uri="{FF2B5EF4-FFF2-40B4-BE49-F238E27FC236}">
                  <a16:creationId xmlns:a16="http://schemas.microsoft.com/office/drawing/2014/main" id="{0B91D50A-9659-0279-8204-C2CB1B749DB1}"/>
                </a:ext>
              </a:extLst>
            </p:cNvPr>
            <p:cNvCxnSpPr>
              <a:cxnSpLocks/>
            </p:cNvCxnSpPr>
            <p:nvPr/>
          </p:nvCxnSpPr>
          <p:spPr>
            <a:xfrm>
              <a:off x="138113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Lige forbindelse 402">
              <a:extLst>
                <a:ext uri="{FF2B5EF4-FFF2-40B4-BE49-F238E27FC236}">
                  <a16:creationId xmlns:a16="http://schemas.microsoft.com/office/drawing/2014/main" id="{E7F4100C-9939-A7E3-582A-4024348329CB}"/>
                </a:ext>
              </a:extLst>
            </p:cNvPr>
            <p:cNvCxnSpPr>
              <a:cxnSpLocks/>
            </p:cNvCxnSpPr>
            <p:nvPr/>
          </p:nvCxnSpPr>
          <p:spPr>
            <a:xfrm>
              <a:off x="276702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Lige forbindelse 403">
              <a:extLst>
                <a:ext uri="{FF2B5EF4-FFF2-40B4-BE49-F238E27FC236}">
                  <a16:creationId xmlns:a16="http://schemas.microsoft.com/office/drawing/2014/main" id="{5323281E-A201-1819-6E6E-DB6D510A69D1}"/>
                </a:ext>
              </a:extLst>
            </p:cNvPr>
            <p:cNvCxnSpPr>
              <a:cxnSpLocks/>
            </p:cNvCxnSpPr>
            <p:nvPr/>
          </p:nvCxnSpPr>
          <p:spPr>
            <a:xfrm>
              <a:off x="415291" y="0"/>
              <a:ext cx="0" cy="6577013"/>
            </a:xfrm>
            <a:prstGeom prst="line">
              <a:avLst/>
            </a:prstGeom>
            <a:ln w="6350">
              <a:solidFill>
                <a:srgbClr val="AB2026">
                  <a:alpha val="5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Lige forbindelse 404">
              <a:extLst>
                <a:ext uri="{FF2B5EF4-FFF2-40B4-BE49-F238E27FC236}">
                  <a16:creationId xmlns:a16="http://schemas.microsoft.com/office/drawing/2014/main" id="{58B0F44E-9B39-7BD9-91FD-B65B461018ED}"/>
                </a:ext>
              </a:extLst>
            </p:cNvPr>
            <p:cNvCxnSpPr>
              <a:cxnSpLocks/>
            </p:cNvCxnSpPr>
            <p:nvPr/>
          </p:nvCxnSpPr>
          <p:spPr>
            <a:xfrm>
              <a:off x="553880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Lige forbindelse 405">
              <a:extLst>
                <a:ext uri="{FF2B5EF4-FFF2-40B4-BE49-F238E27FC236}">
                  <a16:creationId xmlns:a16="http://schemas.microsoft.com/office/drawing/2014/main" id="{BFA5874A-E6EC-875F-2DCD-0A41EE50F74E}"/>
                </a:ext>
              </a:extLst>
            </p:cNvPr>
            <p:cNvCxnSpPr>
              <a:cxnSpLocks/>
            </p:cNvCxnSpPr>
            <p:nvPr/>
          </p:nvCxnSpPr>
          <p:spPr>
            <a:xfrm>
              <a:off x="692469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Lige forbindelse 406">
              <a:extLst>
                <a:ext uri="{FF2B5EF4-FFF2-40B4-BE49-F238E27FC236}">
                  <a16:creationId xmlns:a16="http://schemas.microsoft.com/office/drawing/2014/main" id="{50212FF5-02DC-C416-CDB5-22DB04A1DF9B}"/>
                </a:ext>
              </a:extLst>
            </p:cNvPr>
            <p:cNvCxnSpPr>
              <a:cxnSpLocks/>
            </p:cNvCxnSpPr>
            <p:nvPr/>
          </p:nvCxnSpPr>
          <p:spPr>
            <a:xfrm>
              <a:off x="831058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Lige forbindelse 407">
              <a:extLst>
                <a:ext uri="{FF2B5EF4-FFF2-40B4-BE49-F238E27FC236}">
                  <a16:creationId xmlns:a16="http://schemas.microsoft.com/office/drawing/2014/main" id="{375BF77C-F5FA-BDF9-2BB2-32331459F632}"/>
                </a:ext>
              </a:extLst>
            </p:cNvPr>
            <p:cNvCxnSpPr>
              <a:cxnSpLocks/>
            </p:cNvCxnSpPr>
            <p:nvPr/>
          </p:nvCxnSpPr>
          <p:spPr>
            <a:xfrm>
              <a:off x="969647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Lige forbindelse 408">
              <a:extLst>
                <a:ext uri="{FF2B5EF4-FFF2-40B4-BE49-F238E27FC236}">
                  <a16:creationId xmlns:a16="http://schemas.microsoft.com/office/drawing/2014/main" id="{B20F2477-52DA-2FC3-C78A-C1270BBF894E}"/>
                </a:ext>
              </a:extLst>
            </p:cNvPr>
            <p:cNvCxnSpPr>
              <a:cxnSpLocks/>
            </p:cNvCxnSpPr>
            <p:nvPr/>
          </p:nvCxnSpPr>
          <p:spPr>
            <a:xfrm>
              <a:off x="1108236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Lige forbindelse 409">
              <a:extLst>
                <a:ext uri="{FF2B5EF4-FFF2-40B4-BE49-F238E27FC236}">
                  <a16:creationId xmlns:a16="http://schemas.microsoft.com/office/drawing/2014/main" id="{FA1415C2-8EBD-1364-3F2C-DE49A8579F68}"/>
                </a:ext>
              </a:extLst>
            </p:cNvPr>
            <p:cNvCxnSpPr>
              <a:cxnSpLocks/>
            </p:cNvCxnSpPr>
            <p:nvPr/>
          </p:nvCxnSpPr>
          <p:spPr>
            <a:xfrm>
              <a:off x="1524003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Lige forbindelse 410">
              <a:extLst>
                <a:ext uri="{FF2B5EF4-FFF2-40B4-BE49-F238E27FC236}">
                  <a16:creationId xmlns:a16="http://schemas.microsoft.com/office/drawing/2014/main" id="{10915DDE-BDAD-697C-CE39-C8FBEB4FEBBD}"/>
                </a:ext>
              </a:extLst>
            </p:cNvPr>
            <p:cNvCxnSpPr>
              <a:cxnSpLocks/>
            </p:cNvCxnSpPr>
            <p:nvPr/>
          </p:nvCxnSpPr>
          <p:spPr>
            <a:xfrm>
              <a:off x="1801181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Lige forbindelse 411">
              <a:extLst>
                <a:ext uri="{FF2B5EF4-FFF2-40B4-BE49-F238E27FC236}">
                  <a16:creationId xmlns:a16="http://schemas.microsoft.com/office/drawing/2014/main" id="{2E1121DE-92BC-B498-72D6-6B00068D81B8}"/>
                </a:ext>
              </a:extLst>
            </p:cNvPr>
            <p:cNvCxnSpPr>
              <a:cxnSpLocks/>
            </p:cNvCxnSpPr>
            <p:nvPr/>
          </p:nvCxnSpPr>
          <p:spPr>
            <a:xfrm>
              <a:off x="1939770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Lige forbindelse 412">
              <a:extLst>
                <a:ext uri="{FF2B5EF4-FFF2-40B4-BE49-F238E27FC236}">
                  <a16:creationId xmlns:a16="http://schemas.microsoft.com/office/drawing/2014/main" id="{89BC94CA-6289-E94A-F54B-2CAF69FE872B}"/>
                </a:ext>
              </a:extLst>
            </p:cNvPr>
            <p:cNvCxnSpPr>
              <a:cxnSpLocks/>
            </p:cNvCxnSpPr>
            <p:nvPr/>
          </p:nvCxnSpPr>
          <p:spPr>
            <a:xfrm>
              <a:off x="2216948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Lige forbindelse 413">
              <a:extLst>
                <a:ext uri="{FF2B5EF4-FFF2-40B4-BE49-F238E27FC236}">
                  <a16:creationId xmlns:a16="http://schemas.microsoft.com/office/drawing/2014/main" id="{E6065CDE-2192-EA36-BB51-FCD48B1DED89}"/>
                </a:ext>
              </a:extLst>
            </p:cNvPr>
            <p:cNvCxnSpPr>
              <a:cxnSpLocks/>
            </p:cNvCxnSpPr>
            <p:nvPr/>
          </p:nvCxnSpPr>
          <p:spPr>
            <a:xfrm>
              <a:off x="1662592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Lige forbindelse 414">
              <a:extLst>
                <a:ext uri="{FF2B5EF4-FFF2-40B4-BE49-F238E27FC236}">
                  <a16:creationId xmlns:a16="http://schemas.microsoft.com/office/drawing/2014/main" id="{1CBFD414-6767-D8CF-9DB4-082A5DC4032E}"/>
                </a:ext>
              </a:extLst>
            </p:cNvPr>
            <p:cNvCxnSpPr>
              <a:cxnSpLocks/>
            </p:cNvCxnSpPr>
            <p:nvPr/>
          </p:nvCxnSpPr>
          <p:spPr>
            <a:xfrm>
              <a:off x="2494126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Lige forbindelse 415">
              <a:extLst>
                <a:ext uri="{FF2B5EF4-FFF2-40B4-BE49-F238E27FC236}">
                  <a16:creationId xmlns:a16="http://schemas.microsoft.com/office/drawing/2014/main" id="{95E7EBCF-46E5-B8DE-2E9F-A31D96EC1FEF}"/>
                </a:ext>
              </a:extLst>
            </p:cNvPr>
            <p:cNvCxnSpPr>
              <a:cxnSpLocks/>
            </p:cNvCxnSpPr>
            <p:nvPr/>
          </p:nvCxnSpPr>
          <p:spPr>
            <a:xfrm>
              <a:off x="2632715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Lige forbindelse 416">
              <a:extLst>
                <a:ext uri="{FF2B5EF4-FFF2-40B4-BE49-F238E27FC236}">
                  <a16:creationId xmlns:a16="http://schemas.microsoft.com/office/drawing/2014/main" id="{702E958B-576E-C4A1-245B-5D950C4B197F}"/>
                </a:ext>
              </a:extLst>
            </p:cNvPr>
            <p:cNvCxnSpPr>
              <a:cxnSpLocks/>
            </p:cNvCxnSpPr>
            <p:nvPr/>
          </p:nvCxnSpPr>
          <p:spPr>
            <a:xfrm>
              <a:off x="2771304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Lige forbindelse 417">
              <a:extLst>
                <a:ext uri="{FF2B5EF4-FFF2-40B4-BE49-F238E27FC236}">
                  <a16:creationId xmlns:a16="http://schemas.microsoft.com/office/drawing/2014/main" id="{8C00A19C-F82F-02EB-9DFF-6B5BB2238A0C}"/>
                </a:ext>
              </a:extLst>
            </p:cNvPr>
            <p:cNvCxnSpPr>
              <a:cxnSpLocks/>
            </p:cNvCxnSpPr>
            <p:nvPr/>
          </p:nvCxnSpPr>
          <p:spPr>
            <a:xfrm>
              <a:off x="2909893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Lige forbindelse 418">
              <a:extLst>
                <a:ext uri="{FF2B5EF4-FFF2-40B4-BE49-F238E27FC236}">
                  <a16:creationId xmlns:a16="http://schemas.microsoft.com/office/drawing/2014/main" id="{A81ACCD4-8874-D536-51B8-B0D8D1EEBEBA}"/>
                </a:ext>
              </a:extLst>
            </p:cNvPr>
            <p:cNvCxnSpPr>
              <a:cxnSpLocks/>
            </p:cNvCxnSpPr>
            <p:nvPr/>
          </p:nvCxnSpPr>
          <p:spPr>
            <a:xfrm>
              <a:off x="3187071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Lige forbindelse 419">
              <a:extLst>
                <a:ext uri="{FF2B5EF4-FFF2-40B4-BE49-F238E27FC236}">
                  <a16:creationId xmlns:a16="http://schemas.microsoft.com/office/drawing/2014/main" id="{F0897ED3-8BB6-054D-7729-0E0922F5D051}"/>
                </a:ext>
              </a:extLst>
            </p:cNvPr>
            <p:cNvCxnSpPr>
              <a:cxnSpLocks/>
            </p:cNvCxnSpPr>
            <p:nvPr/>
          </p:nvCxnSpPr>
          <p:spPr>
            <a:xfrm>
              <a:off x="3464249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Lige forbindelse 420">
              <a:extLst>
                <a:ext uri="{FF2B5EF4-FFF2-40B4-BE49-F238E27FC236}">
                  <a16:creationId xmlns:a16="http://schemas.microsoft.com/office/drawing/2014/main" id="{1EC90049-1707-D212-E089-B413A75879BE}"/>
                </a:ext>
              </a:extLst>
            </p:cNvPr>
            <p:cNvCxnSpPr>
              <a:cxnSpLocks/>
            </p:cNvCxnSpPr>
            <p:nvPr/>
          </p:nvCxnSpPr>
          <p:spPr>
            <a:xfrm>
              <a:off x="3602838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Lige forbindelse 421">
              <a:extLst>
                <a:ext uri="{FF2B5EF4-FFF2-40B4-BE49-F238E27FC236}">
                  <a16:creationId xmlns:a16="http://schemas.microsoft.com/office/drawing/2014/main" id="{AA070C7C-1578-EA54-9503-1EF79D5360EC}"/>
                </a:ext>
              </a:extLst>
            </p:cNvPr>
            <p:cNvCxnSpPr>
              <a:cxnSpLocks/>
            </p:cNvCxnSpPr>
            <p:nvPr/>
          </p:nvCxnSpPr>
          <p:spPr>
            <a:xfrm>
              <a:off x="3741427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Lige forbindelse 422">
              <a:extLst>
                <a:ext uri="{FF2B5EF4-FFF2-40B4-BE49-F238E27FC236}">
                  <a16:creationId xmlns:a16="http://schemas.microsoft.com/office/drawing/2014/main" id="{0EA6F078-871E-CA7C-6BDC-42BFF042248E}"/>
                </a:ext>
              </a:extLst>
            </p:cNvPr>
            <p:cNvCxnSpPr>
              <a:cxnSpLocks/>
            </p:cNvCxnSpPr>
            <p:nvPr/>
          </p:nvCxnSpPr>
          <p:spPr>
            <a:xfrm>
              <a:off x="4157194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Lige forbindelse 423">
              <a:extLst>
                <a:ext uri="{FF2B5EF4-FFF2-40B4-BE49-F238E27FC236}">
                  <a16:creationId xmlns:a16="http://schemas.microsoft.com/office/drawing/2014/main" id="{57E8EE82-BB2E-3533-8739-6E1B57E44AC4}"/>
                </a:ext>
              </a:extLst>
            </p:cNvPr>
            <p:cNvCxnSpPr>
              <a:cxnSpLocks/>
            </p:cNvCxnSpPr>
            <p:nvPr/>
          </p:nvCxnSpPr>
          <p:spPr>
            <a:xfrm>
              <a:off x="4434372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Lige forbindelse 424">
              <a:extLst>
                <a:ext uri="{FF2B5EF4-FFF2-40B4-BE49-F238E27FC236}">
                  <a16:creationId xmlns:a16="http://schemas.microsoft.com/office/drawing/2014/main" id="{82BE134C-FBD7-C1D5-E14B-7AFF85F6B59B}"/>
                </a:ext>
              </a:extLst>
            </p:cNvPr>
            <p:cNvCxnSpPr>
              <a:cxnSpLocks/>
            </p:cNvCxnSpPr>
            <p:nvPr/>
          </p:nvCxnSpPr>
          <p:spPr>
            <a:xfrm>
              <a:off x="3880016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Lige forbindelse 425">
              <a:extLst>
                <a:ext uri="{FF2B5EF4-FFF2-40B4-BE49-F238E27FC236}">
                  <a16:creationId xmlns:a16="http://schemas.microsoft.com/office/drawing/2014/main" id="{403DD782-3299-2771-E8A9-F49EAA55D07A}"/>
                </a:ext>
              </a:extLst>
            </p:cNvPr>
            <p:cNvCxnSpPr>
              <a:cxnSpLocks/>
            </p:cNvCxnSpPr>
            <p:nvPr/>
          </p:nvCxnSpPr>
          <p:spPr>
            <a:xfrm>
              <a:off x="4572961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Lige forbindelse 426">
              <a:extLst>
                <a:ext uri="{FF2B5EF4-FFF2-40B4-BE49-F238E27FC236}">
                  <a16:creationId xmlns:a16="http://schemas.microsoft.com/office/drawing/2014/main" id="{91DE6928-6FF2-4802-8E4D-A9779FDCACBD}"/>
                </a:ext>
              </a:extLst>
            </p:cNvPr>
            <p:cNvCxnSpPr>
              <a:cxnSpLocks/>
            </p:cNvCxnSpPr>
            <p:nvPr/>
          </p:nvCxnSpPr>
          <p:spPr>
            <a:xfrm>
              <a:off x="4711550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Lige forbindelse 427">
              <a:extLst>
                <a:ext uri="{FF2B5EF4-FFF2-40B4-BE49-F238E27FC236}">
                  <a16:creationId xmlns:a16="http://schemas.microsoft.com/office/drawing/2014/main" id="{21B4BE82-B390-5B28-BDB2-F7656B443A0D}"/>
                </a:ext>
              </a:extLst>
            </p:cNvPr>
            <p:cNvCxnSpPr>
              <a:cxnSpLocks/>
            </p:cNvCxnSpPr>
            <p:nvPr/>
          </p:nvCxnSpPr>
          <p:spPr>
            <a:xfrm>
              <a:off x="4850139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Lige forbindelse 428">
              <a:extLst>
                <a:ext uri="{FF2B5EF4-FFF2-40B4-BE49-F238E27FC236}">
                  <a16:creationId xmlns:a16="http://schemas.microsoft.com/office/drawing/2014/main" id="{04192B80-3CDC-2A46-D2A8-69CA907E19ED}"/>
                </a:ext>
              </a:extLst>
            </p:cNvPr>
            <p:cNvCxnSpPr>
              <a:cxnSpLocks/>
            </p:cNvCxnSpPr>
            <p:nvPr/>
          </p:nvCxnSpPr>
          <p:spPr>
            <a:xfrm>
              <a:off x="5127317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Lige forbindelse 429">
              <a:extLst>
                <a:ext uri="{FF2B5EF4-FFF2-40B4-BE49-F238E27FC236}">
                  <a16:creationId xmlns:a16="http://schemas.microsoft.com/office/drawing/2014/main" id="{67AB98EE-CC9A-8429-F274-8E19BB643154}"/>
                </a:ext>
              </a:extLst>
            </p:cNvPr>
            <p:cNvCxnSpPr>
              <a:cxnSpLocks/>
            </p:cNvCxnSpPr>
            <p:nvPr/>
          </p:nvCxnSpPr>
          <p:spPr>
            <a:xfrm>
              <a:off x="5404495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Lige forbindelse 430">
              <a:extLst>
                <a:ext uri="{FF2B5EF4-FFF2-40B4-BE49-F238E27FC236}">
                  <a16:creationId xmlns:a16="http://schemas.microsoft.com/office/drawing/2014/main" id="{B488D3F2-2AF0-5835-B8C6-A50BF2816B8A}"/>
                </a:ext>
              </a:extLst>
            </p:cNvPr>
            <p:cNvCxnSpPr>
              <a:cxnSpLocks/>
            </p:cNvCxnSpPr>
            <p:nvPr/>
          </p:nvCxnSpPr>
          <p:spPr>
            <a:xfrm>
              <a:off x="5543084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Lige forbindelse 431">
              <a:extLst>
                <a:ext uri="{FF2B5EF4-FFF2-40B4-BE49-F238E27FC236}">
                  <a16:creationId xmlns:a16="http://schemas.microsoft.com/office/drawing/2014/main" id="{B627D720-5B52-4623-B611-12372881AE81}"/>
                </a:ext>
              </a:extLst>
            </p:cNvPr>
            <p:cNvCxnSpPr>
              <a:cxnSpLocks/>
            </p:cNvCxnSpPr>
            <p:nvPr/>
          </p:nvCxnSpPr>
          <p:spPr>
            <a:xfrm>
              <a:off x="5681673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Lige forbindelse 432">
              <a:extLst>
                <a:ext uri="{FF2B5EF4-FFF2-40B4-BE49-F238E27FC236}">
                  <a16:creationId xmlns:a16="http://schemas.microsoft.com/office/drawing/2014/main" id="{A4F4630A-CA90-A06D-94A0-64F5B3F5BAD2}"/>
                </a:ext>
              </a:extLst>
            </p:cNvPr>
            <p:cNvCxnSpPr>
              <a:cxnSpLocks/>
            </p:cNvCxnSpPr>
            <p:nvPr/>
          </p:nvCxnSpPr>
          <p:spPr>
            <a:xfrm>
              <a:off x="5820262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Lige forbindelse 433">
              <a:extLst>
                <a:ext uri="{FF2B5EF4-FFF2-40B4-BE49-F238E27FC236}">
                  <a16:creationId xmlns:a16="http://schemas.microsoft.com/office/drawing/2014/main" id="{BE9E96F2-9EC9-06FC-E8AC-F829CF7549DC}"/>
                </a:ext>
              </a:extLst>
            </p:cNvPr>
            <p:cNvCxnSpPr>
              <a:cxnSpLocks/>
            </p:cNvCxnSpPr>
            <p:nvPr/>
          </p:nvCxnSpPr>
          <p:spPr>
            <a:xfrm>
              <a:off x="6374618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Lige forbindelse 434">
              <a:extLst>
                <a:ext uri="{FF2B5EF4-FFF2-40B4-BE49-F238E27FC236}">
                  <a16:creationId xmlns:a16="http://schemas.microsoft.com/office/drawing/2014/main" id="{B93263C8-409C-CF44-3AE5-D71D2FC81545}"/>
                </a:ext>
              </a:extLst>
            </p:cNvPr>
            <p:cNvCxnSpPr>
              <a:cxnSpLocks/>
            </p:cNvCxnSpPr>
            <p:nvPr/>
          </p:nvCxnSpPr>
          <p:spPr>
            <a:xfrm>
              <a:off x="6513207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Lige forbindelse 435">
              <a:extLst>
                <a:ext uri="{FF2B5EF4-FFF2-40B4-BE49-F238E27FC236}">
                  <a16:creationId xmlns:a16="http://schemas.microsoft.com/office/drawing/2014/main" id="{9AE1FA21-6105-20B3-813A-27BF5E26B895}"/>
                </a:ext>
              </a:extLst>
            </p:cNvPr>
            <p:cNvCxnSpPr>
              <a:cxnSpLocks/>
            </p:cNvCxnSpPr>
            <p:nvPr/>
          </p:nvCxnSpPr>
          <p:spPr>
            <a:xfrm>
              <a:off x="6651796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Lige forbindelse 436">
              <a:extLst>
                <a:ext uri="{FF2B5EF4-FFF2-40B4-BE49-F238E27FC236}">
                  <a16:creationId xmlns:a16="http://schemas.microsoft.com/office/drawing/2014/main" id="{7C80E034-983A-507F-310E-8DD81DE4172D}"/>
                </a:ext>
              </a:extLst>
            </p:cNvPr>
            <p:cNvCxnSpPr>
              <a:cxnSpLocks/>
            </p:cNvCxnSpPr>
            <p:nvPr/>
          </p:nvCxnSpPr>
          <p:spPr>
            <a:xfrm>
              <a:off x="6097440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Lige forbindelse 437">
              <a:extLst>
                <a:ext uri="{FF2B5EF4-FFF2-40B4-BE49-F238E27FC236}">
                  <a16:creationId xmlns:a16="http://schemas.microsoft.com/office/drawing/2014/main" id="{A11DCF0F-D223-E295-3B6A-FCF0E288319B}"/>
                </a:ext>
              </a:extLst>
            </p:cNvPr>
            <p:cNvCxnSpPr>
              <a:cxnSpLocks/>
            </p:cNvCxnSpPr>
            <p:nvPr/>
          </p:nvCxnSpPr>
          <p:spPr>
            <a:xfrm>
              <a:off x="6790385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Lige forbindelse 438">
              <a:extLst>
                <a:ext uri="{FF2B5EF4-FFF2-40B4-BE49-F238E27FC236}">
                  <a16:creationId xmlns:a16="http://schemas.microsoft.com/office/drawing/2014/main" id="{993AB823-5839-257E-B4A5-83909115BCD0}"/>
                </a:ext>
              </a:extLst>
            </p:cNvPr>
            <p:cNvCxnSpPr>
              <a:cxnSpLocks/>
            </p:cNvCxnSpPr>
            <p:nvPr/>
          </p:nvCxnSpPr>
          <p:spPr>
            <a:xfrm>
              <a:off x="7067563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Lige forbindelse 439">
              <a:extLst>
                <a:ext uri="{FF2B5EF4-FFF2-40B4-BE49-F238E27FC236}">
                  <a16:creationId xmlns:a16="http://schemas.microsoft.com/office/drawing/2014/main" id="{666CF5AE-32E4-843A-7E57-20247F0629BE}"/>
                </a:ext>
              </a:extLst>
            </p:cNvPr>
            <p:cNvCxnSpPr>
              <a:cxnSpLocks/>
            </p:cNvCxnSpPr>
            <p:nvPr/>
          </p:nvCxnSpPr>
          <p:spPr>
            <a:xfrm>
              <a:off x="7344741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Lige forbindelse 440">
              <a:extLst>
                <a:ext uri="{FF2B5EF4-FFF2-40B4-BE49-F238E27FC236}">
                  <a16:creationId xmlns:a16="http://schemas.microsoft.com/office/drawing/2014/main" id="{865DD06E-EE83-D68D-BF8E-27C7CCE73508}"/>
                </a:ext>
              </a:extLst>
            </p:cNvPr>
            <p:cNvCxnSpPr>
              <a:cxnSpLocks/>
            </p:cNvCxnSpPr>
            <p:nvPr/>
          </p:nvCxnSpPr>
          <p:spPr>
            <a:xfrm>
              <a:off x="7483330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Lige forbindelse 441">
              <a:extLst>
                <a:ext uri="{FF2B5EF4-FFF2-40B4-BE49-F238E27FC236}">
                  <a16:creationId xmlns:a16="http://schemas.microsoft.com/office/drawing/2014/main" id="{A4EC7B6F-58CA-618F-D709-6E670D17D007}"/>
                </a:ext>
              </a:extLst>
            </p:cNvPr>
            <p:cNvCxnSpPr>
              <a:cxnSpLocks/>
            </p:cNvCxnSpPr>
            <p:nvPr/>
          </p:nvCxnSpPr>
          <p:spPr>
            <a:xfrm>
              <a:off x="7621919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Lige forbindelse 442">
              <a:extLst>
                <a:ext uri="{FF2B5EF4-FFF2-40B4-BE49-F238E27FC236}">
                  <a16:creationId xmlns:a16="http://schemas.microsoft.com/office/drawing/2014/main" id="{E27982B1-75B1-F134-3DFB-F0EF95C07CDF}"/>
                </a:ext>
              </a:extLst>
            </p:cNvPr>
            <p:cNvCxnSpPr>
              <a:cxnSpLocks/>
            </p:cNvCxnSpPr>
            <p:nvPr/>
          </p:nvCxnSpPr>
          <p:spPr>
            <a:xfrm>
              <a:off x="7760508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Lige forbindelse 443">
              <a:extLst>
                <a:ext uri="{FF2B5EF4-FFF2-40B4-BE49-F238E27FC236}">
                  <a16:creationId xmlns:a16="http://schemas.microsoft.com/office/drawing/2014/main" id="{D2C28DE3-C51D-98BB-FA60-896B10F150FF}"/>
                </a:ext>
              </a:extLst>
            </p:cNvPr>
            <p:cNvCxnSpPr>
              <a:cxnSpLocks/>
            </p:cNvCxnSpPr>
            <p:nvPr/>
          </p:nvCxnSpPr>
          <p:spPr>
            <a:xfrm>
              <a:off x="8037686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Lige forbindelse 444">
              <a:extLst>
                <a:ext uri="{FF2B5EF4-FFF2-40B4-BE49-F238E27FC236}">
                  <a16:creationId xmlns:a16="http://schemas.microsoft.com/office/drawing/2014/main" id="{B1D3F0E4-8A48-F0EB-F4F9-C286D054D767}"/>
                </a:ext>
              </a:extLst>
            </p:cNvPr>
            <p:cNvCxnSpPr>
              <a:cxnSpLocks/>
            </p:cNvCxnSpPr>
            <p:nvPr/>
          </p:nvCxnSpPr>
          <p:spPr>
            <a:xfrm>
              <a:off x="8453453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Lige forbindelse 445">
              <a:extLst>
                <a:ext uri="{FF2B5EF4-FFF2-40B4-BE49-F238E27FC236}">
                  <a16:creationId xmlns:a16="http://schemas.microsoft.com/office/drawing/2014/main" id="{41233FBB-B347-3AAD-46D3-8EE87D95BD98}"/>
                </a:ext>
              </a:extLst>
            </p:cNvPr>
            <p:cNvCxnSpPr>
              <a:cxnSpLocks/>
            </p:cNvCxnSpPr>
            <p:nvPr/>
          </p:nvCxnSpPr>
          <p:spPr>
            <a:xfrm>
              <a:off x="8592042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Lige forbindelse 446">
              <a:extLst>
                <a:ext uri="{FF2B5EF4-FFF2-40B4-BE49-F238E27FC236}">
                  <a16:creationId xmlns:a16="http://schemas.microsoft.com/office/drawing/2014/main" id="{7300313A-54BB-B816-1605-BD5B288FDFEF}"/>
                </a:ext>
              </a:extLst>
            </p:cNvPr>
            <p:cNvCxnSpPr>
              <a:cxnSpLocks/>
            </p:cNvCxnSpPr>
            <p:nvPr/>
          </p:nvCxnSpPr>
          <p:spPr>
            <a:xfrm>
              <a:off x="8730631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Lige forbindelse 447">
              <a:extLst>
                <a:ext uri="{FF2B5EF4-FFF2-40B4-BE49-F238E27FC236}">
                  <a16:creationId xmlns:a16="http://schemas.microsoft.com/office/drawing/2014/main" id="{FAC07853-669F-9329-B177-2B57C4181E40}"/>
                </a:ext>
              </a:extLst>
            </p:cNvPr>
            <p:cNvCxnSpPr>
              <a:cxnSpLocks/>
            </p:cNvCxnSpPr>
            <p:nvPr/>
          </p:nvCxnSpPr>
          <p:spPr>
            <a:xfrm>
              <a:off x="8314864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Lige forbindelse 448">
              <a:extLst>
                <a:ext uri="{FF2B5EF4-FFF2-40B4-BE49-F238E27FC236}">
                  <a16:creationId xmlns:a16="http://schemas.microsoft.com/office/drawing/2014/main" id="{B38D52CE-6DFF-86F7-85C8-8F4DE195F2E9}"/>
                </a:ext>
              </a:extLst>
            </p:cNvPr>
            <p:cNvCxnSpPr>
              <a:cxnSpLocks/>
            </p:cNvCxnSpPr>
            <p:nvPr/>
          </p:nvCxnSpPr>
          <p:spPr>
            <a:xfrm>
              <a:off x="9007809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Lige forbindelse 449">
              <a:extLst>
                <a:ext uri="{FF2B5EF4-FFF2-40B4-BE49-F238E27FC236}">
                  <a16:creationId xmlns:a16="http://schemas.microsoft.com/office/drawing/2014/main" id="{B602D1F3-049A-3C35-0CBE-FC5905AC28B6}"/>
                </a:ext>
              </a:extLst>
            </p:cNvPr>
            <p:cNvCxnSpPr>
              <a:cxnSpLocks/>
            </p:cNvCxnSpPr>
            <p:nvPr/>
          </p:nvCxnSpPr>
          <p:spPr>
            <a:xfrm>
              <a:off x="9284987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Lige forbindelse 450">
              <a:extLst>
                <a:ext uri="{FF2B5EF4-FFF2-40B4-BE49-F238E27FC236}">
                  <a16:creationId xmlns:a16="http://schemas.microsoft.com/office/drawing/2014/main" id="{9E4E93BB-D249-42EE-C2EA-C631CE6F027B}"/>
                </a:ext>
              </a:extLst>
            </p:cNvPr>
            <p:cNvCxnSpPr>
              <a:cxnSpLocks/>
            </p:cNvCxnSpPr>
            <p:nvPr/>
          </p:nvCxnSpPr>
          <p:spPr>
            <a:xfrm>
              <a:off x="9423576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Lige forbindelse 451">
              <a:extLst>
                <a:ext uri="{FF2B5EF4-FFF2-40B4-BE49-F238E27FC236}">
                  <a16:creationId xmlns:a16="http://schemas.microsoft.com/office/drawing/2014/main" id="{5E54213B-2BAF-4721-DD05-B4A4464F2059}"/>
                </a:ext>
              </a:extLst>
            </p:cNvPr>
            <p:cNvCxnSpPr>
              <a:cxnSpLocks/>
            </p:cNvCxnSpPr>
            <p:nvPr/>
          </p:nvCxnSpPr>
          <p:spPr>
            <a:xfrm>
              <a:off x="9562165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Lige forbindelse 452">
              <a:extLst>
                <a:ext uri="{FF2B5EF4-FFF2-40B4-BE49-F238E27FC236}">
                  <a16:creationId xmlns:a16="http://schemas.microsoft.com/office/drawing/2014/main" id="{9BD54AA7-B3E2-BE98-E045-5846DE83BE20}"/>
                </a:ext>
              </a:extLst>
            </p:cNvPr>
            <p:cNvCxnSpPr>
              <a:cxnSpLocks/>
            </p:cNvCxnSpPr>
            <p:nvPr/>
          </p:nvCxnSpPr>
          <p:spPr>
            <a:xfrm>
              <a:off x="9700754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Lige forbindelse 453">
              <a:extLst>
                <a:ext uri="{FF2B5EF4-FFF2-40B4-BE49-F238E27FC236}">
                  <a16:creationId xmlns:a16="http://schemas.microsoft.com/office/drawing/2014/main" id="{2166DFA0-AC00-9C13-3E22-C43F71CDA9EF}"/>
                </a:ext>
              </a:extLst>
            </p:cNvPr>
            <p:cNvCxnSpPr>
              <a:cxnSpLocks/>
            </p:cNvCxnSpPr>
            <p:nvPr/>
          </p:nvCxnSpPr>
          <p:spPr>
            <a:xfrm>
              <a:off x="9977932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Lige forbindelse 454">
              <a:extLst>
                <a:ext uri="{FF2B5EF4-FFF2-40B4-BE49-F238E27FC236}">
                  <a16:creationId xmlns:a16="http://schemas.microsoft.com/office/drawing/2014/main" id="{23BE232F-D53C-FCF6-E43E-B885D4A4AAB4}"/>
                </a:ext>
              </a:extLst>
            </p:cNvPr>
            <p:cNvCxnSpPr>
              <a:cxnSpLocks/>
            </p:cNvCxnSpPr>
            <p:nvPr/>
          </p:nvCxnSpPr>
          <p:spPr>
            <a:xfrm>
              <a:off x="10255110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Lige forbindelse 455">
              <a:extLst>
                <a:ext uri="{FF2B5EF4-FFF2-40B4-BE49-F238E27FC236}">
                  <a16:creationId xmlns:a16="http://schemas.microsoft.com/office/drawing/2014/main" id="{FF371F23-580C-74B3-98A7-36D677241F7E}"/>
                </a:ext>
              </a:extLst>
            </p:cNvPr>
            <p:cNvCxnSpPr>
              <a:cxnSpLocks/>
            </p:cNvCxnSpPr>
            <p:nvPr/>
          </p:nvCxnSpPr>
          <p:spPr>
            <a:xfrm>
              <a:off x="10393699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Lige forbindelse 456">
              <a:extLst>
                <a:ext uri="{FF2B5EF4-FFF2-40B4-BE49-F238E27FC236}">
                  <a16:creationId xmlns:a16="http://schemas.microsoft.com/office/drawing/2014/main" id="{7036B929-DECF-41B5-CE77-2E295F9FCCB2}"/>
                </a:ext>
              </a:extLst>
            </p:cNvPr>
            <p:cNvCxnSpPr>
              <a:cxnSpLocks/>
            </p:cNvCxnSpPr>
            <p:nvPr/>
          </p:nvCxnSpPr>
          <p:spPr>
            <a:xfrm>
              <a:off x="10670877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Lige forbindelse 457">
              <a:extLst>
                <a:ext uri="{FF2B5EF4-FFF2-40B4-BE49-F238E27FC236}">
                  <a16:creationId xmlns:a16="http://schemas.microsoft.com/office/drawing/2014/main" id="{C7A74CB1-51CC-D189-3C2D-D9AECE842C35}"/>
                </a:ext>
              </a:extLst>
            </p:cNvPr>
            <p:cNvCxnSpPr>
              <a:cxnSpLocks/>
            </p:cNvCxnSpPr>
            <p:nvPr/>
          </p:nvCxnSpPr>
          <p:spPr>
            <a:xfrm>
              <a:off x="10948055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9" name="Gruppe 458">
              <a:extLst>
                <a:ext uri="{FF2B5EF4-FFF2-40B4-BE49-F238E27FC236}">
                  <a16:creationId xmlns:a16="http://schemas.microsoft.com/office/drawing/2014/main" id="{7B7F1DB7-4998-F110-D979-BC547CF67A77}"/>
                </a:ext>
              </a:extLst>
            </p:cNvPr>
            <p:cNvGrpSpPr/>
            <p:nvPr/>
          </p:nvGrpSpPr>
          <p:grpSpPr>
            <a:xfrm>
              <a:off x="1246825" y="0"/>
              <a:ext cx="9839819" cy="6577013"/>
              <a:chOff x="1246825" y="0"/>
              <a:chExt cx="9839819" cy="6577013"/>
            </a:xfrm>
          </p:grpSpPr>
          <p:cxnSp>
            <p:nvCxnSpPr>
              <p:cNvPr id="468" name="Lige forbindelse 467">
                <a:extLst>
                  <a:ext uri="{FF2B5EF4-FFF2-40B4-BE49-F238E27FC236}">
                    <a16:creationId xmlns:a16="http://schemas.microsoft.com/office/drawing/2014/main" id="{4A4EBBC1-9326-CA0A-2AB2-525DD701C7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825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9" name="Lige forbindelse 468">
                <a:extLst>
                  <a:ext uri="{FF2B5EF4-FFF2-40B4-BE49-F238E27FC236}">
                    <a16:creationId xmlns:a16="http://schemas.microsoft.com/office/drawing/2014/main" id="{7A296EEC-0A49-7BC9-5A74-BB74FFCD48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5414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0" name="Lige forbindelse 469">
                <a:extLst>
                  <a:ext uri="{FF2B5EF4-FFF2-40B4-BE49-F238E27FC236}">
                    <a16:creationId xmlns:a16="http://schemas.microsoft.com/office/drawing/2014/main" id="{BC30B48C-8C9A-9E2B-2F1A-80E779CEDD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8359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1" name="Lige forbindelse 470">
                <a:extLst>
                  <a:ext uri="{FF2B5EF4-FFF2-40B4-BE49-F238E27FC236}">
                    <a16:creationId xmlns:a16="http://schemas.microsoft.com/office/drawing/2014/main" id="{CDF3B795-21A4-8022-0C62-0BAEC004B0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55537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2" name="Lige forbindelse 471">
                <a:extLst>
                  <a:ext uri="{FF2B5EF4-FFF2-40B4-BE49-F238E27FC236}">
                    <a16:creationId xmlns:a16="http://schemas.microsoft.com/office/drawing/2014/main" id="{3DDAA3DA-1D4D-6A95-C63A-533E13CBE4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8482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3" name="Lige forbindelse 472">
                <a:extLst>
                  <a:ext uri="{FF2B5EF4-FFF2-40B4-BE49-F238E27FC236}">
                    <a16:creationId xmlns:a16="http://schemas.microsoft.com/office/drawing/2014/main" id="{382DCD6E-F3B7-E46D-B808-386A3E25E5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5660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4" name="Lige forbindelse 473">
                <a:extLst>
                  <a:ext uri="{FF2B5EF4-FFF2-40B4-BE49-F238E27FC236}">
                    <a16:creationId xmlns:a16="http://schemas.microsoft.com/office/drawing/2014/main" id="{8A8897C9-4149-A1C0-C715-F376A035CD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18605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5" name="Lige forbindelse 474">
                <a:extLst>
                  <a:ext uri="{FF2B5EF4-FFF2-40B4-BE49-F238E27FC236}">
                    <a16:creationId xmlns:a16="http://schemas.microsoft.com/office/drawing/2014/main" id="{2ECD16C1-AB0B-4C8F-226A-03718DB9FA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5783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6" name="Lige forbindelse 475">
                <a:extLst>
                  <a:ext uri="{FF2B5EF4-FFF2-40B4-BE49-F238E27FC236}">
                    <a16:creationId xmlns:a16="http://schemas.microsoft.com/office/drawing/2014/main" id="{DE270494-5524-7E05-1F2A-3A0A0ABB43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88728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7" name="Lige forbindelse 476">
                <a:extLst>
                  <a:ext uri="{FF2B5EF4-FFF2-40B4-BE49-F238E27FC236}">
                    <a16:creationId xmlns:a16="http://schemas.microsoft.com/office/drawing/2014/main" id="{1F822712-A066-D121-3D4A-4FC4035EA7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65906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8" name="Lige forbindelse 477">
                <a:extLst>
                  <a:ext uri="{FF2B5EF4-FFF2-40B4-BE49-F238E27FC236}">
                    <a16:creationId xmlns:a16="http://schemas.microsoft.com/office/drawing/2014/main" id="{A861FA20-B752-29D0-FCD6-A0EBD61C35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58851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9" name="Lige forbindelse 478">
                <a:extLst>
                  <a:ext uri="{FF2B5EF4-FFF2-40B4-BE49-F238E27FC236}">
                    <a16:creationId xmlns:a16="http://schemas.microsoft.com/office/drawing/2014/main" id="{03D82C86-5193-0576-00D2-1FF5D826BB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36029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0" name="Lige forbindelse 479">
                <a:extLst>
                  <a:ext uri="{FF2B5EF4-FFF2-40B4-BE49-F238E27FC236}">
                    <a16:creationId xmlns:a16="http://schemas.microsoft.com/office/drawing/2014/main" id="{3B54200E-3BF2-92EA-EE65-4603C5A747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28974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1" name="Lige forbindelse 480">
                <a:extLst>
                  <a:ext uri="{FF2B5EF4-FFF2-40B4-BE49-F238E27FC236}">
                    <a16:creationId xmlns:a16="http://schemas.microsoft.com/office/drawing/2014/main" id="{8896CE42-24A2-3AB2-F2CD-1E8238CF9E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06152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2" name="Lige forbindelse 481">
                <a:extLst>
                  <a:ext uri="{FF2B5EF4-FFF2-40B4-BE49-F238E27FC236}">
                    <a16:creationId xmlns:a16="http://schemas.microsoft.com/office/drawing/2014/main" id="{B1500CC3-32A1-500D-5FFD-91A62BB72F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99097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3" name="Lige forbindelse 482">
                <a:extLst>
                  <a:ext uri="{FF2B5EF4-FFF2-40B4-BE49-F238E27FC236}">
                    <a16:creationId xmlns:a16="http://schemas.microsoft.com/office/drawing/2014/main" id="{D7977AA1-951D-BE14-2114-9E49D9CF8C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76275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4" name="Lige forbindelse 483">
                <a:extLst>
                  <a:ext uri="{FF2B5EF4-FFF2-40B4-BE49-F238E27FC236}">
                    <a16:creationId xmlns:a16="http://schemas.microsoft.com/office/drawing/2014/main" id="{4D53BDB0-3BA4-EC1C-8C66-4CC0037217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9220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5" name="Lige forbindelse 484">
                <a:extLst>
                  <a:ext uri="{FF2B5EF4-FFF2-40B4-BE49-F238E27FC236}">
                    <a16:creationId xmlns:a16="http://schemas.microsoft.com/office/drawing/2014/main" id="{6BD68F9D-A7B5-9CEC-8120-9257B01143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46398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6" name="Lige forbindelse 485">
                <a:extLst>
                  <a:ext uri="{FF2B5EF4-FFF2-40B4-BE49-F238E27FC236}">
                    <a16:creationId xmlns:a16="http://schemas.microsoft.com/office/drawing/2014/main" id="{6C81D531-CF46-24D4-23AA-84C6A8B418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39343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7" name="Lige forbindelse 486">
                <a:extLst>
                  <a:ext uri="{FF2B5EF4-FFF2-40B4-BE49-F238E27FC236}">
                    <a16:creationId xmlns:a16="http://schemas.microsoft.com/office/drawing/2014/main" id="{C8F97141-9960-2E18-3651-89A5AD704F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16521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8" name="Lige forbindelse 487">
                <a:extLst>
                  <a:ext uri="{FF2B5EF4-FFF2-40B4-BE49-F238E27FC236}">
                    <a16:creationId xmlns:a16="http://schemas.microsoft.com/office/drawing/2014/main" id="{E081EE31-A507-D2CD-792D-D1E7909F9E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09466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9" name="Lige forbindelse 488">
                <a:extLst>
                  <a:ext uri="{FF2B5EF4-FFF2-40B4-BE49-F238E27FC236}">
                    <a16:creationId xmlns:a16="http://schemas.microsoft.com/office/drawing/2014/main" id="{846AFCC2-CB70-9BE7-81D1-35AEF0AA94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86644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60" name="Lige forbindelse 459">
              <a:extLst>
                <a:ext uri="{FF2B5EF4-FFF2-40B4-BE49-F238E27FC236}">
                  <a16:creationId xmlns:a16="http://schemas.microsoft.com/office/drawing/2014/main" id="{2870EBCD-1379-DA64-77BC-19F45E984752}"/>
                </a:ext>
              </a:extLst>
            </p:cNvPr>
            <p:cNvCxnSpPr>
              <a:cxnSpLocks/>
            </p:cNvCxnSpPr>
            <p:nvPr/>
          </p:nvCxnSpPr>
          <p:spPr>
            <a:xfrm>
              <a:off x="10532288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Lige forbindelse 460">
              <a:extLst>
                <a:ext uri="{FF2B5EF4-FFF2-40B4-BE49-F238E27FC236}">
                  <a16:creationId xmlns:a16="http://schemas.microsoft.com/office/drawing/2014/main" id="{2E65F3B6-1E1C-5128-30C1-F2BD9BCEBDE3}"/>
                </a:ext>
              </a:extLst>
            </p:cNvPr>
            <p:cNvCxnSpPr>
              <a:cxnSpLocks/>
            </p:cNvCxnSpPr>
            <p:nvPr/>
          </p:nvCxnSpPr>
          <p:spPr>
            <a:xfrm>
              <a:off x="11225233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Lige forbindelse 461">
              <a:extLst>
                <a:ext uri="{FF2B5EF4-FFF2-40B4-BE49-F238E27FC236}">
                  <a16:creationId xmlns:a16="http://schemas.microsoft.com/office/drawing/2014/main" id="{5C66B9C7-4DB2-FA1C-918E-C05C38037B6C}"/>
                </a:ext>
              </a:extLst>
            </p:cNvPr>
            <p:cNvCxnSpPr>
              <a:cxnSpLocks/>
            </p:cNvCxnSpPr>
            <p:nvPr/>
          </p:nvCxnSpPr>
          <p:spPr>
            <a:xfrm>
              <a:off x="11363822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Lige forbindelse 462">
              <a:extLst>
                <a:ext uri="{FF2B5EF4-FFF2-40B4-BE49-F238E27FC236}">
                  <a16:creationId xmlns:a16="http://schemas.microsoft.com/office/drawing/2014/main" id="{75F24871-274D-50C7-05A1-0CBE45C3C420}"/>
                </a:ext>
              </a:extLst>
            </p:cNvPr>
            <p:cNvCxnSpPr>
              <a:cxnSpLocks/>
            </p:cNvCxnSpPr>
            <p:nvPr/>
          </p:nvCxnSpPr>
          <p:spPr>
            <a:xfrm>
              <a:off x="11502411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Lige forbindelse 463">
              <a:extLst>
                <a:ext uri="{FF2B5EF4-FFF2-40B4-BE49-F238E27FC236}">
                  <a16:creationId xmlns:a16="http://schemas.microsoft.com/office/drawing/2014/main" id="{48F8283A-1D9A-FA23-6C84-EA2F0997FA1D}"/>
                </a:ext>
              </a:extLst>
            </p:cNvPr>
            <p:cNvCxnSpPr>
              <a:cxnSpLocks/>
            </p:cNvCxnSpPr>
            <p:nvPr/>
          </p:nvCxnSpPr>
          <p:spPr>
            <a:xfrm>
              <a:off x="11641000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Lige forbindelse 464">
              <a:extLst>
                <a:ext uri="{FF2B5EF4-FFF2-40B4-BE49-F238E27FC236}">
                  <a16:creationId xmlns:a16="http://schemas.microsoft.com/office/drawing/2014/main" id="{F2FB6ECA-9447-5506-DEB3-F52E67FE086D}"/>
                </a:ext>
              </a:extLst>
            </p:cNvPr>
            <p:cNvCxnSpPr>
              <a:cxnSpLocks/>
            </p:cNvCxnSpPr>
            <p:nvPr/>
          </p:nvCxnSpPr>
          <p:spPr>
            <a:xfrm>
              <a:off x="11779589" y="0"/>
              <a:ext cx="0" cy="6577013"/>
            </a:xfrm>
            <a:prstGeom prst="line">
              <a:avLst/>
            </a:prstGeom>
            <a:ln w="6350">
              <a:solidFill>
                <a:srgbClr val="AB2026">
                  <a:alpha val="5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Lige forbindelse 465">
              <a:extLst>
                <a:ext uri="{FF2B5EF4-FFF2-40B4-BE49-F238E27FC236}">
                  <a16:creationId xmlns:a16="http://schemas.microsoft.com/office/drawing/2014/main" id="{EAEB2CDD-47BF-C52B-2E8C-48C59146591E}"/>
                </a:ext>
              </a:extLst>
            </p:cNvPr>
            <p:cNvCxnSpPr>
              <a:cxnSpLocks/>
            </p:cNvCxnSpPr>
            <p:nvPr/>
          </p:nvCxnSpPr>
          <p:spPr>
            <a:xfrm>
              <a:off x="11918178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Lige forbindelse 466">
              <a:extLst>
                <a:ext uri="{FF2B5EF4-FFF2-40B4-BE49-F238E27FC236}">
                  <a16:creationId xmlns:a16="http://schemas.microsoft.com/office/drawing/2014/main" id="{E2DCE190-760F-02C8-BE33-34FA03CBA091}"/>
                </a:ext>
              </a:extLst>
            </p:cNvPr>
            <p:cNvCxnSpPr>
              <a:cxnSpLocks/>
            </p:cNvCxnSpPr>
            <p:nvPr/>
          </p:nvCxnSpPr>
          <p:spPr>
            <a:xfrm>
              <a:off x="12056745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4" name="Billede 353">
            <a:extLst>
              <a:ext uri="{FF2B5EF4-FFF2-40B4-BE49-F238E27FC236}">
                <a16:creationId xmlns:a16="http://schemas.microsoft.com/office/drawing/2014/main" id="{E74DB012-396D-609A-8F19-6941298B17A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/>
          </a:blip>
          <a:srcRect l="7" r="46"/>
          <a:stretch/>
        </p:blipFill>
        <p:spPr>
          <a:xfrm>
            <a:off x="7758112" y="2505075"/>
            <a:ext cx="3740151" cy="2137202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A27171B-0E9E-0022-8B98-A9563C0BD556}"/>
              </a:ext>
            </a:extLst>
          </p:cNvPr>
          <p:cNvSpPr/>
          <p:nvPr/>
        </p:nvSpPr>
        <p:spPr>
          <a:xfrm>
            <a:off x="8475453" y="4129088"/>
            <a:ext cx="1151147" cy="298450"/>
          </a:xfrm>
          <a:prstGeom prst="roundRect">
            <a:avLst/>
          </a:prstGeom>
          <a:noFill/>
          <a:ln>
            <a:solidFill>
              <a:srgbClr val="AB20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dirty="0" err="1">
              <a:solidFill>
                <a:schemeClr val="tx1"/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BF585AA-3662-4E4D-FFF6-9817D5DCAB42}"/>
              </a:ext>
            </a:extLst>
          </p:cNvPr>
          <p:cNvSpPr/>
          <p:nvPr/>
        </p:nvSpPr>
        <p:spPr>
          <a:xfrm>
            <a:off x="8728075" y="3165476"/>
            <a:ext cx="415925" cy="298450"/>
          </a:xfrm>
          <a:prstGeom prst="roundRect">
            <a:avLst/>
          </a:prstGeom>
          <a:noFill/>
          <a:ln>
            <a:solidFill>
              <a:srgbClr val="AB20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dirty="0" err="1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92F24B-A093-47A1-B350-950645506C7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a-DK" dirty="0"/>
              <a:t>Hjælpelinjer: </a:t>
            </a:r>
            <a:r>
              <a:rPr lang="da-DK" b="0" dirty="0"/>
              <a:t>sådan slår man dem til </a:t>
            </a:r>
            <a:r>
              <a:rPr lang="da-DK" b="0"/>
              <a:t>og fra</a:t>
            </a:r>
            <a:endParaRPr lang="da-DK" b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095448-0FF1-0135-D57B-BF65070DB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F21DB-F3C3-4B64-95CF-1A751926119C}" type="slidenum">
              <a:rPr lang="da-DK" smtClean="0"/>
              <a:pPr/>
              <a:t>11</a:t>
            </a:fld>
            <a:endParaRPr lang="da-DK" dirty="0"/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394B708E-0791-B13B-263F-10F8482E0A0D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0254725" y="5881158"/>
            <a:ext cx="1160629" cy="2015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1200">
                <a:solidFill>
                  <a:srgbClr val="AB2026"/>
                </a:solidFill>
              </a:rPr>
              <a:t>Layout område </a:t>
            </a:r>
            <a:endParaRPr lang="da-DK" sz="1200" dirty="0">
              <a:solidFill>
                <a:srgbClr val="AB2026"/>
              </a:solidFill>
            </a:endParaRPr>
          </a:p>
        </p:txBody>
      </p:sp>
      <p:pic>
        <p:nvPicPr>
          <p:cNvPr id="327" name="Graphic 326" descr="Arrow Right with solid fill">
            <a:extLst>
              <a:ext uri="{FF2B5EF4-FFF2-40B4-BE49-F238E27FC236}">
                <a16:creationId xmlns:a16="http://schemas.microsoft.com/office/drawing/2014/main" id="{9BFBCA6D-0596-6AAC-B21B-FE65039EB03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426346" y="5873537"/>
            <a:ext cx="228957" cy="20080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1652B27A-1F04-2E03-1C71-8E36E719803E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692151" y="1934845"/>
            <a:ext cx="2355850" cy="39420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/>
              <a:t>“Højreklik” udenfor layout området giver adgang til denne menu – Tilgå menuen med den lille Pil til højre for “Gitter og hjælpelinjer” </a:t>
            </a:r>
            <a:br>
              <a:rPr lang="da-DK" sz="1200"/>
            </a:br>
            <a:br>
              <a:rPr lang="da-DK" sz="1200"/>
            </a:br>
            <a:r>
              <a:rPr lang="da-DK" sz="1200" b="1"/>
              <a:t>Hjælpelinjer</a:t>
            </a:r>
            <a:r>
              <a:rPr lang="da-DK" sz="1200"/>
              <a:t> </a:t>
            </a:r>
            <a:br>
              <a:rPr lang="da-DK" sz="1200"/>
            </a:br>
            <a:r>
              <a:rPr lang="da-DK" sz="1200"/>
              <a:t>Slå til for at få hjælpelinjer </a:t>
            </a:r>
          </a:p>
          <a:p>
            <a:endParaRPr lang="da-DK" sz="1200" b="1"/>
          </a:p>
          <a:p>
            <a:r>
              <a:rPr lang="da-DK" sz="1200" b="1"/>
              <a:t>Smarte hjælpelinjer </a:t>
            </a:r>
            <a:br>
              <a:rPr lang="da-DK" sz="1200" b="1"/>
            </a:br>
            <a:r>
              <a:rPr lang="da-DK" sz="1200"/>
              <a:t>Slå disse fra når da de gør </a:t>
            </a:r>
            <a:br>
              <a:rPr lang="da-DK" sz="1200"/>
            </a:br>
            <a:r>
              <a:rPr lang="da-DK" sz="1200"/>
              <a:t>at de magnetiske hjælpelinjer </a:t>
            </a:r>
            <a:br>
              <a:rPr lang="da-DK" sz="1200"/>
            </a:br>
            <a:r>
              <a:rPr lang="da-DK" sz="1200"/>
              <a:t>ikke virker</a:t>
            </a:r>
          </a:p>
          <a:p>
            <a:br>
              <a:rPr lang="da-DK" sz="1200" b="1"/>
            </a:br>
            <a:r>
              <a:rPr lang="da-DK" sz="1200" b="1"/>
              <a:t>Gitterlinjer</a:t>
            </a:r>
            <a:r>
              <a:rPr lang="da-DK" sz="1200"/>
              <a:t>  </a:t>
            </a:r>
            <a:br>
              <a:rPr lang="da-DK" sz="1200"/>
            </a:br>
            <a:r>
              <a:rPr lang="da-DK" sz="1200"/>
              <a:t>Disse skal altid være slået fra</a:t>
            </a:r>
            <a:endParaRPr lang="da-DK" sz="1200" b="1" dirty="0"/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5CA261D8-C438-27E4-9CE2-FED5779B3E2D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7899981" y="1934599"/>
            <a:ext cx="3632995" cy="6654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/>
              <a:t>Man kan og slå Hjælpelinjerne til og fra ved at </a:t>
            </a:r>
            <a:br>
              <a:rPr lang="da-DK" sz="1200"/>
            </a:br>
            <a:r>
              <a:rPr lang="da-DK" sz="1200"/>
              <a:t>klikke  Alt+F9 eller på menuen (Ribbon) under “vis” </a:t>
            </a:r>
            <a:endParaRPr lang="da-DK" sz="1200" dirty="0"/>
          </a:p>
        </p:txBody>
      </p:sp>
      <p:sp>
        <p:nvSpPr>
          <p:cNvPr id="346" name="Pladsholder til dato 345">
            <a:extLst>
              <a:ext uri="{FF2B5EF4-FFF2-40B4-BE49-F238E27FC236}">
                <a16:creationId xmlns:a16="http://schemas.microsoft.com/office/drawing/2014/main" id="{95EC88F2-F211-B0BB-CF75-977331621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3AE2-AB72-4CE0-8E14-D285A3F57B58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347" name="Pladsholder til sidefod 346">
            <a:extLst>
              <a:ext uri="{FF2B5EF4-FFF2-40B4-BE49-F238E27FC236}">
                <a16:creationId xmlns:a16="http://schemas.microsoft.com/office/drawing/2014/main" id="{E00DE6B5-6B90-21ED-B0CF-02EBF5770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  <p:pic>
        <p:nvPicPr>
          <p:cNvPr id="352" name="Billede 351">
            <a:extLst>
              <a:ext uri="{FF2B5EF4-FFF2-40B4-BE49-F238E27FC236}">
                <a16:creationId xmlns:a16="http://schemas.microsoft.com/office/drawing/2014/main" id="{1124934E-BB15-53A1-9C11-7A065BA9C5F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31" t="401" r="231" b="401"/>
          <a:stretch/>
        </p:blipFill>
        <p:spPr>
          <a:xfrm>
            <a:off x="5464645" y="3466251"/>
            <a:ext cx="1809843" cy="1435174"/>
          </a:xfrm>
          <a:prstGeom prst="roundRect">
            <a:avLst>
              <a:gd name="adj" fmla="val 1476"/>
            </a:avLst>
          </a:prstGeom>
          <a:ln w="12700">
            <a:solidFill>
              <a:schemeClr val="tx2"/>
            </a:solidFill>
          </a:ln>
        </p:spPr>
      </p:pic>
      <p:pic>
        <p:nvPicPr>
          <p:cNvPr id="350" name="Billede 349">
            <a:extLst>
              <a:ext uri="{FF2B5EF4-FFF2-40B4-BE49-F238E27FC236}">
                <a16:creationId xmlns:a16="http://schemas.microsoft.com/office/drawing/2014/main" id="{9DBDFCF8-9A2D-A1D2-9983-565D6AFD093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8" t="141" r="28" b="47"/>
          <a:stretch/>
        </p:blipFill>
        <p:spPr>
          <a:xfrm>
            <a:off x="3330575" y="1958975"/>
            <a:ext cx="2121009" cy="2667137"/>
          </a:xfrm>
          <a:prstGeom prst="roundRect">
            <a:avLst>
              <a:gd name="adj" fmla="val 1397"/>
            </a:avLst>
          </a:prstGeom>
          <a:ln w="12700">
            <a:solidFill>
              <a:schemeClr val="tx2"/>
            </a:solidFill>
          </a:ln>
        </p:spPr>
      </p:pic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3D9ED467-B514-670D-A797-681732105F92}"/>
              </a:ext>
            </a:extLst>
          </p:cNvPr>
          <p:cNvSpPr/>
          <p:nvPr/>
        </p:nvSpPr>
        <p:spPr>
          <a:xfrm>
            <a:off x="3362204" y="3463019"/>
            <a:ext cx="1542654" cy="279397"/>
          </a:xfrm>
          <a:prstGeom prst="roundRect">
            <a:avLst/>
          </a:prstGeom>
          <a:noFill/>
          <a:ln>
            <a:solidFill>
              <a:srgbClr val="AB20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dirty="0" err="1">
              <a:solidFill>
                <a:schemeClr val="tx1"/>
              </a:solidFill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70A1D26-F273-B207-85F5-B5DA0B25878E}"/>
              </a:ext>
            </a:extLst>
          </p:cNvPr>
          <p:cNvSpPr/>
          <p:nvPr/>
        </p:nvSpPr>
        <p:spPr>
          <a:xfrm>
            <a:off x="5501216" y="4044571"/>
            <a:ext cx="1009122" cy="293160"/>
          </a:xfrm>
          <a:prstGeom prst="roundRect">
            <a:avLst/>
          </a:prstGeom>
          <a:noFill/>
          <a:ln>
            <a:solidFill>
              <a:srgbClr val="AB20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826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ktangel 29">
            <a:extLst>
              <a:ext uri="{FF2B5EF4-FFF2-40B4-BE49-F238E27FC236}">
                <a16:creationId xmlns:a16="http://schemas.microsoft.com/office/drawing/2014/main" id="{CD79D314-B35A-DA95-21A3-F483B23C377D}"/>
              </a:ext>
            </a:extLst>
          </p:cNvPr>
          <p:cNvSpPr/>
          <p:nvPr/>
        </p:nvSpPr>
        <p:spPr>
          <a:xfrm>
            <a:off x="5956300" y="1819275"/>
            <a:ext cx="277813" cy="1819275"/>
          </a:xfrm>
          <a:prstGeom prst="rect">
            <a:avLst/>
          </a:prstGeom>
          <a:pattFill prst="wdUpDiag">
            <a:fgClr>
              <a:srgbClr val="DEE2E4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600" dirty="0" err="1">
              <a:solidFill>
                <a:schemeClr val="tx2"/>
              </a:solidFill>
            </a:endParaRP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80CA6ACA-F64B-ADDA-B1B8-66CA93142D37}"/>
              </a:ext>
            </a:extLst>
          </p:cNvPr>
          <p:cNvSpPr/>
          <p:nvPr/>
        </p:nvSpPr>
        <p:spPr>
          <a:xfrm>
            <a:off x="6095999" y="3917950"/>
            <a:ext cx="138114" cy="1819275"/>
          </a:xfrm>
          <a:prstGeom prst="rect">
            <a:avLst/>
          </a:prstGeom>
          <a:pattFill prst="wdUpDiag">
            <a:fgClr>
              <a:srgbClr val="DEE2E4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600" dirty="0" err="1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0CE0BD-A0C0-1D3D-216B-A306C9DB96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324225" y="1958976"/>
            <a:ext cx="2632075" cy="13985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0" tIns="234000" rIns="266400" bIns="234000" rtlCol="0" anchor="t"/>
          <a:lstStyle/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da-DK" sz="1600" b="1" dirty="0">
                <a:solidFill>
                  <a:srgbClr val="AB2026"/>
                </a:solidFill>
              </a:rPr>
              <a:t>Almindelig afstand </a:t>
            </a:r>
            <a:br>
              <a:rPr lang="da-DK" sz="1600" b="1" dirty="0">
                <a:solidFill>
                  <a:schemeClr val="bg1"/>
                </a:solidFill>
              </a:rPr>
            </a:br>
            <a:r>
              <a:rPr lang="da-DK" sz="1600" dirty="0">
                <a:solidFill>
                  <a:schemeClr val="tx1"/>
                </a:solidFill>
              </a:rPr>
              <a:t>16 pt er standard skriftstørrelse</a:t>
            </a:r>
          </a:p>
        </p:txBody>
      </p:sp>
      <p:sp>
        <p:nvSpPr>
          <p:cNvPr id="6" name="TextBox 155">
            <a:extLst>
              <a:ext uri="{FF2B5EF4-FFF2-40B4-BE49-F238E27FC236}">
                <a16:creationId xmlns:a16="http://schemas.microsoft.com/office/drawing/2014/main" id="{87CA29EA-483A-8DC2-EDD5-16FE13B8423B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324225" y="3694055"/>
            <a:ext cx="5541964" cy="2454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1200" b="1" dirty="0"/>
              <a:t>Brug </a:t>
            </a:r>
            <a:r>
              <a:rPr lang="da-DK" sz="1200" b="1" dirty="0" err="1"/>
              <a:t>grid</a:t>
            </a:r>
            <a:r>
              <a:rPr lang="da-DK" sz="1200" b="1" dirty="0"/>
              <a:t> til at afstemme Afstand mellem elementer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3E38067A-9E5F-A602-0F9E-6A5D649CD4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462338" y="4198936"/>
            <a:ext cx="2633662" cy="139858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90000" rIns="126000" bIns="90000" rtlCol="0" anchor="t"/>
          <a:lstStyle/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da-DK" sz="1600" b="1" dirty="0">
                <a:solidFill>
                  <a:srgbClr val="AB2026"/>
                </a:solidFill>
              </a:rPr>
              <a:t>Lille afstand </a:t>
            </a:r>
            <a:br>
              <a:rPr lang="da-DK" sz="1600" b="1" dirty="0">
                <a:solidFill>
                  <a:schemeClr val="bg1"/>
                </a:solidFill>
              </a:rPr>
            </a:br>
            <a:r>
              <a:rPr lang="da-DK" sz="1600" dirty="0">
                <a:solidFill>
                  <a:schemeClr val="tx1"/>
                </a:solidFill>
              </a:rPr>
              <a:t>16 pt er standard skriftstørrelse</a:t>
            </a:r>
          </a:p>
        </p:txBody>
      </p:sp>
      <p:sp>
        <p:nvSpPr>
          <p:cNvPr id="32" name="Rectangle 6">
            <a:extLst>
              <a:ext uri="{FF2B5EF4-FFF2-40B4-BE49-F238E27FC236}">
                <a16:creationId xmlns:a16="http://schemas.microsoft.com/office/drawing/2014/main" id="{D6B2A357-5E14-2F89-E6C1-E80730547DF4}"/>
              </a:ext>
            </a:extLst>
          </p:cNvPr>
          <p:cNvSpPr/>
          <p:nvPr/>
        </p:nvSpPr>
        <p:spPr>
          <a:xfrm rot="10800000">
            <a:off x="5956298" y="1819274"/>
            <a:ext cx="277813" cy="13969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71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CEB2CE30-0A41-FDB0-3880-791E70D3B3CE}"/>
              </a:ext>
            </a:extLst>
          </p:cNvPr>
          <p:cNvSpPr/>
          <p:nvPr/>
        </p:nvSpPr>
        <p:spPr>
          <a:xfrm>
            <a:off x="5956298" y="3357564"/>
            <a:ext cx="277813" cy="28314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71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41466B-0A5A-7A37-684A-C3EA6CD16C3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234112" y="1958976"/>
            <a:ext cx="2632075" cy="1398588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0" tIns="234000" rIns="270000" bIns="234000" rtlCol="0" anchor="t"/>
          <a:lstStyle/>
          <a:p>
            <a:pPr lvl="0">
              <a:spcAft>
                <a:spcPts val="600"/>
              </a:spcAft>
              <a:defRPr/>
            </a:pPr>
            <a:r>
              <a:rPr lang="da-DK" sz="1600" b="1" dirty="0">
                <a:solidFill>
                  <a:srgbClr val="AB2026"/>
                </a:solidFill>
              </a:rPr>
              <a:t>Almindelig afstand </a:t>
            </a:r>
            <a:br>
              <a:rPr lang="da-DK" sz="1600" b="1" dirty="0">
                <a:solidFill>
                  <a:srgbClr val="F75019"/>
                </a:solidFill>
              </a:rPr>
            </a:br>
            <a:r>
              <a:rPr lang="da-DK" sz="1600" dirty="0">
                <a:solidFill>
                  <a:schemeClr val="tx1"/>
                </a:solidFill>
              </a:rPr>
              <a:t>16 pt er standard skriftstørrelse</a:t>
            </a:r>
          </a:p>
        </p:txBody>
      </p:sp>
      <p:cxnSp>
        <p:nvCxnSpPr>
          <p:cNvPr id="28" name="Straight Connector 157">
            <a:extLst>
              <a:ext uri="{FF2B5EF4-FFF2-40B4-BE49-F238E27FC236}">
                <a16:creationId xmlns:a16="http://schemas.microsoft.com/office/drawing/2014/main" id="{CA728D27-8600-479B-0BBE-C8A150C6A41F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6508038" y="1819275"/>
            <a:ext cx="0" cy="1669011"/>
          </a:xfrm>
          <a:prstGeom prst="line">
            <a:avLst/>
          </a:prstGeom>
          <a:ln w="12700">
            <a:gradFill>
              <a:gsLst>
                <a:gs pos="0">
                  <a:srgbClr val="AB2026">
                    <a:alpha val="0"/>
                  </a:srgbClr>
                </a:gs>
                <a:gs pos="17000">
                  <a:srgbClr val="AB2026"/>
                </a:gs>
                <a:gs pos="43000">
                  <a:srgbClr val="AB2026"/>
                </a:gs>
                <a:gs pos="100000">
                  <a:srgbClr val="AB2026">
                    <a:alpha val="0"/>
                  </a:srgb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6">
            <a:extLst>
              <a:ext uri="{FF2B5EF4-FFF2-40B4-BE49-F238E27FC236}">
                <a16:creationId xmlns:a16="http://schemas.microsoft.com/office/drawing/2014/main" id="{AD692A00-FB94-5447-B483-6AA723A04E03}"/>
              </a:ext>
            </a:extLst>
          </p:cNvPr>
          <p:cNvSpPr/>
          <p:nvPr/>
        </p:nvSpPr>
        <p:spPr>
          <a:xfrm flipV="1">
            <a:off x="6096000" y="3894708"/>
            <a:ext cx="161925" cy="30264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71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5" name="Rectangle 6">
            <a:extLst>
              <a:ext uri="{FF2B5EF4-FFF2-40B4-BE49-F238E27FC236}">
                <a16:creationId xmlns:a16="http://schemas.microsoft.com/office/drawing/2014/main" id="{BDF9D5EB-930C-CCA4-8C32-E36D84955F72}"/>
              </a:ext>
            </a:extLst>
          </p:cNvPr>
          <p:cNvSpPr/>
          <p:nvPr/>
        </p:nvSpPr>
        <p:spPr>
          <a:xfrm>
            <a:off x="6096000" y="5597525"/>
            <a:ext cx="138113" cy="1397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71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4A140BFA-82A6-6B3A-243A-0613AD2FD5C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234112" y="4197350"/>
            <a:ext cx="2632075" cy="1400175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90000" rIns="126000" bIns="90000" rtlCol="0" anchor="t"/>
          <a:lstStyle/>
          <a:p>
            <a:pPr lvl="0">
              <a:spcAft>
                <a:spcPts val="600"/>
              </a:spcAft>
              <a:defRPr/>
            </a:pPr>
            <a:r>
              <a:rPr lang="da-DK" sz="1600" b="1" dirty="0">
                <a:solidFill>
                  <a:srgbClr val="AB2026"/>
                </a:solidFill>
              </a:rPr>
              <a:t>Lille afstand </a:t>
            </a:r>
            <a:br>
              <a:rPr lang="da-DK" sz="1600" b="1" dirty="0">
                <a:solidFill>
                  <a:srgbClr val="F75019"/>
                </a:solidFill>
              </a:rPr>
            </a:br>
            <a:r>
              <a:rPr lang="da-DK" sz="1600" dirty="0">
                <a:solidFill>
                  <a:schemeClr val="tx1"/>
                </a:solidFill>
              </a:rPr>
              <a:t>16 pt er standard skriftstørrelse</a:t>
            </a:r>
          </a:p>
        </p:txBody>
      </p:sp>
      <p:cxnSp>
        <p:nvCxnSpPr>
          <p:cNvPr id="26" name="Straight Connector 157">
            <a:extLst>
              <a:ext uri="{FF2B5EF4-FFF2-40B4-BE49-F238E27FC236}">
                <a16:creationId xmlns:a16="http://schemas.microsoft.com/office/drawing/2014/main" id="{EC9E898F-211C-46F3-776C-0701ECCFD1CF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381661" y="4057650"/>
            <a:ext cx="0" cy="1671130"/>
          </a:xfrm>
          <a:prstGeom prst="line">
            <a:avLst/>
          </a:prstGeom>
          <a:ln w="12700">
            <a:gradFill>
              <a:gsLst>
                <a:gs pos="0">
                  <a:srgbClr val="AB2026">
                    <a:alpha val="0"/>
                  </a:srgbClr>
                </a:gs>
                <a:gs pos="17000">
                  <a:srgbClr val="AB2026"/>
                </a:gs>
                <a:gs pos="43000">
                  <a:srgbClr val="AB2026"/>
                </a:gs>
                <a:gs pos="100000">
                  <a:srgbClr val="AB2026">
                    <a:alpha val="0"/>
                  </a:srgb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9" name="Gruppe 448">
            <a:extLst>
              <a:ext uri="{FF2B5EF4-FFF2-40B4-BE49-F238E27FC236}">
                <a16:creationId xmlns:a16="http://schemas.microsoft.com/office/drawing/2014/main" id="{97F88444-8C3C-DC93-15C7-E5EE2CAC7834}"/>
              </a:ext>
            </a:extLst>
          </p:cNvPr>
          <p:cNvGrpSpPr/>
          <p:nvPr/>
        </p:nvGrpSpPr>
        <p:grpSpPr>
          <a:xfrm>
            <a:off x="0" y="0"/>
            <a:ext cx="12192000" cy="6577013"/>
            <a:chOff x="0" y="0"/>
            <a:chExt cx="12192000" cy="6577013"/>
          </a:xfrm>
        </p:grpSpPr>
        <p:cxnSp>
          <p:nvCxnSpPr>
            <p:cNvPr id="450" name="Lige forbindelse 449">
              <a:extLst>
                <a:ext uri="{FF2B5EF4-FFF2-40B4-BE49-F238E27FC236}">
                  <a16:creationId xmlns:a16="http://schemas.microsoft.com/office/drawing/2014/main" id="{83F4251C-4E82-1979-14A3-E105B973895E}"/>
                </a:ext>
              </a:extLst>
            </p:cNvPr>
            <p:cNvCxnSpPr/>
            <p:nvPr/>
          </p:nvCxnSpPr>
          <p:spPr>
            <a:xfrm>
              <a:off x="0" y="13970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Lige forbindelse 450">
              <a:extLst>
                <a:ext uri="{FF2B5EF4-FFF2-40B4-BE49-F238E27FC236}">
                  <a16:creationId xmlns:a16="http://schemas.microsoft.com/office/drawing/2014/main" id="{43D7F1BA-1989-6A2A-4E52-B5C14A92D726}"/>
                </a:ext>
              </a:extLst>
            </p:cNvPr>
            <p:cNvCxnSpPr/>
            <p:nvPr/>
          </p:nvCxnSpPr>
          <p:spPr>
            <a:xfrm>
              <a:off x="0" y="279612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Lige forbindelse 451">
              <a:extLst>
                <a:ext uri="{FF2B5EF4-FFF2-40B4-BE49-F238E27FC236}">
                  <a16:creationId xmlns:a16="http://schemas.microsoft.com/office/drawing/2014/main" id="{6F1952CC-DDAE-EFBF-D9D5-D54D5313CD95}"/>
                </a:ext>
              </a:extLst>
            </p:cNvPr>
            <p:cNvCxnSpPr/>
            <p:nvPr/>
          </p:nvCxnSpPr>
          <p:spPr>
            <a:xfrm>
              <a:off x="0" y="419524"/>
              <a:ext cx="12192000" cy="0"/>
            </a:xfrm>
            <a:prstGeom prst="line">
              <a:avLst/>
            </a:prstGeom>
            <a:ln w="6350">
              <a:solidFill>
                <a:srgbClr val="AB2026">
                  <a:alpha val="5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Lige forbindelse 452">
              <a:extLst>
                <a:ext uri="{FF2B5EF4-FFF2-40B4-BE49-F238E27FC236}">
                  <a16:creationId xmlns:a16="http://schemas.microsoft.com/office/drawing/2014/main" id="{44F597FD-193E-355D-C0C7-7F7AF722BC44}"/>
                </a:ext>
              </a:extLst>
            </p:cNvPr>
            <p:cNvCxnSpPr/>
            <p:nvPr/>
          </p:nvCxnSpPr>
          <p:spPr>
            <a:xfrm>
              <a:off x="0" y="559436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Lige forbindelse 453">
              <a:extLst>
                <a:ext uri="{FF2B5EF4-FFF2-40B4-BE49-F238E27FC236}">
                  <a16:creationId xmlns:a16="http://schemas.microsoft.com/office/drawing/2014/main" id="{BDCA1BBD-6690-B53E-4F17-44EA2A56EC54}"/>
                </a:ext>
              </a:extLst>
            </p:cNvPr>
            <p:cNvCxnSpPr/>
            <p:nvPr/>
          </p:nvCxnSpPr>
          <p:spPr>
            <a:xfrm>
              <a:off x="0" y="69934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Lige forbindelse 454">
              <a:extLst>
                <a:ext uri="{FF2B5EF4-FFF2-40B4-BE49-F238E27FC236}">
                  <a16:creationId xmlns:a16="http://schemas.microsoft.com/office/drawing/2014/main" id="{8B3B367E-C392-A6C3-5A43-F1DB9A81B173}"/>
                </a:ext>
              </a:extLst>
            </p:cNvPr>
            <p:cNvCxnSpPr/>
            <p:nvPr/>
          </p:nvCxnSpPr>
          <p:spPr>
            <a:xfrm>
              <a:off x="0" y="83926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Lige forbindelse 455">
              <a:extLst>
                <a:ext uri="{FF2B5EF4-FFF2-40B4-BE49-F238E27FC236}">
                  <a16:creationId xmlns:a16="http://schemas.microsoft.com/office/drawing/2014/main" id="{10938B2F-2142-1635-22CB-5984D6EE24F2}"/>
                </a:ext>
              </a:extLst>
            </p:cNvPr>
            <p:cNvCxnSpPr/>
            <p:nvPr/>
          </p:nvCxnSpPr>
          <p:spPr>
            <a:xfrm>
              <a:off x="0" y="979172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Lige forbindelse 456">
              <a:extLst>
                <a:ext uri="{FF2B5EF4-FFF2-40B4-BE49-F238E27FC236}">
                  <a16:creationId xmlns:a16="http://schemas.microsoft.com/office/drawing/2014/main" id="{2CEE5B31-EE48-8AB2-3B45-C3437146F8CF}"/>
                </a:ext>
              </a:extLst>
            </p:cNvPr>
            <p:cNvCxnSpPr/>
            <p:nvPr/>
          </p:nvCxnSpPr>
          <p:spPr>
            <a:xfrm>
              <a:off x="0" y="1119084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Lige forbindelse 457">
              <a:extLst>
                <a:ext uri="{FF2B5EF4-FFF2-40B4-BE49-F238E27FC236}">
                  <a16:creationId xmlns:a16="http://schemas.microsoft.com/office/drawing/2014/main" id="{655CC7AA-536A-E1E0-C325-40ED98B4B8BA}"/>
                </a:ext>
              </a:extLst>
            </p:cNvPr>
            <p:cNvCxnSpPr/>
            <p:nvPr/>
          </p:nvCxnSpPr>
          <p:spPr>
            <a:xfrm>
              <a:off x="0" y="1258996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Lige forbindelse 458">
              <a:extLst>
                <a:ext uri="{FF2B5EF4-FFF2-40B4-BE49-F238E27FC236}">
                  <a16:creationId xmlns:a16="http://schemas.microsoft.com/office/drawing/2014/main" id="{8AF23542-7B6C-C2B5-138C-3BA2042C6A49}"/>
                </a:ext>
              </a:extLst>
            </p:cNvPr>
            <p:cNvCxnSpPr/>
            <p:nvPr/>
          </p:nvCxnSpPr>
          <p:spPr>
            <a:xfrm>
              <a:off x="0" y="139890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Lige forbindelse 459">
              <a:extLst>
                <a:ext uri="{FF2B5EF4-FFF2-40B4-BE49-F238E27FC236}">
                  <a16:creationId xmlns:a16="http://schemas.microsoft.com/office/drawing/2014/main" id="{77AE017C-5C8A-C82C-29AB-05A31C5871B7}"/>
                </a:ext>
              </a:extLst>
            </p:cNvPr>
            <p:cNvCxnSpPr/>
            <p:nvPr/>
          </p:nvCxnSpPr>
          <p:spPr>
            <a:xfrm>
              <a:off x="0" y="153882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Lige forbindelse 460">
              <a:extLst>
                <a:ext uri="{FF2B5EF4-FFF2-40B4-BE49-F238E27FC236}">
                  <a16:creationId xmlns:a16="http://schemas.microsoft.com/office/drawing/2014/main" id="{818F8755-03A1-892F-5B48-017E95923B76}"/>
                </a:ext>
              </a:extLst>
            </p:cNvPr>
            <p:cNvCxnSpPr/>
            <p:nvPr/>
          </p:nvCxnSpPr>
          <p:spPr>
            <a:xfrm>
              <a:off x="0" y="1678732"/>
              <a:ext cx="12192000" cy="0"/>
            </a:xfrm>
            <a:prstGeom prst="line">
              <a:avLst/>
            </a:prstGeom>
            <a:ln w="6350">
              <a:solidFill>
                <a:srgbClr val="AB2026">
                  <a:alpha val="5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Lige forbindelse 461">
              <a:extLst>
                <a:ext uri="{FF2B5EF4-FFF2-40B4-BE49-F238E27FC236}">
                  <a16:creationId xmlns:a16="http://schemas.microsoft.com/office/drawing/2014/main" id="{C5BDF13C-0711-44F8-A6B2-20210A17319D}"/>
                </a:ext>
              </a:extLst>
            </p:cNvPr>
            <p:cNvCxnSpPr/>
            <p:nvPr/>
          </p:nvCxnSpPr>
          <p:spPr>
            <a:xfrm>
              <a:off x="0" y="1818644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Lige forbindelse 462">
              <a:extLst>
                <a:ext uri="{FF2B5EF4-FFF2-40B4-BE49-F238E27FC236}">
                  <a16:creationId xmlns:a16="http://schemas.microsoft.com/office/drawing/2014/main" id="{02F728AD-EC35-6514-093C-4788DE4069A8}"/>
                </a:ext>
              </a:extLst>
            </p:cNvPr>
            <p:cNvCxnSpPr/>
            <p:nvPr/>
          </p:nvCxnSpPr>
          <p:spPr>
            <a:xfrm>
              <a:off x="0" y="1958556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Lige forbindelse 463">
              <a:extLst>
                <a:ext uri="{FF2B5EF4-FFF2-40B4-BE49-F238E27FC236}">
                  <a16:creationId xmlns:a16="http://schemas.microsoft.com/office/drawing/2014/main" id="{B24EAC39-5ACC-F25A-CA94-E28F28B3677D}"/>
                </a:ext>
              </a:extLst>
            </p:cNvPr>
            <p:cNvCxnSpPr/>
            <p:nvPr/>
          </p:nvCxnSpPr>
          <p:spPr>
            <a:xfrm>
              <a:off x="0" y="209846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Lige forbindelse 464">
              <a:extLst>
                <a:ext uri="{FF2B5EF4-FFF2-40B4-BE49-F238E27FC236}">
                  <a16:creationId xmlns:a16="http://schemas.microsoft.com/office/drawing/2014/main" id="{750FCFE9-8492-303B-84D9-E9C98A7C7F5D}"/>
                </a:ext>
              </a:extLst>
            </p:cNvPr>
            <p:cNvCxnSpPr/>
            <p:nvPr/>
          </p:nvCxnSpPr>
          <p:spPr>
            <a:xfrm>
              <a:off x="0" y="223838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Lige forbindelse 465">
              <a:extLst>
                <a:ext uri="{FF2B5EF4-FFF2-40B4-BE49-F238E27FC236}">
                  <a16:creationId xmlns:a16="http://schemas.microsoft.com/office/drawing/2014/main" id="{8B64BEDE-8F9A-0A55-EB4F-D8249D2EEFE9}"/>
                </a:ext>
              </a:extLst>
            </p:cNvPr>
            <p:cNvCxnSpPr/>
            <p:nvPr/>
          </p:nvCxnSpPr>
          <p:spPr>
            <a:xfrm>
              <a:off x="0" y="2378292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Lige forbindelse 466">
              <a:extLst>
                <a:ext uri="{FF2B5EF4-FFF2-40B4-BE49-F238E27FC236}">
                  <a16:creationId xmlns:a16="http://schemas.microsoft.com/office/drawing/2014/main" id="{1F60FEB4-C4C3-EE70-0E56-98E69A531273}"/>
                </a:ext>
              </a:extLst>
            </p:cNvPr>
            <p:cNvCxnSpPr/>
            <p:nvPr/>
          </p:nvCxnSpPr>
          <p:spPr>
            <a:xfrm>
              <a:off x="0" y="2518204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Lige forbindelse 467">
              <a:extLst>
                <a:ext uri="{FF2B5EF4-FFF2-40B4-BE49-F238E27FC236}">
                  <a16:creationId xmlns:a16="http://schemas.microsoft.com/office/drawing/2014/main" id="{0FA4B421-BA96-078B-70AE-AE8F2DFBD803}"/>
                </a:ext>
              </a:extLst>
            </p:cNvPr>
            <p:cNvCxnSpPr/>
            <p:nvPr/>
          </p:nvCxnSpPr>
          <p:spPr>
            <a:xfrm>
              <a:off x="0" y="2658116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Lige forbindelse 468">
              <a:extLst>
                <a:ext uri="{FF2B5EF4-FFF2-40B4-BE49-F238E27FC236}">
                  <a16:creationId xmlns:a16="http://schemas.microsoft.com/office/drawing/2014/main" id="{77A67D53-9F96-1B18-4980-4AE0E74CB9BD}"/>
                </a:ext>
              </a:extLst>
            </p:cNvPr>
            <p:cNvCxnSpPr/>
            <p:nvPr/>
          </p:nvCxnSpPr>
          <p:spPr>
            <a:xfrm>
              <a:off x="0" y="279802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Lige forbindelse 469">
              <a:extLst>
                <a:ext uri="{FF2B5EF4-FFF2-40B4-BE49-F238E27FC236}">
                  <a16:creationId xmlns:a16="http://schemas.microsoft.com/office/drawing/2014/main" id="{59DD0E95-2E5F-258B-CDEE-AFAE4DB654C6}"/>
                </a:ext>
              </a:extLst>
            </p:cNvPr>
            <p:cNvCxnSpPr/>
            <p:nvPr/>
          </p:nvCxnSpPr>
          <p:spPr>
            <a:xfrm>
              <a:off x="0" y="293794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Lige forbindelse 470">
              <a:extLst>
                <a:ext uri="{FF2B5EF4-FFF2-40B4-BE49-F238E27FC236}">
                  <a16:creationId xmlns:a16="http://schemas.microsoft.com/office/drawing/2014/main" id="{A12D88D2-7E66-C358-A3B5-4E6EC44806A8}"/>
                </a:ext>
              </a:extLst>
            </p:cNvPr>
            <p:cNvCxnSpPr/>
            <p:nvPr/>
          </p:nvCxnSpPr>
          <p:spPr>
            <a:xfrm>
              <a:off x="0" y="3077852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Lige forbindelse 471">
              <a:extLst>
                <a:ext uri="{FF2B5EF4-FFF2-40B4-BE49-F238E27FC236}">
                  <a16:creationId xmlns:a16="http://schemas.microsoft.com/office/drawing/2014/main" id="{1398F9BB-DD01-C7C0-AF72-FA695681FF9A}"/>
                </a:ext>
              </a:extLst>
            </p:cNvPr>
            <p:cNvCxnSpPr/>
            <p:nvPr/>
          </p:nvCxnSpPr>
          <p:spPr>
            <a:xfrm>
              <a:off x="0" y="3217764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Lige forbindelse 472">
              <a:extLst>
                <a:ext uri="{FF2B5EF4-FFF2-40B4-BE49-F238E27FC236}">
                  <a16:creationId xmlns:a16="http://schemas.microsoft.com/office/drawing/2014/main" id="{CA8B955B-E9D8-CBB2-74D0-EF88EDE95D31}"/>
                </a:ext>
              </a:extLst>
            </p:cNvPr>
            <p:cNvCxnSpPr/>
            <p:nvPr/>
          </p:nvCxnSpPr>
          <p:spPr>
            <a:xfrm>
              <a:off x="0" y="3357676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Lige forbindelse 473">
              <a:extLst>
                <a:ext uri="{FF2B5EF4-FFF2-40B4-BE49-F238E27FC236}">
                  <a16:creationId xmlns:a16="http://schemas.microsoft.com/office/drawing/2014/main" id="{0D3A3A44-523D-4C4A-F916-AC4CD2BB592F}"/>
                </a:ext>
              </a:extLst>
            </p:cNvPr>
            <p:cNvCxnSpPr/>
            <p:nvPr/>
          </p:nvCxnSpPr>
          <p:spPr>
            <a:xfrm>
              <a:off x="0" y="349758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Lige forbindelse 474">
              <a:extLst>
                <a:ext uri="{FF2B5EF4-FFF2-40B4-BE49-F238E27FC236}">
                  <a16:creationId xmlns:a16="http://schemas.microsoft.com/office/drawing/2014/main" id="{A987ABC2-2A45-3B12-1F2D-CD6C3184516A}"/>
                </a:ext>
              </a:extLst>
            </p:cNvPr>
            <p:cNvCxnSpPr/>
            <p:nvPr/>
          </p:nvCxnSpPr>
          <p:spPr>
            <a:xfrm>
              <a:off x="0" y="363750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Lige forbindelse 475">
              <a:extLst>
                <a:ext uri="{FF2B5EF4-FFF2-40B4-BE49-F238E27FC236}">
                  <a16:creationId xmlns:a16="http://schemas.microsoft.com/office/drawing/2014/main" id="{3E6520DA-6DF4-3527-334C-6F121FAAF76A}"/>
                </a:ext>
              </a:extLst>
            </p:cNvPr>
            <p:cNvCxnSpPr/>
            <p:nvPr/>
          </p:nvCxnSpPr>
          <p:spPr>
            <a:xfrm>
              <a:off x="0" y="3777412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Lige forbindelse 476">
              <a:extLst>
                <a:ext uri="{FF2B5EF4-FFF2-40B4-BE49-F238E27FC236}">
                  <a16:creationId xmlns:a16="http://schemas.microsoft.com/office/drawing/2014/main" id="{2553B327-6D1B-32A4-15D5-3DFDDAC5AF99}"/>
                </a:ext>
              </a:extLst>
            </p:cNvPr>
            <p:cNvCxnSpPr/>
            <p:nvPr/>
          </p:nvCxnSpPr>
          <p:spPr>
            <a:xfrm>
              <a:off x="0" y="3917324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Lige forbindelse 477">
              <a:extLst>
                <a:ext uri="{FF2B5EF4-FFF2-40B4-BE49-F238E27FC236}">
                  <a16:creationId xmlns:a16="http://schemas.microsoft.com/office/drawing/2014/main" id="{695573F9-0A9A-8334-A2AB-A746946274C9}"/>
                </a:ext>
              </a:extLst>
            </p:cNvPr>
            <p:cNvCxnSpPr/>
            <p:nvPr/>
          </p:nvCxnSpPr>
          <p:spPr>
            <a:xfrm>
              <a:off x="0" y="4057236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Lige forbindelse 478">
              <a:extLst>
                <a:ext uri="{FF2B5EF4-FFF2-40B4-BE49-F238E27FC236}">
                  <a16:creationId xmlns:a16="http://schemas.microsoft.com/office/drawing/2014/main" id="{94552A4F-D88E-2F8F-B18A-D05E0F1A6D7C}"/>
                </a:ext>
              </a:extLst>
            </p:cNvPr>
            <p:cNvCxnSpPr/>
            <p:nvPr/>
          </p:nvCxnSpPr>
          <p:spPr>
            <a:xfrm>
              <a:off x="0" y="419714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Lige forbindelse 479">
              <a:extLst>
                <a:ext uri="{FF2B5EF4-FFF2-40B4-BE49-F238E27FC236}">
                  <a16:creationId xmlns:a16="http://schemas.microsoft.com/office/drawing/2014/main" id="{C4739874-FDA1-7C9A-37D7-7F14E1B84713}"/>
                </a:ext>
              </a:extLst>
            </p:cNvPr>
            <p:cNvCxnSpPr/>
            <p:nvPr/>
          </p:nvCxnSpPr>
          <p:spPr>
            <a:xfrm>
              <a:off x="0" y="433706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Lige forbindelse 480">
              <a:extLst>
                <a:ext uri="{FF2B5EF4-FFF2-40B4-BE49-F238E27FC236}">
                  <a16:creationId xmlns:a16="http://schemas.microsoft.com/office/drawing/2014/main" id="{A0DEC3C5-4260-3FBA-6604-E5C422F03ECE}"/>
                </a:ext>
              </a:extLst>
            </p:cNvPr>
            <p:cNvCxnSpPr/>
            <p:nvPr/>
          </p:nvCxnSpPr>
          <p:spPr>
            <a:xfrm>
              <a:off x="0" y="4476972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Lige forbindelse 481">
              <a:extLst>
                <a:ext uri="{FF2B5EF4-FFF2-40B4-BE49-F238E27FC236}">
                  <a16:creationId xmlns:a16="http://schemas.microsoft.com/office/drawing/2014/main" id="{C1EF4E30-969F-B72C-82E3-ECA30C7CD00C}"/>
                </a:ext>
              </a:extLst>
            </p:cNvPr>
            <p:cNvCxnSpPr/>
            <p:nvPr/>
          </p:nvCxnSpPr>
          <p:spPr>
            <a:xfrm>
              <a:off x="0" y="4616884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Lige forbindelse 482">
              <a:extLst>
                <a:ext uri="{FF2B5EF4-FFF2-40B4-BE49-F238E27FC236}">
                  <a16:creationId xmlns:a16="http://schemas.microsoft.com/office/drawing/2014/main" id="{FC9B4F03-E5EF-EE87-7A17-0FE674ED2E5A}"/>
                </a:ext>
              </a:extLst>
            </p:cNvPr>
            <p:cNvCxnSpPr/>
            <p:nvPr/>
          </p:nvCxnSpPr>
          <p:spPr>
            <a:xfrm>
              <a:off x="0" y="4756796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Lige forbindelse 483">
              <a:extLst>
                <a:ext uri="{FF2B5EF4-FFF2-40B4-BE49-F238E27FC236}">
                  <a16:creationId xmlns:a16="http://schemas.microsoft.com/office/drawing/2014/main" id="{9A49EBD6-E93B-B79D-E62F-316E4E7A2514}"/>
                </a:ext>
              </a:extLst>
            </p:cNvPr>
            <p:cNvCxnSpPr/>
            <p:nvPr/>
          </p:nvCxnSpPr>
          <p:spPr>
            <a:xfrm>
              <a:off x="0" y="489670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Lige forbindelse 484">
              <a:extLst>
                <a:ext uri="{FF2B5EF4-FFF2-40B4-BE49-F238E27FC236}">
                  <a16:creationId xmlns:a16="http://schemas.microsoft.com/office/drawing/2014/main" id="{F75B9CC6-5A58-D128-F915-DA39FD8180C5}"/>
                </a:ext>
              </a:extLst>
            </p:cNvPr>
            <p:cNvCxnSpPr/>
            <p:nvPr/>
          </p:nvCxnSpPr>
          <p:spPr>
            <a:xfrm>
              <a:off x="0" y="503662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Lige forbindelse 485">
              <a:extLst>
                <a:ext uri="{FF2B5EF4-FFF2-40B4-BE49-F238E27FC236}">
                  <a16:creationId xmlns:a16="http://schemas.microsoft.com/office/drawing/2014/main" id="{BBB5A2E0-E12B-24F7-E2AA-86EDF77E0D57}"/>
                </a:ext>
              </a:extLst>
            </p:cNvPr>
            <p:cNvCxnSpPr/>
            <p:nvPr/>
          </p:nvCxnSpPr>
          <p:spPr>
            <a:xfrm>
              <a:off x="0" y="5176532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Lige forbindelse 486">
              <a:extLst>
                <a:ext uri="{FF2B5EF4-FFF2-40B4-BE49-F238E27FC236}">
                  <a16:creationId xmlns:a16="http://schemas.microsoft.com/office/drawing/2014/main" id="{711BBC7E-3AC7-09BB-A93F-2169B51C96C7}"/>
                </a:ext>
              </a:extLst>
            </p:cNvPr>
            <p:cNvCxnSpPr/>
            <p:nvPr/>
          </p:nvCxnSpPr>
          <p:spPr>
            <a:xfrm>
              <a:off x="0" y="5316444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Lige forbindelse 487">
              <a:extLst>
                <a:ext uri="{FF2B5EF4-FFF2-40B4-BE49-F238E27FC236}">
                  <a16:creationId xmlns:a16="http://schemas.microsoft.com/office/drawing/2014/main" id="{F5D0FCAE-AED3-EEED-56EC-797F3EA30322}"/>
                </a:ext>
              </a:extLst>
            </p:cNvPr>
            <p:cNvCxnSpPr/>
            <p:nvPr/>
          </p:nvCxnSpPr>
          <p:spPr>
            <a:xfrm>
              <a:off x="0" y="5456356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Lige forbindelse 488">
              <a:extLst>
                <a:ext uri="{FF2B5EF4-FFF2-40B4-BE49-F238E27FC236}">
                  <a16:creationId xmlns:a16="http://schemas.microsoft.com/office/drawing/2014/main" id="{90FA86C5-EE97-CDE5-3AB5-6B2E76EE5086}"/>
                </a:ext>
              </a:extLst>
            </p:cNvPr>
            <p:cNvCxnSpPr/>
            <p:nvPr/>
          </p:nvCxnSpPr>
          <p:spPr>
            <a:xfrm>
              <a:off x="0" y="559626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Lige forbindelse 489">
              <a:extLst>
                <a:ext uri="{FF2B5EF4-FFF2-40B4-BE49-F238E27FC236}">
                  <a16:creationId xmlns:a16="http://schemas.microsoft.com/office/drawing/2014/main" id="{2C3D99BD-55DC-C11B-45E6-81E3EC8E6906}"/>
                </a:ext>
              </a:extLst>
            </p:cNvPr>
            <p:cNvCxnSpPr/>
            <p:nvPr/>
          </p:nvCxnSpPr>
          <p:spPr>
            <a:xfrm>
              <a:off x="0" y="5736180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Lige forbindelse 490">
              <a:extLst>
                <a:ext uri="{FF2B5EF4-FFF2-40B4-BE49-F238E27FC236}">
                  <a16:creationId xmlns:a16="http://schemas.microsoft.com/office/drawing/2014/main" id="{15A2D3D2-7862-469C-2945-84C3F1D10BBB}"/>
                </a:ext>
              </a:extLst>
            </p:cNvPr>
            <p:cNvCxnSpPr/>
            <p:nvPr/>
          </p:nvCxnSpPr>
          <p:spPr>
            <a:xfrm>
              <a:off x="0" y="5876092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Lige forbindelse 491">
              <a:extLst>
                <a:ext uri="{FF2B5EF4-FFF2-40B4-BE49-F238E27FC236}">
                  <a16:creationId xmlns:a16="http://schemas.microsoft.com/office/drawing/2014/main" id="{9195399E-A225-5A5E-00D2-8FE7E84D3644}"/>
                </a:ext>
              </a:extLst>
            </p:cNvPr>
            <p:cNvCxnSpPr/>
            <p:nvPr/>
          </p:nvCxnSpPr>
          <p:spPr>
            <a:xfrm>
              <a:off x="0" y="6016004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Lige forbindelse 492">
              <a:extLst>
                <a:ext uri="{FF2B5EF4-FFF2-40B4-BE49-F238E27FC236}">
                  <a16:creationId xmlns:a16="http://schemas.microsoft.com/office/drawing/2014/main" id="{5B41098A-EAFD-19EB-45EF-EA57E67A5833}"/>
                </a:ext>
              </a:extLst>
            </p:cNvPr>
            <p:cNvCxnSpPr/>
            <p:nvPr/>
          </p:nvCxnSpPr>
          <p:spPr>
            <a:xfrm>
              <a:off x="0" y="6155916"/>
              <a:ext cx="12192000" cy="0"/>
            </a:xfrm>
            <a:prstGeom prst="line">
              <a:avLst/>
            </a:prstGeom>
            <a:ln w="6350">
              <a:solidFill>
                <a:srgbClr val="AB2026">
                  <a:alpha val="5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Lige forbindelse 493">
              <a:extLst>
                <a:ext uri="{FF2B5EF4-FFF2-40B4-BE49-F238E27FC236}">
                  <a16:creationId xmlns:a16="http://schemas.microsoft.com/office/drawing/2014/main" id="{BEF16A44-3E1A-0797-FA0F-4D23E2FA653C}"/>
                </a:ext>
              </a:extLst>
            </p:cNvPr>
            <p:cNvCxnSpPr/>
            <p:nvPr/>
          </p:nvCxnSpPr>
          <p:spPr>
            <a:xfrm>
              <a:off x="0" y="6295828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Lige forbindelse 494">
              <a:extLst>
                <a:ext uri="{FF2B5EF4-FFF2-40B4-BE49-F238E27FC236}">
                  <a16:creationId xmlns:a16="http://schemas.microsoft.com/office/drawing/2014/main" id="{C6B60A18-F16F-959B-CA84-4A417FDA1A39}"/>
                </a:ext>
              </a:extLst>
            </p:cNvPr>
            <p:cNvCxnSpPr/>
            <p:nvPr/>
          </p:nvCxnSpPr>
          <p:spPr>
            <a:xfrm>
              <a:off x="0" y="6435725"/>
              <a:ext cx="12192000" cy="0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Lige forbindelse 495">
              <a:extLst>
                <a:ext uri="{FF2B5EF4-FFF2-40B4-BE49-F238E27FC236}">
                  <a16:creationId xmlns:a16="http://schemas.microsoft.com/office/drawing/2014/main" id="{EB9BEA33-06EB-C86D-80E4-249E2AA0A0A8}"/>
                </a:ext>
              </a:extLst>
            </p:cNvPr>
            <p:cNvCxnSpPr>
              <a:cxnSpLocks/>
            </p:cNvCxnSpPr>
            <p:nvPr/>
          </p:nvCxnSpPr>
          <p:spPr>
            <a:xfrm>
              <a:off x="138113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Lige forbindelse 496">
              <a:extLst>
                <a:ext uri="{FF2B5EF4-FFF2-40B4-BE49-F238E27FC236}">
                  <a16:creationId xmlns:a16="http://schemas.microsoft.com/office/drawing/2014/main" id="{27B4EE3D-6F4E-8413-54E3-0A51688C2DE8}"/>
                </a:ext>
              </a:extLst>
            </p:cNvPr>
            <p:cNvCxnSpPr>
              <a:cxnSpLocks/>
            </p:cNvCxnSpPr>
            <p:nvPr/>
          </p:nvCxnSpPr>
          <p:spPr>
            <a:xfrm>
              <a:off x="276702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Lige forbindelse 497">
              <a:extLst>
                <a:ext uri="{FF2B5EF4-FFF2-40B4-BE49-F238E27FC236}">
                  <a16:creationId xmlns:a16="http://schemas.microsoft.com/office/drawing/2014/main" id="{6FE03E80-8591-F8B1-B69C-4EBF34F0C025}"/>
                </a:ext>
              </a:extLst>
            </p:cNvPr>
            <p:cNvCxnSpPr>
              <a:cxnSpLocks/>
            </p:cNvCxnSpPr>
            <p:nvPr/>
          </p:nvCxnSpPr>
          <p:spPr>
            <a:xfrm>
              <a:off x="415291" y="0"/>
              <a:ext cx="0" cy="6577013"/>
            </a:xfrm>
            <a:prstGeom prst="line">
              <a:avLst/>
            </a:prstGeom>
            <a:ln w="6350">
              <a:solidFill>
                <a:srgbClr val="AB2026">
                  <a:alpha val="5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Lige forbindelse 498">
              <a:extLst>
                <a:ext uri="{FF2B5EF4-FFF2-40B4-BE49-F238E27FC236}">
                  <a16:creationId xmlns:a16="http://schemas.microsoft.com/office/drawing/2014/main" id="{EE899D96-32A3-5F1A-9192-D5CF4E508C96}"/>
                </a:ext>
              </a:extLst>
            </p:cNvPr>
            <p:cNvCxnSpPr>
              <a:cxnSpLocks/>
            </p:cNvCxnSpPr>
            <p:nvPr/>
          </p:nvCxnSpPr>
          <p:spPr>
            <a:xfrm>
              <a:off x="553880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Lige forbindelse 499">
              <a:extLst>
                <a:ext uri="{FF2B5EF4-FFF2-40B4-BE49-F238E27FC236}">
                  <a16:creationId xmlns:a16="http://schemas.microsoft.com/office/drawing/2014/main" id="{F0C3A451-10C2-E282-D42B-11A00A37386D}"/>
                </a:ext>
              </a:extLst>
            </p:cNvPr>
            <p:cNvCxnSpPr>
              <a:cxnSpLocks/>
            </p:cNvCxnSpPr>
            <p:nvPr/>
          </p:nvCxnSpPr>
          <p:spPr>
            <a:xfrm>
              <a:off x="692469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Lige forbindelse 500">
              <a:extLst>
                <a:ext uri="{FF2B5EF4-FFF2-40B4-BE49-F238E27FC236}">
                  <a16:creationId xmlns:a16="http://schemas.microsoft.com/office/drawing/2014/main" id="{69C54257-215A-F591-D8CF-9922B0E9F1B8}"/>
                </a:ext>
              </a:extLst>
            </p:cNvPr>
            <p:cNvCxnSpPr>
              <a:cxnSpLocks/>
            </p:cNvCxnSpPr>
            <p:nvPr/>
          </p:nvCxnSpPr>
          <p:spPr>
            <a:xfrm>
              <a:off x="831058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Lige forbindelse 501">
              <a:extLst>
                <a:ext uri="{FF2B5EF4-FFF2-40B4-BE49-F238E27FC236}">
                  <a16:creationId xmlns:a16="http://schemas.microsoft.com/office/drawing/2014/main" id="{EE2DBE28-70E5-5067-5E4F-792A0BB96D10}"/>
                </a:ext>
              </a:extLst>
            </p:cNvPr>
            <p:cNvCxnSpPr>
              <a:cxnSpLocks/>
            </p:cNvCxnSpPr>
            <p:nvPr/>
          </p:nvCxnSpPr>
          <p:spPr>
            <a:xfrm>
              <a:off x="969647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Lige forbindelse 502">
              <a:extLst>
                <a:ext uri="{FF2B5EF4-FFF2-40B4-BE49-F238E27FC236}">
                  <a16:creationId xmlns:a16="http://schemas.microsoft.com/office/drawing/2014/main" id="{E73C4B02-28AC-EF02-982F-339070EB7DAF}"/>
                </a:ext>
              </a:extLst>
            </p:cNvPr>
            <p:cNvCxnSpPr>
              <a:cxnSpLocks/>
            </p:cNvCxnSpPr>
            <p:nvPr/>
          </p:nvCxnSpPr>
          <p:spPr>
            <a:xfrm>
              <a:off x="1108236" y="0"/>
              <a:ext cx="0" cy="6577013"/>
            </a:xfrm>
            <a:prstGeom prst="line">
              <a:avLst/>
            </a:prstGeom>
            <a:ln w="6350">
              <a:solidFill>
                <a:srgbClr val="A4B2BA">
                  <a:alpha val="5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Lige forbindelse 503">
              <a:extLst>
                <a:ext uri="{FF2B5EF4-FFF2-40B4-BE49-F238E27FC236}">
                  <a16:creationId xmlns:a16="http://schemas.microsoft.com/office/drawing/2014/main" id="{490E6E30-6E02-1F18-593F-AED65D733673}"/>
                </a:ext>
              </a:extLst>
            </p:cNvPr>
            <p:cNvCxnSpPr>
              <a:cxnSpLocks/>
            </p:cNvCxnSpPr>
            <p:nvPr/>
          </p:nvCxnSpPr>
          <p:spPr>
            <a:xfrm>
              <a:off x="1524003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Lige forbindelse 504">
              <a:extLst>
                <a:ext uri="{FF2B5EF4-FFF2-40B4-BE49-F238E27FC236}">
                  <a16:creationId xmlns:a16="http://schemas.microsoft.com/office/drawing/2014/main" id="{A0AC1375-47C2-B119-E708-6C80C99AFFCC}"/>
                </a:ext>
              </a:extLst>
            </p:cNvPr>
            <p:cNvCxnSpPr>
              <a:cxnSpLocks/>
            </p:cNvCxnSpPr>
            <p:nvPr/>
          </p:nvCxnSpPr>
          <p:spPr>
            <a:xfrm>
              <a:off x="1801181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Lige forbindelse 505">
              <a:extLst>
                <a:ext uri="{FF2B5EF4-FFF2-40B4-BE49-F238E27FC236}">
                  <a16:creationId xmlns:a16="http://schemas.microsoft.com/office/drawing/2014/main" id="{54854CC6-1E6C-1DED-93C8-13DB3550AAFC}"/>
                </a:ext>
              </a:extLst>
            </p:cNvPr>
            <p:cNvCxnSpPr>
              <a:cxnSpLocks/>
            </p:cNvCxnSpPr>
            <p:nvPr/>
          </p:nvCxnSpPr>
          <p:spPr>
            <a:xfrm>
              <a:off x="1939770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Lige forbindelse 506">
              <a:extLst>
                <a:ext uri="{FF2B5EF4-FFF2-40B4-BE49-F238E27FC236}">
                  <a16:creationId xmlns:a16="http://schemas.microsoft.com/office/drawing/2014/main" id="{6C0E6C9F-28A4-ABB9-861B-79F6BBF958D6}"/>
                </a:ext>
              </a:extLst>
            </p:cNvPr>
            <p:cNvCxnSpPr>
              <a:cxnSpLocks/>
            </p:cNvCxnSpPr>
            <p:nvPr/>
          </p:nvCxnSpPr>
          <p:spPr>
            <a:xfrm>
              <a:off x="2216948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Lige forbindelse 507">
              <a:extLst>
                <a:ext uri="{FF2B5EF4-FFF2-40B4-BE49-F238E27FC236}">
                  <a16:creationId xmlns:a16="http://schemas.microsoft.com/office/drawing/2014/main" id="{A75AD010-8FDE-6824-708F-D15EEC9CDB11}"/>
                </a:ext>
              </a:extLst>
            </p:cNvPr>
            <p:cNvCxnSpPr>
              <a:cxnSpLocks/>
            </p:cNvCxnSpPr>
            <p:nvPr/>
          </p:nvCxnSpPr>
          <p:spPr>
            <a:xfrm>
              <a:off x="1662592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Lige forbindelse 508">
              <a:extLst>
                <a:ext uri="{FF2B5EF4-FFF2-40B4-BE49-F238E27FC236}">
                  <a16:creationId xmlns:a16="http://schemas.microsoft.com/office/drawing/2014/main" id="{505E3492-6745-24AC-9591-881B413B8850}"/>
                </a:ext>
              </a:extLst>
            </p:cNvPr>
            <p:cNvCxnSpPr>
              <a:cxnSpLocks/>
            </p:cNvCxnSpPr>
            <p:nvPr/>
          </p:nvCxnSpPr>
          <p:spPr>
            <a:xfrm>
              <a:off x="2494126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Lige forbindelse 509">
              <a:extLst>
                <a:ext uri="{FF2B5EF4-FFF2-40B4-BE49-F238E27FC236}">
                  <a16:creationId xmlns:a16="http://schemas.microsoft.com/office/drawing/2014/main" id="{918996E1-7E21-5D94-C122-A474E6045813}"/>
                </a:ext>
              </a:extLst>
            </p:cNvPr>
            <p:cNvCxnSpPr>
              <a:cxnSpLocks/>
            </p:cNvCxnSpPr>
            <p:nvPr/>
          </p:nvCxnSpPr>
          <p:spPr>
            <a:xfrm>
              <a:off x="2632715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Lige forbindelse 510">
              <a:extLst>
                <a:ext uri="{FF2B5EF4-FFF2-40B4-BE49-F238E27FC236}">
                  <a16:creationId xmlns:a16="http://schemas.microsoft.com/office/drawing/2014/main" id="{4E1F4788-4FA3-F6D6-4A8B-A6E71C29209C}"/>
                </a:ext>
              </a:extLst>
            </p:cNvPr>
            <p:cNvCxnSpPr>
              <a:cxnSpLocks/>
            </p:cNvCxnSpPr>
            <p:nvPr/>
          </p:nvCxnSpPr>
          <p:spPr>
            <a:xfrm>
              <a:off x="2771304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Lige forbindelse 511">
              <a:extLst>
                <a:ext uri="{FF2B5EF4-FFF2-40B4-BE49-F238E27FC236}">
                  <a16:creationId xmlns:a16="http://schemas.microsoft.com/office/drawing/2014/main" id="{EE73A6A9-81C3-8E31-8368-625D9CA6530B}"/>
                </a:ext>
              </a:extLst>
            </p:cNvPr>
            <p:cNvCxnSpPr>
              <a:cxnSpLocks/>
            </p:cNvCxnSpPr>
            <p:nvPr/>
          </p:nvCxnSpPr>
          <p:spPr>
            <a:xfrm>
              <a:off x="2909893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Lige forbindelse 512">
              <a:extLst>
                <a:ext uri="{FF2B5EF4-FFF2-40B4-BE49-F238E27FC236}">
                  <a16:creationId xmlns:a16="http://schemas.microsoft.com/office/drawing/2014/main" id="{5CEF5E66-111C-2C47-507C-0604F91E6D4B}"/>
                </a:ext>
              </a:extLst>
            </p:cNvPr>
            <p:cNvCxnSpPr>
              <a:cxnSpLocks/>
            </p:cNvCxnSpPr>
            <p:nvPr/>
          </p:nvCxnSpPr>
          <p:spPr>
            <a:xfrm>
              <a:off x="3187071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Lige forbindelse 513">
              <a:extLst>
                <a:ext uri="{FF2B5EF4-FFF2-40B4-BE49-F238E27FC236}">
                  <a16:creationId xmlns:a16="http://schemas.microsoft.com/office/drawing/2014/main" id="{92856342-2DC4-553B-4D4F-9B6DC237AC8C}"/>
                </a:ext>
              </a:extLst>
            </p:cNvPr>
            <p:cNvCxnSpPr>
              <a:cxnSpLocks/>
            </p:cNvCxnSpPr>
            <p:nvPr/>
          </p:nvCxnSpPr>
          <p:spPr>
            <a:xfrm>
              <a:off x="3464249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Lige forbindelse 514">
              <a:extLst>
                <a:ext uri="{FF2B5EF4-FFF2-40B4-BE49-F238E27FC236}">
                  <a16:creationId xmlns:a16="http://schemas.microsoft.com/office/drawing/2014/main" id="{B0431286-2365-2E7B-84CA-BC8CD2175791}"/>
                </a:ext>
              </a:extLst>
            </p:cNvPr>
            <p:cNvCxnSpPr>
              <a:cxnSpLocks/>
            </p:cNvCxnSpPr>
            <p:nvPr/>
          </p:nvCxnSpPr>
          <p:spPr>
            <a:xfrm>
              <a:off x="3602838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Lige forbindelse 515">
              <a:extLst>
                <a:ext uri="{FF2B5EF4-FFF2-40B4-BE49-F238E27FC236}">
                  <a16:creationId xmlns:a16="http://schemas.microsoft.com/office/drawing/2014/main" id="{3111CEBE-C630-9FF4-4451-B887E10E1B44}"/>
                </a:ext>
              </a:extLst>
            </p:cNvPr>
            <p:cNvCxnSpPr>
              <a:cxnSpLocks/>
            </p:cNvCxnSpPr>
            <p:nvPr/>
          </p:nvCxnSpPr>
          <p:spPr>
            <a:xfrm>
              <a:off x="3741427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Lige forbindelse 516">
              <a:extLst>
                <a:ext uri="{FF2B5EF4-FFF2-40B4-BE49-F238E27FC236}">
                  <a16:creationId xmlns:a16="http://schemas.microsoft.com/office/drawing/2014/main" id="{27843373-AA22-21A5-F58E-21477B5767F4}"/>
                </a:ext>
              </a:extLst>
            </p:cNvPr>
            <p:cNvCxnSpPr>
              <a:cxnSpLocks/>
            </p:cNvCxnSpPr>
            <p:nvPr/>
          </p:nvCxnSpPr>
          <p:spPr>
            <a:xfrm>
              <a:off x="4157194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Lige forbindelse 517">
              <a:extLst>
                <a:ext uri="{FF2B5EF4-FFF2-40B4-BE49-F238E27FC236}">
                  <a16:creationId xmlns:a16="http://schemas.microsoft.com/office/drawing/2014/main" id="{A8446C50-A141-7C0A-9CAD-821F38061D72}"/>
                </a:ext>
              </a:extLst>
            </p:cNvPr>
            <p:cNvCxnSpPr>
              <a:cxnSpLocks/>
            </p:cNvCxnSpPr>
            <p:nvPr/>
          </p:nvCxnSpPr>
          <p:spPr>
            <a:xfrm>
              <a:off x="4434372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Lige forbindelse 518">
              <a:extLst>
                <a:ext uri="{FF2B5EF4-FFF2-40B4-BE49-F238E27FC236}">
                  <a16:creationId xmlns:a16="http://schemas.microsoft.com/office/drawing/2014/main" id="{75B583D6-83F3-3BF0-7938-E3CECC0B8A1E}"/>
                </a:ext>
              </a:extLst>
            </p:cNvPr>
            <p:cNvCxnSpPr>
              <a:cxnSpLocks/>
            </p:cNvCxnSpPr>
            <p:nvPr/>
          </p:nvCxnSpPr>
          <p:spPr>
            <a:xfrm>
              <a:off x="3880016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Lige forbindelse 519">
              <a:extLst>
                <a:ext uri="{FF2B5EF4-FFF2-40B4-BE49-F238E27FC236}">
                  <a16:creationId xmlns:a16="http://schemas.microsoft.com/office/drawing/2014/main" id="{98F73790-948C-6435-2085-489E729B4031}"/>
                </a:ext>
              </a:extLst>
            </p:cNvPr>
            <p:cNvCxnSpPr>
              <a:cxnSpLocks/>
            </p:cNvCxnSpPr>
            <p:nvPr/>
          </p:nvCxnSpPr>
          <p:spPr>
            <a:xfrm>
              <a:off x="4572961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Lige forbindelse 520">
              <a:extLst>
                <a:ext uri="{FF2B5EF4-FFF2-40B4-BE49-F238E27FC236}">
                  <a16:creationId xmlns:a16="http://schemas.microsoft.com/office/drawing/2014/main" id="{427CB08F-9803-07FF-8A52-FC813A731A03}"/>
                </a:ext>
              </a:extLst>
            </p:cNvPr>
            <p:cNvCxnSpPr>
              <a:cxnSpLocks/>
            </p:cNvCxnSpPr>
            <p:nvPr/>
          </p:nvCxnSpPr>
          <p:spPr>
            <a:xfrm>
              <a:off x="4711550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Lige forbindelse 521">
              <a:extLst>
                <a:ext uri="{FF2B5EF4-FFF2-40B4-BE49-F238E27FC236}">
                  <a16:creationId xmlns:a16="http://schemas.microsoft.com/office/drawing/2014/main" id="{5C1928BA-E110-A83F-D80D-3F47F3ED0746}"/>
                </a:ext>
              </a:extLst>
            </p:cNvPr>
            <p:cNvCxnSpPr>
              <a:cxnSpLocks/>
            </p:cNvCxnSpPr>
            <p:nvPr/>
          </p:nvCxnSpPr>
          <p:spPr>
            <a:xfrm>
              <a:off x="4850139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Lige forbindelse 522">
              <a:extLst>
                <a:ext uri="{FF2B5EF4-FFF2-40B4-BE49-F238E27FC236}">
                  <a16:creationId xmlns:a16="http://schemas.microsoft.com/office/drawing/2014/main" id="{5EF4D845-A2A5-8327-6349-233DA6BCFF73}"/>
                </a:ext>
              </a:extLst>
            </p:cNvPr>
            <p:cNvCxnSpPr>
              <a:cxnSpLocks/>
            </p:cNvCxnSpPr>
            <p:nvPr/>
          </p:nvCxnSpPr>
          <p:spPr>
            <a:xfrm>
              <a:off x="5127317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Lige forbindelse 523">
              <a:extLst>
                <a:ext uri="{FF2B5EF4-FFF2-40B4-BE49-F238E27FC236}">
                  <a16:creationId xmlns:a16="http://schemas.microsoft.com/office/drawing/2014/main" id="{010F63D2-1300-37D2-7FFE-DC3E2B114ACB}"/>
                </a:ext>
              </a:extLst>
            </p:cNvPr>
            <p:cNvCxnSpPr>
              <a:cxnSpLocks/>
            </p:cNvCxnSpPr>
            <p:nvPr/>
          </p:nvCxnSpPr>
          <p:spPr>
            <a:xfrm>
              <a:off x="5404495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Lige forbindelse 524">
              <a:extLst>
                <a:ext uri="{FF2B5EF4-FFF2-40B4-BE49-F238E27FC236}">
                  <a16:creationId xmlns:a16="http://schemas.microsoft.com/office/drawing/2014/main" id="{250B8D7A-E101-5C9F-A72A-A7161525F8A0}"/>
                </a:ext>
              </a:extLst>
            </p:cNvPr>
            <p:cNvCxnSpPr>
              <a:cxnSpLocks/>
            </p:cNvCxnSpPr>
            <p:nvPr/>
          </p:nvCxnSpPr>
          <p:spPr>
            <a:xfrm>
              <a:off x="5543084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Lige forbindelse 525">
              <a:extLst>
                <a:ext uri="{FF2B5EF4-FFF2-40B4-BE49-F238E27FC236}">
                  <a16:creationId xmlns:a16="http://schemas.microsoft.com/office/drawing/2014/main" id="{4633E000-3B8F-BB07-0BB6-B63F453D5D64}"/>
                </a:ext>
              </a:extLst>
            </p:cNvPr>
            <p:cNvCxnSpPr>
              <a:cxnSpLocks/>
            </p:cNvCxnSpPr>
            <p:nvPr/>
          </p:nvCxnSpPr>
          <p:spPr>
            <a:xfrm>
              <a:off x="5681673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Lige forbindelse 526">
              <a:extLst>
                <a:ext uri="{FF2B5EF4-FFF2-40B4-BE49-F238E27FC236}">
                  <a16:creationId xmlns:a16="http://schemas.microsoft.com/office/drawing/2014/main" id="{124E31F4-F43A-E2C8-CD36-F2857538BEBE}"/>
                </a:ext>
              </a:extLst>
            </p:cNvPr>
            <p:cNvCxnSpPr>
              <a:cxnSpLocks/>
            </p:cNvCxnSpPr>
            <p:nvPr/>
          </p:nvCxnSpPr>
          <p:spPr>
            <a:xfrm>
              <a:off x="5820262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Lige forbindelse 527">
              <a:extLst>
                <a:ext uri="{FF2B5EF4-FFF2-40B4-BE49-F238E27FC236}">
                  <a16:creationId xmlns:a16="http://schemas.microsoft.com/office/drawing/2014/main" id="{00DE03E0-48F3-56E1-2335-BB261BD7C9DA}"/>
                </a:ext>
              </a:extLst>
            </p:cNvPr>
            <p:cNvCxnSpPr>
              <a:cxnSpLocks/>
            </p:cNvCxnSpPr>
            <p:nvPr/>
          </p:nvCxnSpPr>
          <p:spPr>
            <a:xfrm>
              <a:off x="6374618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Lige forbindelse 528">
              <a:extLst>
                <a:ext uri="{FF2B5EF4-FFF2-40B4-BE49-F238E27FC236}">
                  <a16:creationId xmlns:a16="http://schemas.microsoft.com/office/drawing/2014/main" id="{4018B51C-71D0-BC1C-22D5-BC862B913F51}"/>
                </a:ext>
              </a:extLst>
            </p:cNvPr>
            <p:cNvCxnSpPr>
              <a:cxnSpLocks/>
            </p:cNvCxnSpPr>
            <p:nvPr/>
          </p:nvCxnSpPr>
          <p:spPr>
            <a:xfrm>
              <a:off x="6513207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Lige forbindelse 529">
              <a:extLst>
                <a:ext uri="{FF2B5EF4-FFF2-40B4-BE49-F238E27FC236}">
                  <a16:creationId xmlns:a16="http://schemas.microsoft.com/office/drawing/2014/main" id="{380445A8-7122-800B-805A-DA6156333D41}"/>
                </a:ext>
              </a:extLst>
            </p:cNvPr>
            <p:cNvCxnSpPr>
              <a:cxnSpLocks/>
            </p:cNvCxnSpPr>
            <p:nvPr/>
          </p:nvCxnSpPr>
          <p:spPr>
            <a:xfrm>
              <a:off x="6651796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Lige forbindelse 530">
              <a:extLst>
                <a:ext uri="{FF2B5EF4-FFF2-40B4-BE49-F238E27FC236}">
                  <a16:creationId xmlns:a16="http://schemas.microsoft.com/office/drawing/2014/main" id="{5D88F57B-9350-260E-0636-6BB26C942531}"/>
                </a:ext>
              </a:extLst>
            </p:cNvPr>
            <p:cNvCxnSpPr>
              <a:cxnSpLocks/>
            </p:cNvCxnSpPr>
            <p:nvPr/>
          </p:nvCxnSpPr>
          <p:spPr>
            <a:xfrm>
              <a:off x="6097440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Lige forbindelse 531">
              <a:extLst>
                <a:ext uri="{FF2B5EF4-FFF2-40B4-BE49-F238E27FC236}">
                  <a16:creationId xmlns:a16="http://schemas.microsoft.com/office/drawing/2014/main" id="{9226AB97-D6F0-D560-1907-61FA7C49567E}"/>
                </a:ext>
              </a:extLst>
            </p:cNvPr>
            <p:cNvCxnSpPr>
              <a:cxnSpLocks/>
            </p:cNvCxnSpPr>
            <p:nvPr/>
          </p:nvCxnSpPr>
          <p:spPr>
            <a:xfrm>
              <a:off x="6790385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Lige forbindelse 532">
              <a:extLst>
                <a:ext uri="{FF2B5EF4-FFF2-40B4-BE49-F238E27FC236}">
                  <a16:creationId xmlns:a16="http://schemas.microsoft.com/office/drawing/2014/main" id="{DCB48E04-BDE3-0C22-3C6F-2780F050BF22}"/>
                </a:ext>
              </a:extLst>
            </p:cNvPr>
            <p:cNvCxnSpPr>
              <a:cxnSpLocks/>
            </p:cNvCxnSpPr>
            <p:nvPr/>
          </p:nvCxnSpPr>
          <p:spPr>
            <a:xfrm>
              <a:off x="7067563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Lige forbindelse 533">
              <a:extLst>
                <a:ext uri="{FF2B5EF4-FFF2-40B4-BE49-F238E27FC236}">
                  <a16:creationId xmlns:a16="http://schemas.microsoft.com/office/drawing/2014/main" id="{D288E80E-CCE3-453B-F76F-B80325CB7E6C}"/>
                </a:ext>
              </a:extLst>
            </p:cNvPr>
            <p:cNvCxnSpPr>
              <a:cxnSpLocks/>
            </p:cNvCxnSpPr>
            <p:nvPr/>
          </p:nvCxnSpPr>
          <p:spPr>
            <a:xfrm>
              <a:off x="7344741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Lige forbindelse 534">
              <a:extLst>
                <a:ext uri="{FF2B5EF4-FFF2-40B4-BE49-F238E27FC236}">
                  <a16:creationId xmlns:a16="http://schemas.microsoft.com/office/drawing/2014/main" id="{52FDBC6F-BAF7-EEDC-7F8E-8707B6B43A2F}"/>
                </a:ext>
              </a:extLst>
            </p:cNvPr>
            <p:cNvCxnSpPr>
              <a:cxnSpLocks/>
            </p:cNvCxnSpPr>
            <p:nvPr/>
          </p:nvCxnSpPr>
          <p:spPr>
            <a:xfrm>
              <a:off x="7483330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Lige forbindelse 535">
              <a:extLst>
                <a:ext uri="{FF2B5EF4-FFF2-40B4-BE49-F238E27FC236}">
                  <a16:creationId xmlns:a16="http://schemas.microsoft.com/office/drawing/2014/main" id="{21EE087E-220C-5F0F-970A-E0059EC5A3A3}"/>
                </a:ext>
              </a:extLst>
            </p:cNvPr>
            <p:cNvCxnSpPr>
              <a:cxnSpLocks/>
            </p:cNvCxnSpPr>
            <p:nvPr/>
          </p:nvCxnSpPr>
          <p:spPr>
            <a:xfrm>
              <a:off x="7621919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Lige forbindelse 536">
              <a:extLst>
                <a:ext uri="{FF2B5EF4-FFF2-40B4-BE49-F238E27FC236}">
                  <a16:creationId xmlns:a16="http://schemas.microsoft.com/office/drawing/2014/main" id="{E8353248-C0BD-6287-7D01-0C99F9E7A159}"/>
                </a:ext>
              </a:extLst>
            </p:cNvPr>
            <p:cNvCxnSpPr>
              <a:cxnSpLocks/>
            </p:cNvCxnSpPr>
            <p:nvPr/>
          </p:nvCxnSpPr>
          <p:spPr>
            <a:xfrm>
              <a:off x="7760508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Lige forbindelse 537">
              <a:extLst>
                <a:ext uri="{FF2B5EF4-FFF2-40B4-BE49-F238E27FC236}">
                  <a16:creationId xmlns:a16="http://schemas.microsoft.com/office/drawing/2014/main" id="{9D1CDB73-96F6-3617-F5AA-952DBB2F8401}"/>
                </a:ext>
              </a:extLst>
            </p:cNvPr>
            <p:cNvCxnSpPr>
              <a:cxnSpLocks/>
            </p:cNvCxnSpPr>
            <p:nvPr/>
          </p:nvCxnSpPr>
          <p:spPr>
            <a:xfrm>
              <a:off x="8037686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Lige forbindelse 538">
              <a:extLst>
                <a:ext uri="{FF2B5EF4-FFF2-40B4-BE49-F238E27FC236}">
                  <a16:creationId xmlns:a16="http://schemas.microsoft.com/office/drawing/2014/main" id="{44C2C421-121B-CD43-F68D-F60E4A32A052}"/>
                </a:ext>
              </a:extLst>
            </p:cNvPr>
            <p:cNvCxnSpPr>
              <a:cxnSpLocks/>
            </p:cNvCxnSpPr>
            <p:nvPr/>
          </p:nvCxnSpPr>
          <p:spPr>
            <a:xfrm>
              <a:off x="8453453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Lige forbindelse 539">
              <a:extLst>
                <a:ext uri="{FF2B5EF4-FFF2-40B4-BE49-F238E27FC236}">
                  <a16:creationId xmlns:a16="http://schemas.microsoft.com/office/drawing/2014/main" id="{42E3B917-CECD-323E-24F4-C47BD9201509}"/>
                </a:ext>
              </a:extLst>
            </p:cNvPr>
            <p:cNvCxnSpPr>
              <a:cxnSpLocks/>
            </p:cNvCxnSpPr>
            <p:nvPr/>
          </p:nvCxnSpPr>
          <p:spPr>
            <a:xfrm>
              <a:off x="8592042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Lige forbindelse 540">
              <a:extLst>
                <a:ext uri="{FF2B5EF4-FFF2-40B4-BE49-F238E27FC236}">
                  <a16:creationId xmlns:a16="http://schemas.microsoft.com/office/drawing/2014/main" id="{B1A61C56-8448-D597-A27D-2540C72762C2}"/>
                </a:ext>
              </a:extLst>
            </p:cNvPr>
            <p:cNvCxnSpPr>
              <a:cxnSpLocks/>
            </p:cNvCxnSpPr>
            <p:nvPr/>
          </p:nvCxnSpPr>
          <p:spPr>
            <a:xfrm>
              <a:off x="8730631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Lige forbindelse 541">
              <a:extLst>
                <a:ext uri="{FF2B5EF4-FFF2-40B4-BE49-F238E27FC236}">
                  <a16:creationId xmlns:a16="http://schemas.microsoft.com/office/drawing/2014/main" id="{35C66A69-A548-B4A3-D0F0-6530672F93D6}"/>
                </a:ext>
              </a:extLst>
            </p:cNvPr>
            <p:cNvCxnSpPr>
              <a:cxnSpLocks/>
            </p:cNvCxnSpPr>
            <p:nvPr/>
          </p:nvCxnSpPr>
          <p:spPr>
            <a:xfrm>
              <a:off x="8314864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Lige forbindelse 542">
              <a:extLst>
                <a:ext uri="{FF2B5EF4-FFF2-40B4-BE49-F238E27FC236}">
                  <a16:creationId xmlns:a16="http://schemas.microsoft.com/office/drawing/2014/main" id="{E35ECB5B-E79F-C3EE-5B45-0F200850C814}"/>
                </a:ext>
              </a:extLst>
            </p:cNvPr>
            <p:cNvCxnSpPr>
              <a:cxnSpLocks/>
            </p:cNvCxnSpPr>
            <p:nvPr/>
          </p:nvCxnSpPr>
          <p:spPr>
            <a:xfrm>
              <a:off x="9007809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Lige forbindelse 543">
              <a:extLst>
                <a:ext uri="{FF2B5EF4-FFF2-40B4-BE49-F238E27FC236}">
                  <a16:creationId xmlns:a16="http://schemas.microsoft.com/office/drawing/2014/main" id="{3F52AC53-11D1-0374-4A57-2A1B8293E702}"/>
                </a:ext>
              </a:extLst>
            </p:cNvPr>
            <p:cNvCxnSpPr>
              <a:cxnSpLocks/>
            </p:cNvCxnSpPr>
            <p:nvPr/>
          </p:nvCxnSpPr>
          <p:spPr>
            <a:xfrm>
              <a:off x="9284987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Lige forbindelse 544">
              <a:extLst>
                <a:ext uri="{FF2B5EF4-FFF2-40B4-BE49-F238E27FC236}">
                  <a16:creationId xmlns:a16="http://schemas.microsoft.com/office/drawing/2014/main" id="{5300E156-2888-5495-9D3C-01ADFC44EF6D}"/>
                </a:ext>
              </a:extLst>
            </p:cNvPr>
            <p:cNvCxnSpPr>
              <a:cxnSpLocks/>
            </p:cNvCxnSpPr>
            <p:nvPr/>
          </p:nvCxnSpPr>
          <p:spPr>
            <a:xfrm>
              <a:off x="9423576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Lige forbindelse 545">
              <a:extLst>
                <a:ext uri="{FF2B5EF4-FFF2-40B4-BE49-F238E27FC236}">
                  <a16:creationId xmlns:a16="http://schemas.microsoft.com/office/drawing/2014/main" id="{5FE02C46-6226-F257-0D84-3AE6A14E3C13}"/>
                </a:ext>
              </a:extLst>
            </p:cNvPr>
            <p:cNvCxnSpPr>
              <a:cxnSpLocks/>
            </p:cNvCxnSpPr>
            <p:nvPr/>
          </p:nvCxnSpPr>
          <p:spPr>
            <a:xfrm>
              <a:off x="9562165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Lige forbindelse 546">
              <a:extLst>
                <a:ext uri="{FF2B5EF4-FFF2-40B4-BE49-F238E27FC236}">
                  <a16:creationId xmlns:a16="http://schemas.microsoft.com/office/drawing/2014/main" id="{119CBF68-A17C-513C-3E6D-4404EC0DB7BF}"/>
                </a:ext>
              </a:extLst>
            </p:cNvPr>
            <p:cNvCxnSpPr>
              <a:cxnSpLocks/>
            </p:cNvCxnSpPr>
            <p:nvPr/>
          </p:nvCxnSpPr>
          <p:spPr>
            <a:xfrm>
              <a:off x="9700754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Lige forbindelse 547">
              <a:extLst>
                <a:ext uri="{FF2B5EF4-FFF2-40B4-BE49-F238E27FC236}">
                  <a16:creationId xmlns:a16="http://schemas.microsoft.com/office/drawing/2014/main" id="{9AC029DC-6F6D-10FB-12E0-DCA1E065526A}"/>
                </a:ext>
              </a:extLst>
            </p:cNvPr>
            <p:cNvCxnSpPr>
              <a:cxnSpLocks/>
            </p:cNvCxnSpPr>
            <p:nvPr/>
          </p:nvCxnSpPr>
          <p:spPr>
            <a:xfrm>
              <a:off x="9977932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Lige forbindelse 548">
              <a:extLst>
                <a:ext uri="{FF2B5EF4-FFF2-40B4-BE49-F238E27FC236}">
                  <a16:creationId xmlns:a16="http://schemas.microsoft.com/office/drawing/2014/main" id="{8E4B3C8D-178D-F780-2A37-3154F267DEF0}"/>
                </a:ext>
              </a:extLst>
            </p:cNvPr>
            <p:cNvCxnSpPr>
              <a:cxnSpLocks/>
            </p:cNvCxnSpPr>
            <p:nvPr/>
          </p:nvCxnSpPr>
          <p:spPr>
            <a:xfrm>
              <a:off x="10255110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Lige forbindelse 549">
              <a:extLst>
                <a:ext uri="{FF2B5EF4-FFF2-40B4-BE49-F238E27FC236}">
                  <a16:creationId xmlns:a16="http://schemas.microsoft.com/office/drawing/2014/main" id="{5F04D8C0-D07C-AA6C-3034-21662840B1A6}"/>
                </a:ext>
              </a:extLst>
            </p:cNvPr>
            <p:cNvCxnSpPr>
              <a:cxnSpLocks/>
            </p:cNvCxnSpPr>
            <p:nvPr/>
          </p:nvCxnSpPr>
          <p:spPr>
            <a:xfrm>
              <a:off x="10393699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Lige forbindelse 550">
              <a:extLst>
                <a:ext uri="{FF2B5EF4-FFF2-40B4-BE49-F238E27FC236}">
                  <a16:creationId xmlns:a16="http://schemas.microsoft.com/office/drawing/2014/main" id="{79205021-24B4-86E3-52A7-D163651BE891}"/>
                </a:ext>
              </a:extLst>
            </p:cNvPr>
            <p:cNvCxnSpPr>
              <a:cxnSpLocks/>
            </p:cNvCxnSpPr>
            <p:nvPr/>
          </p:nvCxnSpPr>
          <p:spPr>
            <a:xfrm>
              <a:off x="10670877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Lige forbindelse 551">
              <a:extLst>
                <a:ext uri="{FF2B5EF4-FFF2-40B4-BE49-F238E27FC236}">
                  <a16:creationId xmlns:a16="http://schemas.microsoft.com/office/drawing/2014/main" id="{EB7CA475-974F-EECC-2733-6E6133D1D0E8}"/>
                </a:ext>
              </a:extLst>
            </p:cNvPr>
            <p:cNvCxnSpPr>
              <a:cxnSpLocks/>
            </p:cNvCxnSpPr>
            <p:nvPr/>
          </p:nvCxnSpPr>
          <p:spPr>
            <a:xfrm>
              <a:off x="10948055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3" name="Gruppe 552">
              <a:extLst>
                <a:ext uri="{FF2B5EF4-FFF2-40B4-BE49-F238E27FC236}">
                  <a16:creationId xmlns:a16="http://schemas.microsoft.com/office/drawing/2014/main" id="{C948092C-DC5D-6A77-6F82-51ABCAAC507D}"/>
                </a:ext>
              </a:extLst>
            </p:cNvPr>
            <p:cNvGrpSpPr/>
            <p:nvPr/>
          </p:nvGrpSpPr>
          <p:grpSpPr>
            <a:xfrm>
              <a:off x="1246825" y="0"/>
              <a:ext cx="9839819" cy="6577013"/>
              <a:chOff x="1246825" y="0"/>
              <a:chExt cx="9839819" cy="6577013"/>
            </a:xfrm>
          </p:grpSpPr>
          <p:cxnSp>
            <p:nvCxnSpPr>
              <p:cNvPr id="562" name="Lige forbindelse 561">
                <a:extLst>
                  <a:ext uri="{FF2B5EF4-FFF2-40B4-BE49-F238E27FC236}">
                    <a16:creationId xmlns:a16="http://schemas.microsoft.com/office/drawing/2014/main" id="{BAD138A2-BAA0-1121-67F3-C1A5913054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825" y="0"/>
                <a:ext cx="0" cy="6577013"/>
              </a:xfrm>
              <a:prstGeom prst="line">
                <a:avLst/>
              </a:prstGeom>
              <a:ln w="6350">
                <a:solidFill>
                  <a:schemeClr val="bg2">
                    <a:alpha val="5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3" name="Lige forbindelse 562">
                <a:extLst>
                  <a:ext uri="{FF2B5EF4-FFF2-40B4-BE49-F238E27FC236}">
                    <a16:creationId xmlns:a16="http://schemas.microsoft.com/office/drawing/2014/main" id="{051B1E4D-0AF2-EE76-2684-52BBC36971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5414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4" name="Lige forbindelse 563">
                <a:extLst>
                  <a:ext uri="{FF2B5EF4-FFF2-40B4-BE49-F238E27FC236}">
                    <a16:creationId xmlns:a16="http://schemas.microsoft.com/office/drawing/2014/main" id="{2904D0B6-569D-D459-52EA-C9B368FD1D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8359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" name="Lige forbindelse 564">
                <a:extLst>
                  <a:ext uri="{FF2B5EF4-FFF2-40B4-BE49-F238E27FC236}">
                    <a16:creationId xmlns:a16="http://schemas.microsoft.com/office/drawing/2014/main" id="{F9097CA6-ED56-CBCD-F1CA-87F690B65F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55537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" name="Lige forbindelse 565">
                <a:extLst>
                  <a:ext uri="{FF2B5EF4-FFF2-40B4-BE49-F238E27FC236}">
                    <a16:creationId xmlns:a16="http://schemas.microsoft.com/office/drawing/2014/main" id="{636EBFB3-D032-604B-27E0-40F3921A15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8482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" name="Lige forbindelse 566">
                <a:extLst>
                  <a:ext uri="{FF2B5EF4-FFF2-40B4-BE49-F238E27FC236}">
                    <a16:creationId xmlns:a16="http://schemas.microsoft.com/office/drawing/2014/main" id="{98C3A568-C693-3F61-81AC-300E19F78A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5660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" name="Lige forbindelse 567">
                <a:extLst>
                  <a:ext uri="{FF2B5EF4-FFF2-40B4-BE49-F238E27FC236}">
                    <a16:creationId xmlns:a16="http://schemas.microsoft.com/office/drawing/2014/main" id="{2145D40D-3F61-DB03-9D99-6445D7F036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18605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" name="Lige forbindelse 568">
                <a:extLst>
                  <a:ext uri="{FF2B5EF4-FFF2-40B4-BE49-F238E27FC236}">
                    <a16:creationId xmlns:a16="http://schemas.microsoft.com/office/drawing/2014/main" id="{A0E5D279-4401-A832-D4AB-1294C36768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5783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" name="Lige forbindelse 569">
                <a:extLst>
                  <a:ext uri="{FF2B5EF4-FFF2-40B4-BE49-F238E27FC236}">
                    <a16:creationId xmlns:a16="http://schemas.microsoft.com/office/drawing/2014/main" id="{0AB06869-50E7-4FDC-B921-C71BA63596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88728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" name="Lige forbindelse 570">
                <a:extLst>
                  <a:ext uri="{FF2B5EF4-FFF2-40B4-BE49-F238E27FC236}">
                    <a16:creationId xmlns:a16="http://schemas.microsoft.com/office/drawing/2014/main" id="{1FDACBA8-71BF-1F03-C139-19EE247A6E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65906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" name="Lige forbindelse 571">
                <a:extLst>
                  <a:ext uri="{FF2B5EF4-FFF2-40B4-BE49-F238E27FC236}">
                    <a16:creationId xmlns:a16="http://schemas.microsoft.com/office/drawing/2014/main" id="{B3028364-0A39-2931-D5D4-8DE2ED7A57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58851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" name="Lige forbindelse 572">
                <a:extLst>
                  <a:ext uri="{FF2B5EF4-FFF2-40B4-BE49-F238E27FC236}">
                    <a16:creationId xmlns:a16="http://schemas.microsoft.com/office/drawing/2014/main" id="{1E3DEF08-1FF7-7752-4A57-D72AD54680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36029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4" name="Lige forbindelse 573">
                <a:extLst>
                  <a:ext uri="{FF2B5EF4-FFF2-40B4-BE49-F238E27FC236}">
                    <a16:creationId xmlns:a16="http://schemas.microsoft.com/office/drawing/2014/main" id="{4EBC0896-3C92-5C19-A9F1-2CADA10E7B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28974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5" name="Lige forbindelse 574">
                <a:extLst>
                  <a:ext uri="{FF2B5EF4-FFF2-40B4-BE49-F238E27FC236}">
                    <a16:creationId xmlns:a16="http://schemas.microsoft.com/office/drawing/2014/main" id="{76EC5BEF-DC85-B95E-8E21-3ACEFEE475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06152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6" name="Lige forbindelse 575">
                <a:extLst>
                  <a:ext uri="{FF2B5EF4-FFF2-40B4-BE49-F238E27FC236}">
                    <a16:creationId xmlns:a16="http://schemas.microsoft.com/office/drawing/2014/main" id="{845CF1A9-18A8-2DDB-EBE6-1926C33068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99097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7" name="Lige forbindelse 576">
                <a:extLst>
                  <a:ext uri="{FF2B5EF4-FFF2-40B4-BE49-F238E27FC236}">
                    <a16:creationId xmlns:a16="http://schemas.microsoft.com/office/drawing/2014/main" id="{04F5A1DB-AD0A-5806-B8F5-D60CCE2F3E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76275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8" name="Lige forbindelse 577">
                <a:extLst>
                  <a:ext uri="{FF2B5EF4-FFF2-40B4-BE49-F238E27FC236}">
                    <a16:creationId xmlns:a16="http://schemas.microsoft.com/office/drawing/2014/main" id="{9A7A96E3-2E85-8A38-E148-9067B7E8C5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9220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9" name="Lige forbindelse 578">
                <a:extLst>
                  <a:ext uri="{FF2B5EF4-FFF2-40B4-BE49-F238E27FC236}">
                    <a16:creationId xmlns:a16="http://schemas.microsoft.com/office/drawing/2014/main" id="{B2AF1B3C-97F1-5740-E5BE-EF955A5C60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46398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0" name="Lige forbindelse 579">
                <a:extLst>
                  <a:ext uri="{FF2B5EF4-FFF2-40B4-BE49-F238E27FC236}">
                    <a16:creationId xmlns:a16="http://schemas.microsoft.com/office/drawing/2014/main" id="{E11B9E46-7EDC-F79A-7118-0C53CDE20B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39343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1" name="Lige forbindelse 580">
                <a:extLst>
                  <a:ext uri="{FF2B5EF4-FFF2-40B4-BE49-F238E27FC236}">
                    <a16:creationId xmlns:a16="http://schemas.microsoft.com/office/drawing/2014/main" id="{AC662E66-93F0-FF45-1541-0FE307F291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16521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2" name="Lige forbindelse 581">
                <a:extLst>
                  <a:ext uri="{FF2B5EF4-FFF2-40B4-BE49-F238E27FC236}">
                    <a16:creationId xmlns:a16="http://schemas.microsoft.com/office/drawing/2014/main" id="{E7F07DAD-13CB-B63E-8C6F-51049DD760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09466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3" name="Lige forbindelse 582">
                <a:extLst>
                  <a:ext uri="{FF2B5EF4-FFF2-40B4-BE49-F238E27FC236}">
                    <a16:creationId xmlns:a16="http://schemas.microsoft.com/office/drawing/2014/main" id="{38815D5F-B44F-932D-70C2-18CF242EC0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86644" y="0"/>
                <a:ext cx="0" cy="6577013"/>
              </a:xfrm>
              <a:prstGeom prst="line">
                <a:avLst/>
              </a:prstGeom>
              <a:ln w="6350">
                <a:solidFill>
                  <a:srgbClr val="A4B2BA">
                    <a:alpha val="55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54" name="Lige forbindelse 553">
              <a:extLst>
                <a:ext uri="{FF2B5EF4-FFF2-40B4-BE49-F238E27FC236}">
                  <a16:creationId xmlns:a16="http://schemas.microsoft.com/office/drawing/2014/main" id="{76B9C563-A180-DA54-9EF3-56B6ADCC6740}"/>
                </a:ext>
              </a:extLst>
            </p:cNvPr>
            <p:cNvCxnSpPr>
              <a:cxnSpLocks/>
            </p:cNvCxnSpPr>
            <p:nvPr/>
          </p:nvCxnSpPr>
          <p:spPr>
            <a:xfrm>
              <a:off x="10532288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Lige forbindelse 554">
              <a:extLst>
                <a:ext uri="{FF2B5EF4-FFF2-40B4-BE49-F238E27FC236}">
                  <a16:creationId xmlns:a16="http://schemas.microsoft.com/office/drawing/2014/main" id="{C91794C5-3D16-4A1B-3607-67B6B1C4495C}"/>
                </a:ext>
              </a:extLst>
            </p:cNvPr>
            <p:cNvCxnSpPr>
              <a:cxnSpLocks/>
            </p:cNvCxnSpPr>
            <p:nvPr/>
          </p:nvCxnSpPr>
          <p:spPr>
            <a:xfrm>
              <a:off x="11225233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Lige forbindelse 555">
              <a:extLst>
                <a:ext uri="{FF2B5EF4-FFF2-40B4-BE49-F238E27FC236}">
                  <a16:creationId xmlns:a16="http://schemas.microsoft.com/office/drawing/2014/main" id="{E201C51D-780F-0005-3A60-D740B8757E19}"/>
                </a:ext>
              </a:extLst>
            </p:cNvPr>
            <p:cNvCxnSpPr>
              <a:cxnSpLocks/>
            </p:cNvCxnSpPr>
            <p:nvPr/>
          </p:nvCxnSpPr>
          <p:spPr>
            <a:xfrm>
              <a:off x="11363822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Lige forbindelse 556">
              <a:extLst>
                <a:ext uri="{FF2B5EF4-FFF2-40B4-BE49-F238E27FC236}">
                  <a16:creationId xmlns:a16="http://schemas.microsoft.com/office/drawing/2014/main" id="{0CF87352-2AAA-8FEC-D27E-0A5CA6D60AC6}"/>
                </a:ext>
              </a:extLst>
            </p:cNvPr>
            <p:cNvCxnSpPr>
              <a:cxnSpLocks/>
            </p:cNvCxnSpPr>
            <p:nvPr/>
          </p:nvCxnSpPr>
          <p:spPr>
            <a:xfrm>
              <a:off x="11502411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8" name="Lige forbindelse 557">
              <a:extLst>
                <a:ext uri="{FF2B5EF4-FFF2-40B4-BE49-F238E27FC236}">
                  <a16:creationId xmlns:a16="http://schemas.microsoft.com/office/drawing/2014/main" id="{9FF4E0E7-16B1-A068-1BEA-0DE5E8166DB8}"/>
                </a:ext>
              </a:extLst>
            </p:cNvPr>
            <p:cNvCxnSpPr>
              <a:cxnSpLocks/>
            </p:cNvCxnSpPr>
            <p:nvPr/>
          </p:nvCxnSpPr>
          <p:spPr>
            <a:xfrm>
              <a:off x="11641000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Lige forbindelse 558">
              <a:extLst>
                <a:ext uri="{FF2B5EF4-FFF2-40B4-BE49-F238E27FC236}">
                  <a16:creationId xmlns:a16="http://schemas.microsoft.com/office/drawing/2014/main" id="{CFA0AEED-EB61-A2BA-3779-1DDEC53BEAD8}"/>
                </a:ext>
              </a:extLst>
            </p:cNvPr>
            <p:cNvCxnSpPr>
              <a:cxnSpLocks/>
            </p:cNvCxnSpPr>
            <p:nvPr/>
          </p:nvCxnSpPr>
          <p:spPr>
            <a:xfrm>
              <a:off x="11779589" y="0"/>
              <a:ext cx="0" cy="6577013"/>
            </a:xfrm>
            <a:prstGeom prst="line">
              <a:avLst/>
            </a:prstGeom>
            <a:ln w="6350">
              <a:solidFill>
                <a:srgbClr val="AB2026">
                  <a:alpha val="5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Lige forbindelse 559">
              <a:extLst>
                <a:ext uri="{FF2B5EF4-FFF2-40B4-BE49-F238E27FC236}">
                  <a16:creationId xmlns:a16="http://schemas.microsoft.com/office/drawing/2014/main" id="{722C3CB6-FA54-E72F-6763-DB2BB33B30DF}"/>
                </a:ext>
              </a:extLst>
            </p:cNvPr>
            <p:cNvCxnSpPr>
              <a:cxnSpLocks/>
            </p:cNvCxnSpPr>
            <p:nvPr/>
          </p:nvCxnSpPr>
          <p:spPr>
            <a:xfrm>
              <a:off x="11918178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Lige forbindelse 560">
              <a:extLst>
                <a:ext uri="{FF2B5EF4-FFF2-40B4-BE49-F238E27FC236}">
                  <a16:creationId xmlns:a16="http://schemas.microsoft.com/office/drawing/2014/main" id="{CD5B23AF-EDC8-E1EF-5450-A08C8BCAA02E}"/>
                </a:ext>
              </a:extLst>
            </p:cNvPr>
            <p:cNvCxnSpPr>
              <a:cxnSpLocks/>
            </p:cNvCxnSpPr>
            <p:nvPr/>
          </p:nvCxnSpPr>
          <p:spPr>
            <a:xfrm>
              <a:off x="12056745" y="0"/>
              <a:ext cx="0" cy="6577013"/>
            </a:xfrm>
            <a:prstGeom prst="line">
              <a:avLst/>
            </a:prstGeom>
            <a:ln w="6350">
              <a:solidFill>
                <a:schemeClr val="bg2"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092F24B-A093-47A1-B350-950645506C7D}"/>
              </a:ext>
            </a:extLst>
          </p:cNvPr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da-DK" dirty="0"/>
              <a:t>Hjælpelinjer: </a:t>
            </a:r>
            <a:r>
              <a:rPr lang="da-DK" b="0" dirty="0"/>
              <a:t>Opbygning af slides med </a:t>
            </a:r>
            <a:r>
              <a:rPr lang="da-DK" b="0" dirty="0" err="1"/>
              <a:t>grid</a:t>
            </a:r>
            <a:endParaRPr lang="da-DK" b="0" dirty="0"/>
          </a:p>
        </p:txBody>
      </p:sp>
      <p:sp>
        <p:nvSpPr>
          <p:cNvPr id="330" name="Pladsholder til dato 329">
            <a:extLst>
              <a:ext uri="{FF2B5EF4-FFF2-40B4-BE49-F238E27FC236}">
                <a16:creationId xmlns:a16="http://schemas.microsoft.com/office/drawing/2014/main" id="{2FBC479C-8EDD-33EC-83C6-9760C883D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0D0B2-B86F-49CD-9875-A3769F069C9B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331" name="Pladsholder til slidenummer 330">
            <a:extLst>
              <a:ext uri="{FF2B5EF4-FFF2-40B4-BE49-F238E27FC236}">
                <a16:creationId xmlns:a16="http://schemas.microsoft.com/office/drawing/2014/main" id="{8A76A4B5-454A-83C5-68DA-4D5A62A5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CFEF7-0207-45CF-AA06-C9A1B1914470}" type="slidenum">
              <a:rPr lang="da-DK" smtClean="0"/>
              <a:pPr/>
              <a:t>12</a:t>
            </a:fld>
            <a:endParaRPr lang="da-DK" dirty="0"/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5CA261D8-C438-27E4-9CE2-FED5779B3E2D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9127032" y="2488666"/>
            <a:ext cx="1643063" cy="95447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tabLst>
                <a:tab pos="623888" algn="l"/>
              </a:tabLst>
            </a:pPr>
            <a:r>
              <a:rPr lang="da-DK" sz="1200" b="1" dirty="0"/>
              <a:t>Almindelig afstand</a:t>
            </a:r>
            <a:br>
              <a:rPr lang="da-DK" sz="1200" b="1" dirty="0"/>
            </a:br>
            <a:r>
              <a:rPr lang="da-DK" sz="1200" dirty="0"/>
              <a:t>Venstre	7,5 mm</a:t>
            </a:r>
          </a:p>
          <a:p>
            <a:pPr>
              <a:tabLst>
                <a:tab pos="623888" algn="l"/>
              </a:tabLst>
            </a:pPr>
            <a:r>
              <a:rPr lang="da-DK" sz="1200" dirty="0"/>
              <a:t>Højre	7,5 mm</a:t>
            </a:r>
          </a:p>
          <a:p>
            <a:pPr>
              <a:tabLst>
                <a:tab pos="623888" algn="l"/>
              </a:tabLst>
            </a:pPr>
            <a:r>
              <a:rPr lang="da-DK" sz="1200" dirty="0"/>
              <a:t>Top	6,5 mm</a:t>
            </a:r>
          </a:p>
          <a:p>
            <a:pPr>
              <a:tabLst>
                <a:tab pos="623888" algn="l"/>
              </a:tabLst>
            </a:pPr>
            <a:r>
              <a:rPr lang="da-DK" sz="1200" dirty="0"/>
              <a:t>Bund	6,5 mm</a:t>
            </a:r>
          </a:p>
        </p:txBody>
      </p:sp>
      <p:sp>
        <p:nvSpPr>
          <p:cNvPr id="299" name="Left Brace 298">
            <a:extLst>
              <a:ext uri="{FF2B5EF4-FFF2-40B4-BE49-F238E27FC236}">
                <a16:creationId xmlns:a16="http://schemas.microsoft.com/office/drawing/2014/main" id="{693E5E8C-34AC-D4B2-7A46-323C0E80945E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>
          <a:xfrm rot="5400000">
            <a:off x="687504" y="1133135"/>
            <a:ext cx="154781" cy="701113"/>
          </a:xfrm>
          <a:prstGeom prst="leftBrace">
            <a:avLst/>
          </a:prstGeom>
          <a:ln w="12700">
            <a:solidFill>
              <a:srgbClr val="A4B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0BCCF5A4-F7B6-1231-1BEC-3BF79F0A0460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422391" y="1263453"/>
            <a:ext cx="693061" cy="2771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800" b="1" dirty="0">
                <a:solidFill>
                  <a:srgbClr val="A4B2BA"/>
                </a:solidFill>
              </a:rPr>
              <a:t>Kolonne 1</a:t>
            </a:r>
          </a:p>
        </p:txBody>
      </p:sp>
      <p:sp>
        <p:nvSpPr>
          <p:cNvPr id="302" name="Left Brace 301">
            <a:extLst>
              <a:ext uri="{FF2B5EF4-FFF2-40B4-BE49-F238E27FC236}">
                <a16:creationId xmlns:a16="http://schemas.microsoft.com/office/drawing/2014/main" id="{9750A669-DBC8-36BB-5552-5C8E281920DC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>
          <a:xfrm rot="5400000">
            <a:off x="1656651" y="1133136"/>
            <a:ext cx="154781" cy="701113"/>
          </a:xfrm>
          <a:prstGeom prst="leftBrace">
            <a:avLst/>
          </a:prstGeom>
          <a:ln w="12700">
            <a:solidFill>
              <a:srgbClr val="A4B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C4BC8165-802D-4EF0-8876-4CD24DE74FAE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>
          <a:xfrm>
            <a:off x="1391392" y="1263454"/>
            <a:ext cx="696611" cy="2771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800" b="1" dirty="0">
                <a:solidFill>
                  <a:srgbClr val="A4B2BA"/>
                </a:solidFill>
              </a:rPr>
              <a:t>Kolonne 2</a:t>
            </a:r>
          </a:p>
        </p:txBody>
      </p:sp>
      <p:sp>
        <p:nvSpPr>
          <p:cNvPr id="304" name="Left Brace 303">
            <a:extLst>
              <a:ext uri="{FF2B5EF4-FFF2-40B4-BE49-F238E27FC236}">
                <a16:creationId xmlns:a16="http://schemas.microsoft.com/office/drawing/2014/main" id="{837498AD-3006-1DFF-930E-F472E3EB868D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>
          <a:xfrm rot="5400000">
            <a:off x="2625798" y="1133135"/>
            <a:ext cx="154781" cy="701113"/>
          </a:xfrm>
          <a:prstGeom prst="leftBrace">
            <a:avLst/>
          </a:prstGeom>
          <a:ln w="12700">
            <a:solidFill>
              <a:srgbClr val="A4B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3D2DA55E-5F78-5C05-5F65-A4F34E4A88BF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>
          <a:xfrm>
            <a:off x="2359443" y="1263453"/>
            <a:ext cx="694013" cy="2771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800" b="1" dirty="0">
                <a:solidFill>
                  <a:srgbClr val="A4B2BA"/>
                </a:solidFill>
              </a:rPr>
              <a:t>Kolonne 3</a:t>
            </a:r>
          </a:p>
        </p:txBody>
      </p:sp>
      <p:sp>
        <p:nvSpPr>
          <p:cNvPr id="306" name="Left Brace 305">
            <a:extLst>
              <a:ext uri="{FF2B5EF4-FFF2-40B4-BE49-F238E27FC236}">
                <a16:creationId xmlns:a16="http://schemas.microsoft.com/office/drawing/2014/main" id="{9E59FF09-06B6-6E05-492D-D6E4DF8E3CDD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>
          <a:xfrm rot="5400000">
            <a:off x="3594945" y="1133136"/>
            <a:ext cx="154781" cy="701113"/>
          </a:xfrm>
          <a:prstGeom prst="leftBrace">
            <a:avLst/>
          </a:prstGeom>
          <a:ln w="12700">
            <a:solidFill>
              <a:srgbClr val="A4B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55A8D344-BDDE-E224-2684-B6B01FACE0B3}"/>
              </a:ext>
            </a:extLst>
          </p:cNvPr>
          <p:cNvSpPr txBox="1">
            <a:spLocks/>
          </p:cNvSpPr>
          <p:nvPr>
            <p:custDataLst>
              <p:tags r:id="rId17"/>
            </p:custDataLst>
          </p:nvPr>
        </p:nvSpPr>
        <p:spPr>
          <a:xfrm>
            <a:off x="3331995" y="1263454"/>
            <a:ext cx="690463" cy="2771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800" b="1" dirty="0">
                <a:solidFill>
                  <a:srgbClr val="A4B2BA"/>
                </a:solidFill>
              </a:rPr>
              <a:t>Kolonne 4</a:t>
            </a:r>
          </a:p>
        </p:txBody>
      </p:sp>
      <p:sp>
        <p:nvSpPr>
          <p:cNvPr id="308" name="Left Brace 307">
            <a:extLst>
              <a:ext uri="{FF2B5EF4-FFF2-40B4-BE49-F238E27FC236}">
                <a16:creationId xmlns:a16="http://schemas.microsoft.com/office/drawing/2014/main" id="{2819260C-5701-D364-56DE-A5EB6D8F6363}"/>
              </a:ext>
            </a:extLst>
          </p:cNvPr>
          <p:cNvSpPr>
            <a:spLocks/>
          </p:cNvSpPr>
          <p:nvPr>
            <p:custDataLst>
              <p:tags r:id="rId18"/>
            </p:custDataLst>
          </p:nvPr>
        </p:nvSpPr>
        <p:spPr>
          <a:xfrm rot="5400000">
            <a:off x="4564093" y="1133135"/>
            <a:ext cx="154781" cy="701113"/>
          </a:xfrm>
          <a:prstGeom prst="leftBrace">
            <a:avLst/>
          </a:prstGeom>
          <a:ln w="12700">
            <a:solidFill>
              <a:srgbClr val="A4B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138EA91B-9901-6E81-AFFE-CD1166A9D2D1}"/>
              </a:ext>
            </a:extLst>
          </p:cNvPr>
          <p:cNvSpPr txBox="1">
            <a:spLocks/>
          </p:cNvSpPr>
          <p:nvPr>
            <p:custDataLst>
              <p:tags r:id="rId19"/>
            </p:custDataLst>
          </p:nvPr>
        </p:nvSpPr>
        <p:spPr>
          <a:xfrm>
            <a:off x="4304547" y="1263453"/>
            <a:ext cx="686912" cy="2771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800" b="1" dirty="0">
                <a:solidFill>
                  <a:srgbClr val="A4B2BA"/>
                </a:solidFill>
              </a:rPr>
              <a:t>Kolonne 5</a:t>
            </a:r>
          </a:p>
        </p:txBody>
      </p:sp>
      <p:sp>
        <p:nvSpPr>
          <p:cNvPr id="310" name="Left Brace 309">
            <a:extLst>
              <a:ext uri="{FF2B5EF4-FFF2-40B4-BE49-F238E27FC236}">
                <a16:creationId xmlns:a16="http://schemas.microsoft.com/office/drawing/2014/main" id="{9F2C82E9-C922-91AB-0FA9-6EDA98779171}"/>
              </a:ext>
            </a:extLst>
          </p:cNvPr>
          <p:cNvSpPr>
            <a:spLocks/>
          </p:cNvSpPr>
          <p:nvPr>
            <p:custDataLst>
              <p:tags r:id="rId20"/>
            </p:custDataLst>
          </p:nvPr>
        </p:nvSpPr>
        <p:spPr>
          <a:xfrm rot="5400000">
            <a:off x="5533240" y="1133136"/>
            <a:ext cx="154781" cy="701113"/>
          </a:xfrm>
          <a:prstGeom prst="leftBrace">
            <a:avLst/>
          </a:prstGeom>
          <a:ln w="12700">
            <a:solidFill>
              <a:srgbClr val="A4B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F6CDD569-CEFB-B477-9671-AF6BA67D4A66}"/>
              </a:ext>
            </a:extLst>
          </p:cNvPr>
          <p:cNvSpPr txBox="1">
            <a:spLocks/>
          </p:cNvSpPr>
          <p:nvPr>
            <p:custDataLst>
              <p:tags r:id="rId21"/>
            </p:custDataLst>
          </p:nvPr>
        </p:nvSpPr>
        <p:spPr>
          <a:xfrm>
            <a:off x="5277099" y="1263454"/>
            <a:ext cx="683362" cy="2771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800" b="1" dirty="0">
                <a:solidFill>
                  <a:srgbClr val="A4B2BA"/>
                </a:solidFill>
              </a:rPr>
              <a:t>Kolonne 6</a:t>
            </a:r>
          </a:p>
        </p:txBody>
      </p:sp>
      <p:sp>
        <p:nvSpPr>
          <p:cNvPr id="312" name="Left Brace 311">
            <a:extLst>
              <a:ext uri="{FF2B5EF4-FFF2-40B4-BE49-F238E27FC236}">
                <a16:creationId xmlns:a16="http://schemas.microsoft.com/office/drawing/2014/main" id="{8A9574D4-867A-25E7-4938-0458BF50B70D}"/>
              </a:ext>
            </a:extLst>
          </p:cNvPr>
          <p:cNvSpPr>
            <a:spLocks/>
          </p:cNvSpPr>
          <p:nvPr>
            <p:custDataLst>
              <p:tags r:id="rId22"/>
            </p:custDataLst>
          </p:nvPr>
        </p:nvSpPr>
        <p:spPr>
          <a:xfrm rot="5400000">
            <a:off x="6502387" y="1133135"/>
            <a:ext cx="154781" cy="701113"/>
          </a:xfrm>
          <a:prstGeom prst="leftBrace">
            <a:avLst/>
          </a:prstGeom>
          <a:ln w="12700">
            <a:solidFill>
              <a:srgbClr val="A4B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279FABD3-2430-81ED-8238-82FEBD6BD291}"/>
              </a:ext>
            </a:extLst>
          </p:cNvPr>
          <p:cNvSpPr txBox="1">
            <a:spLocks/>
          </p:cNvSpPr>
          <p:nvPr>
            <p:custDataLst>
              <p:tags r:id="rId23"/>
            </p:custDataLst>
          </p:nvPr>
        </p:nvSpPr>
        <p:spPr>
          <a:xfrm>
            <a:off x="6249651" y="1263453"/>
            <a:ext cx="679812" cy="2771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800" b="1" dirty="0">
                <a:solidFill>
                  <a:srgbClr val="A4B2BA"/>
                </a:solidFill>
              </a:rPr>
              <a:t>Kolonne 7</a:t>
            </a:r>
          </a:p>
        </p:txBody>
      </p:sp>
      <p:sp>
        <p:nvSpPr>
          <p:cNvPr id="314" name="Left Brace 313">
            <a:extLst>
              <a:ext uri="{FF2B5EF4-FFF2-40B4-BE49-F238E27FC236}">
                <a16:creationId xmlns:a16="http://schemas.microsoft.com/office/drawing/2014/main" id="{4C00CDC9-8C28-1FEA-E456-D82390CE5F0F}"/>
              </a:ext>
            </a:extLst>
          </p:cNvPr>
          <p:cNvSpPr>
            <a:spLocks/>
          </p:cNvSpPr>
          <p:nvPr>
            <p:custDataLst>
              <p:tags r:id="rId24"/>
            </p:custDataLst>
          </p:nvPr>
        </p:nvSpPr>
        <p:spPr>
          <a:xfrm rot="5400000">
            <a:off x="7471534" y="1133136"/>
            <a:ext cx="154781" cy="701113"/>
          </a:xfrm>
          <a:prstGeom prst="leftBrace">
            <a:avLst/>
          </a:prstGeom>
          <a:ln w="12700">
            <a:solidFill>
              <a:srgbClr val="A4B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010C15CB-CEB5-5CE9-4A4D-B3495CC0B8D5}"/>
              </a:ext>
            </a:extLst>
          </p:cNvPr>
          <p:cNvSpPr txBox="1">
            <a:spLocks/>
          </p:cNvSpPr>
          <p:nvPr>
            <p:custDataLst>
              <p:tags r:id="rId25"/>
            </p:custDataLst>
          </p:nvPr>
        </p:nvSpPr>
        <p:spPr>
          <a:xfrm>
            <a:off x="7207007" y="1263454"/>
            <a:ext cx="691457" cy="2771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800" b="1" dirty="0">
                <a:solidFill>
                  <a:srgbClr val="A4B2BA"/>
                </a:solidFill>
              </a:rPr>
              <a:t>Kolonne 8</a:t>
            </a:r>
          </a:p>
        </p:txBody>
      </p:sp>
      <p:sp>
        <p:nvSpPr>
          <p:cNvPr id="316" name="Left Brace 315">
            <a:extLst>
              <a:ext uri="{FF2B5EF4-FFF2-40B4-BE49-F238E27FC236}">
                <a16:creationId xmlns:a16="http://schemas.microsoft.com/office/drawing/2014/main" id="{FD7FC450-92F8-6D56-3292-E3DAE290FAE6}"/>
              </a:ext>
            </a:extLst>
          </p:cNvPr>
          <p:cNvSpPr>
            <a:spLocks/>
          </p:cNvSpPr>
          <p:nvPr>
            <p:custDataLst>
              <p:tags r:id="rId26"/>
            </p:custDataLst>
          </p:nvPr>
        </p:nvSpPr>
        <p:spPr>
          <a:xfrm rot="5400000">
            <a:off x="8440682" y="1133135"/>
            <a:ext cx="154781" cy="701113"/>
          </a:xfrm>
          <a:prstGeom prst="leftBrace">
            <a:avLst/>
          </a:prstGeom>
          <a:ln w="12700">
            <a:solidFill>
              <a:srgbClr val="A4B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B7B89921-B8BA-B67D-2E30-E0A51B8E9161}"/>
              </a:ext>
            </a:extLst>
          </p:cNvPr>
          <p:cNvSpPr txBox="1">
            <a:spLocks/>
          </p:cNvSpPr>
          <p:nvPr>
            <p:custDataLst>
              <p:tags r:id="rId27"/>
            </p:custDataLst>
          </p:nvPr>
        </p:nvSpPr>
        <p:spPr>
          <a:xfrm>
            <a:off x="8176010" y="1263453"/>
            <a:ext cx="693061" cy="2771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800" b="1" dirty="0">
                <a:solidFill>
                  <a:srgbClr val="A4B2BA"/>
                </a:solidFill>
              </a:rPr>
              <a:t>Kolonne 9</a:t>
            </a:r>
          </a:p>
        </p:txBody>
      </p:sp>
      <p:sp>
        <p:nvSpPr>
          <p:cNvPr id="318" name="Left Brace 317">
            <a:extLst>
              <a:ext uri="{FF2B5EF4-FFF2-40B4-BE49-F238E27FC236}">
                <a16:creationId xmlns:a16="http://schemas.microsoft.com/office/drawing/2014/main" id="{997674D4-B313-76B9-2C15-061961892A3C}"/>
              </a:ext>
            </a:extLst>
          </p:cNvPr>
          <p:cNvSpPr>
            <a:spLocks/>
          </p:cNvSpPr>
          <p:nvPr>
            <p:custDataLst>
              <p:tags r:id="rId28"/>
            </p:custDataLst>
          </p:nvPr>
        </p:nvSpPr>
        <p:spPr>
          <a:xfrm rot="5400000">
            <a:off x="9409829" y="1133136"/>
            <a:ext cx="154781" cy="701113"/>
          </a:xfrm>
          <a:prstGeom prst="leftBrace">
            <a:avLst/>
          </a:prstGeom>
          <a:ln w="12700">
            <a:solidFill>
              <a:srgbClr val="A4B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ED1478AA-125B-60A2-03D2-15255F058EA1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9145010" y="1263454"/>
            <a:ext cx="693062" cy="2771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800" b="1" dirty="0">
                <a:solidFill>
                  <a:srgbClr val="A4B2BA"/>
                </a:solidFill>
              </a:rPr>
              <a:t>Kolonne 10</a:t>
            </a:r>
          </a:p>
        </p:txBody>
      </p:sp>
      <p:sp>
        <p:nvSpPr>
          <p:cNvPr id="320" name="Left Brace 319">
            <a:extLst>
              <a:ext uri="{FF2B5EF4-FFF2-40B4-BE49-F238E27FC236}">
                <a16:creationId xmlns:a16="http://schemas.microsoft.com/office/drawing/2014/main" id="{B7C2FF93-236A-9086-16E1-B3699E924236}"/>
              </a:ext>
            </a:extLst>
          </p:cNvPr>
          <p:cNvSpPr>
            <a:spLocks/>
          </p:cNvSpPr>
          <p:nvPr>
            <p:custDataLst>
              <p:tags r:id="rId30"/>
            </p:custDataLst>
          </p:nvPr>
        </p:nvSpPr>
        <p:spPr>
          <a:xfrm rot="5400000">
            <a:off x="10378976" y="1133135"/>
            <a:ext cx="154781" cy="701113"/>
          </a:xfrm>
          <a:prstGeom prst="leftBrace">
            <a:avLst/>
          </a:prstGeom>
          <a:ln w="12700">
            <a:solidFill>
              <a:srgbClr val="A4B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3300A1D5-7333-A67B-35DB-2E98254B7D33}"/>
              </a:ext>
            </a:extLst>
          </p:cNvPr>
          <p:cNvSpPr txBox="1">
            <a:spLocks/>
          </p:cNvSpPr>
          <p:nvPr>
            <p:custDataLst>
              <p:tags r:id="rId31"/>
            </p:custDataLst>
          </p:nvPr>
        </p:nvSpPr>
        <p:spPr>
          <a:xfrm>
            <a:off x="10114012" y="1263453"/>
            <a:ext cx="693061" cy="2771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800" b="1" dirty="0">
                <a:solidFill>
                  <a:srgbClr val="A4B2BA"/>
                </a:solidFill>
              </a:rPr>
              <a:t>Kolonne 11</a:t>
            </a:r>
          </a:p>
        </p:txBody>
      </p:sp>
      <p:sp>
        <p:nvSpPr>
          <p:cNvPr id="322" name="Left Brace 321">
            <a:extLst>
              <a:ext uri="{FF2B5EF4-FFF2-40B4-BE49-F238E27FC236}">
                <a16:creationId xmlns:a16="http://schemas.microsoft.com/office/drawing/2014/main" id="{5A48B86A-1829-1380-CEA3-1B942B052E1E}"/>
              </a:ext>
            </a:extLst>
          </p:cNvPr>
          <p:cNvSpPr>
            <a:spLocks/>
          </p:cNvSpPr>
          <p:nvPr>
            <p:custDataLst>
              <p:tags r:id="rId32"/>
            </p:custDataLst>
          </p:nvPr>
        </p:nvSpPr>
        <p:spPr>
          <a:xfrm rot="5400000">
            <a:off x="11348127" y="1133136"/>
            <a:ext cx="154781" cy="701113"/>
          </a:xfrm>
          <a:prstGeom prst="leftBrace">
            <a:avLst/>
          </a:prstGeom>
          <a:ln w="12700">
            <a:solidFill>
              <a:srgbClr val="A4B2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0BD5C4E1-6CEB-7154-2750-AB4B10C4DD52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>
          <a:xfrm>
            <a:off x="11083014" y="1263454"/>
            <a:ext cx="688153" cy="2771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800" b="1" dirty="0">
                <a:solidFill>
                  <a:srgbClr val="A4B2BA"/>
                </a:solidFill>
              </a:rPr>
              <a:t>Kolonne 12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95A788-AEA9-15D3-5E9E-7340A4FE43C4}"/>
              </a:ext>
            </a:extLst>
          </p:cNvPr>
          <p:cNvSpPr txBox="1"/>
          <p:nvPr/>
        </p:nvSpPr>
        <p:spPr>
          <a:xfrm>
            <a:off x="692150" y="1987550"/>
            <a:ext cx="2355850" cy="15097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da-DK" sz="1200" b="1" dirty="0"/>
              <a:t>Almindelig afstand</a:t>
            </a:r>
            <a:br>
              <a:rPr lang="da-DK" sz="1200" dirty="0"/>
            </a:br>
            <a:r>
              <a:rPr lang="da-DK" sz="1200" dirty="0"/>
              <a:t>Vi bruger bred margen i </a:t>
            </a:r>
            <a:br>
              <a:rPr lang="da-DK" sz="1200" dirty="0"/>
            </a:br>
            <a:r>
              <a:rPr lang="da-DK" sz="1200" dirty="0"/>
              <a:t>kasser og mellem elementer </a:t>
            </a:r>
            <a:br>
              <a:rPr lang="da-DK" sz="1200" dirty="0"/>
            </a:br>
            <a:r>
              <a:rPr lang="da-DK" sz="1200" dirty="0"/>
              <a:t>(2 firkanter i </a:t>
            </a:r>
            <a:r>
              <a:rPr lang="da-DK" sz="1200" dirty="0" err="1"/>
              <a:t>grid’et</a:t>
            </a:r>
            <a:r>
              <a:rPr lang="da-DK" sz="1200" dirty="0"/>
              <a:t>).   </a:t>
            </a:r>
          </a:p>
        </p:txBody>
      </p:sp>
      <p:sp>
        <p:nvSpPr>
          <p:cNvPr id="11" name="TextBox 297">
            <a:extLst>
              <a:ext uri="{FF2B5EF4-FFF2-40B4-BE49-F238E27FC236}">
                <a16:creationId xmlns:a16="http://schemas.microsoft.com/office/drawing/2014/main" id="{76B7ED3F-A8B1-5738-652F-29EFF0ED8EC1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>
          <a:xfrm>
            <a:off x="9127032" y="4737003"/>
            <a:ext cx="1643063" cy="93258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tabLst>
                <a:tab pos="717550" algn="l"/>
              </a:tabLst>
            </a:pPr>
            <a:r>
              <a:rPr lang="da-DK" sz="1200" b="1" dirty="0"/>
              <a:t>Lille afstand</a:t>
            </a:r>
            <a:br>
              <a:rPr lang="da-DK" sz="1200" b="1" dirty="0"/>
            </a:br>
            <a:r>
              <a:rPr lang="da-DK" sz="1200" dirty="0"/>
              <a:t>Venstre	3,5 mm</a:t>
            </a:r>
          </a:p>
          <a:p>
            <a:pPr>
              <a:tabLst>
                <a:tab pos="717550" algn="l"/>
              </a:tabLst>
            </a:pPr>
            <a:r>
              <a:rPr lang="da-DK" sz="1200" dirty="0"/>
              <a:t>Højre	3,5 mm</a:t>
            </a:r>
          </a:p>
          <a:p>
            <a:pPr>
              <a:tabLst>
                <a:tab pos="717550" algn="l"/>
              </a:tabLst>
            </a:pPr>
            <a:r>
              <a:rPr lang="da-DK" sz="1200" dirty="0"/>
              <a:t>Top	2,5 mm</a:t>
            </a:r>
          </a:p>
          <a:p>
            <a:pPr>
              <a:tabLst>
                <a:tab pos="717550" algn="l"/>
              </a:tabLst>
            </a:pPr>
            <a:r>
              <a:rPr lang="da-DK" sz="1200" dirty="0"/>
              <a:t>Bund	2,5 mm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5FF3A159-998E-C50F-9590-FA50E431ED63}"/>
              </a:ext>
            </a:extLst>
          </p:cNvPr>
          <p:cNvSpPr txBox="1"/>
          <p:nvPr/>
        </p:nvSpPr>
        <p:spPr>
          <a:xfrm>
            <a:off x="692150" y="4188952"/>
            <a:ext cx="2355850" cy="15081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da-DK" sz="1200" b="1" dirty="0"/>
              <a:t>Lille afstand</a:t>
            </a:r>
            <a:br>
              <a:rPr lang="da-DK" sz="1200" dirty="0"/>
            </a:br>
            <a:r>
              <a:rPr lang="da-DK" sz="1200" dirty="0"/>
              <a:t>Når der er meget indhold, kan </a:t>
            </a:r>
            <a:br>
              <a:rPr lang="da-DK" sz="1200" dirty="0"/>
            </a:br>
            <a:r>
              <a:rPr lang="da-DK" sz="1200" dirty="0"/>
              <a:t>du bruge en smal margen og en lille afstand mellem elementerne</a:t>
            </a:r>
            <a:br>
              <a:rPr lang="da-DK" sz="1200" dirty="0"/>
            </a:br>
            <a:r>
              <a:rPr lang="da-DK" sz="1200" dirty="0"/>
              <a:t>(1 firkant i </a:t>
            </a:r>
            <a:r>
              <a:rPr lang="da-DK" sz="1200" dirty="0" err="1"/>
              <a:t>grid’et</a:t>
            </a:r>
            <a:r>
              <a:rPr lang="da-DK" sz="1200" dirty="0"/>
              <a:t>).</a:t>
            </a:r>
          </a:p>
        </p:txBody>
      </p:sp>
      <p:sp>
        <p:nvSpPr>
          <p:cNvPr id="9" name="TextBox 324">
            <a:extLst>
              <a:ext uri="{FF2B5EF4-FFF2-40B4-BE49-F238E27FC236}">
                <a16:creationId xmlns:a16="http://schemas.microsoft.com/office/drawing/2014/main" id="{20C172C4-AFBC-7E87-616F-F28D5418FA71}"/>
              </a:ext>
            </a:extLst>
          </p:cNvPr>
          <p:cNvSpPr txBox="1">
            <a:spLocks/>
          </p:cNvSpPr>
          <p:nvPr>
            <p:custDataLst>
              <p:tags r:id="rId35"/>
            </p:custDataLst>
          </p:nvPr>
        </p:nvSpPr>
        <p:spPr>
          <a:xfrm>
            <a:off x="10254725" y="5881158"/>
            <a:ext cx="1160629" cy="2015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1200">
                <a:solidFill>
                  <a:srgbClr val="A4B2BA"/>
                </a:solidFill>
              </a:rPr>
              <a:t>Layout område </a:t>
            </a:r>
            <a:endParaRPr lang="da-DK" sz="1200" dirty="0">
              <a:solidFill>
                <a:srgbClr val="A4B2BA"/>
              </a:solidFill>
            </a:endParaRPr>
          </a:p>
        </p:txBody>
      </p:sp>
      <p:pic>
        <p:nvPicPr>
          <p:cNvPr id="10" name="Graphic 326" descr="Arrow Right with solid fill">
            <a:extLst>
              <a:ext uri="{FF2B5EF4-FFF2-40B4-BE49-F238E27FC236}">
                <a16:creationId xmlns:a16="http://schemas.microsoft.com/office/drawing/2014/main" id="{39D2064E-C5D6-6006-674A-5E396E4D04A5}"/>
              </a:ext>
            </a:extLst>
          </p:cNvPr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1426346" y="5873537"/>
            <a:ext cx="228957" cy="200805"/>
          </a:xfrm>
          <a:prstGeom prst="rect">
            <a:avLst/>
          </a:prstGeom>
        </p:spPr>
      </p:pic>
      <p:cxnSp>
        <p:nvCxnSpPr>
          <p:cNvPr id="29" name="Straight Connector 292">
            <a:extLst>
              <a:ext uri="{FF2B5EF4-FFF2-40B4-BE49-F238E27FC236}">
                <a16:creationId xmlns:a16="http://schemas.microsoft.com/office/drawing/2014/main" id="{08F0BCC7-9E34-CA23-7C45-0AFD04C3CAC0}"/>
              </a:ext>
            </a:extLst>
          </p:cNvPr>
          <p:cNvCxnSpPr>
            <a:cxnSpLocks/>
          </p:cNvCxnSpPr>
          <p:nvPr>
            <p:custDataLst>
              <p:tags r:id="rId37"/>
            </p:custDataLst>
          </p:nvPr>
        </p:nvCxnSpPr>
        <p:spPr>
          <a:xfrm>
            <a:off x="6128330" y="2233373"/>
            <a:ext cx="3015670" cy="0"/>
          </a:xfrm>
          <a:prstGeom prst="line">
            <a:avLst/>
          </a:prstGeom>
          <a:ln w="12700">
            <a:gradFill>
              <a:gsLst>
                <a:gs pos="0">
                  <a:srgbClr val="AB2026">
                    <a:alpha val="0"/>
                  </a:srgbClr>
                </a:gs>
                <a:gs pos="14000">
                  <a:srgbClr val="AB2026"/>
                </a:gs>
                <a:gs pos="43000">
                  <a:srgbClr val="AB2026"/>
                </a:gs>
                <a:gs pos="100000">
                  <a:srgbClr val="AB2026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92">
            <a:extLst>
              <a:ext uri="{FF2B5EF4-FFF2-40B4-BE49-F238E27FC236}">
                <a16:creationId xmlns:a16="http://schemas.microsoft.com/office/drawing/2014/main" id="{FB38FFE6-3CD1-852C-07A6-896F820231E8}"/>
              </a:ext>
            </a:extLst>
          </p:cNvPr>
          <p:cNvCxnSpPr>
            <a:cxnSpLocks/>
          </p:cNvCxnSpPr>
          <p:nvPr>
            <p:custDataLst>
              <p:tags r:id="rId38"/>
            </p:custDataLst>
          </p:nvPr>
        </p:nvCxnSpPr>
        <p:spPr>
          <a:xfrm>
            <a:off x="6136844" y="4340853"/>
            <a:ext cx="3007156" cy="0"/>
          </a:xfrm>
          <a:prstGeom prst="line">
            <a:avLst/>
          </a:prstGeom>
          <a:ln w="12700">
            <a:gradFill>
              <a:gsLst>
                <a:gs pos="0">
                  <a:srgbClr val="AB2026">
                    <a:alpha val="0"/>
                  </a:srgbClr>
                </a:gs>
                <a:gs pos="14000">
                  <a:srgbClr val="AB2026"/>
                </a:gs>
                <a:gs pos="43000">
                  <a:srgbClr val="AB2026"/>
                </a:gs>
                <a:gs pos="100000">
                  <a:srgbClr val="AB2026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5269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8C421-169E-4C3B-B9B3-694A1C283B3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a-DK" dirty="0"/>
              <a:t>Standard elementer: </a:t>
            </a:r>
            <a:r>
              <a:rPr lang="da-DK" b="0" dirty="0"/>
              <a:t>Kopier og brug dem i din præsentation</a:t>
            </a:r>
            <a:br>
              <a:rPr lang="da-DK" b="0" dirty="0"/>
            </a:br>
            <a:endParaRPr lang="da-DK" b="0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64DC9F1-A993-A2C1-8127-1965D6DDB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F21DB-F3C3-4B64-95CF-1A751926119C}" type="slidenum">
              <a:rPr lang="da-DK" smtClean="0"/>
              <a:pPr/>
              <a:t>13</a:t>
            </a:fld>
            <a:endParaRPr lang="da-DK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2D7B2E-57D7-4548-9FD1-C2A51C4E2E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523604" y="1747520"/>
            <a:ext cx="846745" cy="560047"/>
          </a:xfrm>
          <a:custGeom>
            <a:avLst/>
            <a:gdLst>
              <a:gd name="connsiteX0" fmla="*/ 0 w 715842"/>
              <a:gd name="connsiteY0" fmla="*/ 0 h 715842"/>
              <a:gd name="connsiteX1" fmla="*/ 715842 w 715842"/>
              <a:gd name="connsiteY1" fmla="*/ 0 h 715842"/>
              <a:gd name="connsiteX2" fmla="*/ 715842 w 715842"/>
              <a:gd name="connsiteY2" fmla="*/ 715842 h 715842"/>
              <a:gd name="connsiteX3" fmla="*/ 0 w 715842"/>
              <a:gd name="connsiteY3" fmla="*/ 715842 h 715842"/>
              <a:gd name="connsiteX4" fmla="*/ 0 w 715842"/>
              <a:gd name="connsiteY4" fmla="*/ 0 h 715842"/>
              <a:gd name="connsiteX0" fmla="*/ 715842 w 807282"/>
              <a:gd name="connsiteY0" fmla="*/ 715842 h 807282"/>
              <a:gd name="connsiteX1" fmla="*/ 0 w 807282"/>
              <a:gd name="connsiteY1" fmla="*/ 715842 h 807282"/>
              <a:gd name="connsiteX2" fmla="*/ 0 w 807282"/>
              <a:gd name="connsiteY2" fmla="*/ 0 h 807282"/>
              <a:gd name="connsiteX3" fmla="*/ 715842 w 807282"/>
              <a:gd name="connsiteY3" fmla="*/ 0 h 807282"/>
              <a:gd name="connsiteX4" fmla="*/ 807282 w 807282"/>
              <a:gd name="connsiteY4" fmla="*/ 807282 h 807282"/>
              <a:gd name="connsiteX0" fmla="*/ 0 w 807282"/>
              <a:gd name="connsiteY0" fmla="*/ 715842 h 807282"/>
              <a:gd name="connsiteX1" fmla="*/ 0 w 807282"/>
              <a:gd name="connsiteY1" fmla="*/ 0 h 807282"/>
              <a:gd name="connsiteX2" fmla="*/ 715842 w 807282"/>
              <a:gd name="connsiteY2" fmla="*/ 0 h 807282"/>
              <a:gd name="connsiteX3" fmla="*/ 807282 w 807282"/>
              <a:gd name="connsiteY3" fmla="*/ 807282 h 807282"/>
              <a:gd name="connsiteX0" fmla="*/ 0 w 796831"/>
              <a:gd name="connsiteY0" fmla="*/ 715842 h 807282"/>
              <a:gd name="connsiteX1" fmla="*/ 0 w 796831"/>
              <a:gd name="connsiteY1" fmla="*/ 0 h 807282"/>
              <a:gd name="connsiteX2" fmla="*/ 715842 w 796831"/>
              <a:gd name="connsiteY2" fmla="*/ 0 h 807282"/>
              <a:gd name="connsiteX3" fmla="*/ 796831 w 796831"/>
              <a:gd name="connsiteY3" fmla="*/ 807282 h 807282"/>
              <a:gd name="connsiteX0" fmla="*/ 0 w 715842"/>
              <a:gd name="connsiteY0" fmla="*/ 715842 h 715842"/>
              <a:gd name="connsiteX1" fmla="*/ 0 w 715842"/>
              <a:gd name="connsiteY1" fmla="*/ 0 h 715842"/>
              <a:gd name="connsiteX2" fmla="*/ 715842 w 715842"/>
              <a:gd name="connsiteY2" fmla="*/ 0 h 71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5842" h="715842">
                <a:moveTo>
                  <a:pt x="0" y="715842"/>
                </a:moveTo>
                <a:lnTo>
                  <a:pt x="0" y="0"/>
                </a:lnTo>
                <a:lnTo>
                  <a:pt x="715842" y="0"/>
                </a:lnTo>
              </a:path>
            </a:pathLst>
          </a:custGeom>
          <a:noFill/>
          <a:ln w="9525">
            <a:solidFill>
              <a:schemeClr val="tx1"/>
            </a:solidFill>
            <a:headEnd type="arrow" w="lg" len="med"/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0" name="Rectangle 13">
            <a:extLst>
              <a:ext uri="{FF2B5EF4-FFF2-40B4-BE49-F238E27FC236}">
                <a16:creationId xmlns:a16="http://schemas.microsoft.com/office/drawing/2014/main" id="{5D754105-210E-4642-8F53-D22F41D72DB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742157" y="1747520"/>
            <a:ext cx="830261" cy="560047"/>
          </a:xfrm>
          <a:custGeom>
            <a:avLst/>
            <a:gdLst>
              <a:gd name="connsiteX0" fmla="*/ 0 w 715842"/>
              <a:gd name="connsiteY0" fmla="*/ 0 h 715842"/>
              <a:gd name="connsiteX1" fmla="*/ 715842 w 715842"/>
              <a:gd name="connsiteY1" fmla="*/ 0 h 715842"/>
              <a:gd name="connsiteX2" fmla="*/ 715842 w 715842"/>
              <a:gd name="connsiteY2" fmla="*/ 715842 h 715842"/>
              <a:gd name="connsiteX3" fmla="*/ 0 w 715842"/>
              <a:gd name="connsiteY3" fmla="*/ 715842 h 715842"/>
              <a:gd name="connsiteX4" fmla="*/ 0 w 715842"/>
              <a:gd name="connsiteY4" fmla="*/ 0 h 715842"/>
              <a:gd name="connsiteX0" fmla="*/ 715842 w 807282"/>
              <a:gd name="connsiteY0" fmla="*/ 715842 h 807282"/>
              <a:gd name="connsiteX1" fmla="*/ 0 w 807282"/>
              <a:gd name="connsiteY1" fmla="*/ 715842 h 807282"/>
              <a:gd name="connsiteX2" fmla="*/ 0 w 807282"/>
              <a:gd name="connsiteY2" fmla="*/ 0 h 807282"/>
              <a:gd name="connsiteX3" fmla="*/ 715842 w 807282"/>
              <a:gd name="connsiteY3" fmla="*/ 0 h 807282"/>
              <a:gd name="connsiteX4" fmla="*/ 807282 w 807282"/>
              <a:gd name="connsiteY4" fmla="*/ 807282 h 807282"/>
              <a:gd name="connsiteX0" fmla="*/ 0 w 807282"/>
              <a:gd name="connsiteY0" fmla="*/ 715842 h 807282"/>
              <a:gd name="connsiteX1" fmla="*/ 0 w 807282"/>
              <a:gd name="connsiteY1" fmla="*/ 0 h 807282"/>
              <a:gd name="connsiteX2" fmla="*/ 715842 w 807282"/>
              <a:gd name="connsiteY2" fmla="*/ 0 h 807282"/>
              <a:gd name="connsiteX3" fmla="*/ 807282 w 807282"/>
              <a:gd name="connsiteY3" fmla="*/ 807282 h 807282"/>
              <a:gd name="connsiteX0" fmla="*/ 0 w 796831"/>
              <a:gd name="connsiteY0" fmla="*/ 715842 h 807282"/>
              <a:gd name="connsiteX1" fmla="*/ 0 w 796831"/>
              <a:gd name="connsiteY1" fmla="*/ 0 h 807282"/>
              <a:gd name="connsiteX2" fmla="*/ 715842 w 796831"/>
              <a:gd name="connsiteY2" fmla="*/ 0 h 807282"/>
              <a:gd name="connsiteX3" fmla="*/ 796831 w 796831"/>
              <a:gd name="connsiteY3" fmla="*/ 807282 h 807282"/>
              <a:gd name="connsiteX0" fmla="*/ 0 w 715842"/>
              <a:gd name="connsiteY0" fmla="*/ 715842 h 715842"/>
              <a:gd name="connsiteX1" fmla="*/ 0 w 715842"/>
              <a:gd name="connsiteY1" fmla="*/ 0 h 715842"/>
              <a:gd name="connsiteX2" fmla="*/ 715842 w 715842"/>
              <a:gd name="connsiteY2" fmla="*/ 0 h 71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5842" h="715842">
                <a:moveTo>
                  <a:pt x="0" y="715842"/>
                </a:moveTo>
                <a:lnTo>
                  <a:pt x="0" y="0"/>
                </a:lnTo>
                <a:lnTo>
                  <a:pt x="715842" y="0"/>
                </a:lnTo>
              </a:path>
            </a:pathLst>
          </a:custGeom>
          <a:noFill/>
          <a:ln w="9525">
            <a:solidFill>
              <a:schemeClr val="tx1"/>
            </a:solidFill>
            <a:headEnd type="none" w="lg" len="med"/>
            <a:tailEnd type="arrow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1" name="Rectangle 13">
            <a:extLst>
              <a:ext uri="{FF2B5EF4-FFF2-40B4-BE49-F238E27FC236}">
                <a16:creationId xmlns:a16="http://schemas.microsoft.com/office/drawing/2014/main" id="{985ED8DB-BD89-44BD-A0A5-4AC6F19A9FC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944225" y="1747520"/>
            <a:ext cx="831849" cy="560047"/>
          </a:xfrm>
          <a:custGeom>
            <a:avLst/>
            <a:gdLst>
              <a:gd name="connsiteX0" fmla="*/ 0 w 715842"/>
              <a:gd name="connsiteY0" fmla="*/ 0 h 715842"/>
              <a:gd name="connsiteX1" fmla="*/ 715842 w 715842"/>
              <a:gd name="connsiteY1" fmla="*/ 0 h 715842"/>
              <a:gd name="connsiteX2" fmla="*/ 715842 w 715842"/>
              <a:gd name="connsiteY2" fmla="*/ 715842 h 715842"/>
              <a:gd name="connsiteX3" fmla="*/ 0 w 715842"/>
              <a:gd name="connsiteY3" fmla="*/ 715842 h 715842"/>
              <a:gd name="connsiteX4" fmla="*/ 0 w 715842"/>
              <a:gd name="connsiteY4" fmla="*/ 0 h 715842"/>
              <a:gd name="connsiteX0" fmla="*/ 715842 w 807282"/>
              <a:gd name="connsiteY0" fmla="*/ 715842 h 807282"/>
              <a:gd name="connsiteX1" fmla="*/ 0 w 807282"/>
              <a:gd name="connsiteY1" fmla="*/ 715842 h 807282"/>
              <a:gd name="connsiteX2" fmla="*/ 0 w 807282"/>
              <a:gd name="connsiteY2" fmla="*/ 0 h 807282"/>
              <a:gd name="connsiteX3" fmla="*/ 715842 w 807282"/>
              <a:gd name="connsiteY3" fmla="*/ 0 h 807282"/>
              <a:gd name="connsiteX4" fmla="*/ 807282 w 807282"/>
              <a:gd name="connsiteY4" fmla="*/ 807282 h 807282"/>
              <a:gd name="connsiteX0" fmla="*/ 0 w 807282"/>
              <a:gd name="connsiteY0" fmla="*/ 715842 h 807282"/>
              <a:gd name="connsiteX1" fmla="*/ 0 w 807282"/>
              <a:gd name="connsiteY1" fmla="*/ 0 h 807282"/>
              <a:gd name="connsiteX2" fmla="*/ 715842 w 807282"/>
              <a:gd name="connsiteY2" fmla="*/ 0 h 807282"/>
              <a:gd name="connsiteX3" fmla="*/ 807282 w 807282"/>
              <a:gd name="connsiteY3" fmla="*/ 807282 h 807282"/>
              <a:gd name="connsiteX0" fmla="*/ 0 w 796831"/>
              <a:gd name="connsiteY0" fmla="*/ 715842 h 807282"/>
              <a:gd name="connsiteX1" fmla="*/ 0 w 796831"/>
              <a:gd name="connsiteY1" fmla="*/ 0 h 807282"/>
              <a:gd name="connsiteX2" fmla="*/ 715842 w 796831"/>
              <a:gd name="connsiteY2" fmla="*/ 0 h 807282"/>
              <a:gd name="connsiteX3" fmla="*/ 796831 w 796831"/>
              <a:gd name="connsiteY3" fmla="*/ 807282 h 807282"/>
              <a:gd name="connsiteX0" fmla="*/ 0 w 715842"/>
              <a:gd name="connsiteY0" fmla="*/ 715842 h 715842"/>
              <a:gd name="connsiteX1" fmla="*/ 0 w 715842"/>
              <a:gd name="connsiteY1" fmla="*/ 0 h 715842"/>
              <a:gd name="connsiteX2" fmla="*/ 715842 w 715842"/>
              <a:gd name="connsiteY2" fmla="*/ 0 h 71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5842" h="715842">
                <a:moveTo>
                  <a:pt x="0" y="715842"/>
                </a:moveTo>
                <a:lnTo>
                  <a:pt x="0" y="0"/>
                </a:lnTo>
                <a:lnTo>
                  <a:pt x="715842" y="0"/>
                </a:lnTo>
              </a:path>
            </a:pathLst>
          </a:custGeom>
          <a:noFill/>
          <a:ln w="9525">
            <a:solidFill>
              <a:schemeClr val="tx1"/>
            </a:solidFill>
            <a:headEnd type="arrow" w="lg" len="med"/>
            <a:tailEnd type="arrow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2" name="Rectangle 13">
            <a:extLst>
              <a:ext uri="{FF2B5EF4-FFF2-40B4-BE49-F238E27FC236}">
                <a16:creationId xmlns:a16="http://schemas.microsoft.com/office/drawing/2014/main" id="{96B2D6A6-3602-4E4B-8B59-54A28154550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531543" y="2517775"/>
            <a:ext cx="831851" cy="604155"/>
          </a:xfrm>
          <a:custGeom>
            <a:avLst/>
            <a:gdLst>
              <a:gd name="connsiteX0" fmla="*/ 0 w 715842"/>
              <a:gd name="connsiteY0" fmla="*/ 0 h 715842"/>
              <a:gd name="connsiteX1" fmla="*/ 715842 w 715842"/>
              <a:gd name="connsiteY1" fmla="*/ 0 h 715842"/>
              <a:gd name="connsiteX2" fmla="*/ 715842 w 715842"/>
              <a:gd name="connsiteY2" fmla="*/ 715842 h 715842"/>
              <a:gd name="connsiteX3" fmla="*/ 0 w 715842"/>
              <a:gd name="connsiteY3" fmla="*/ 715842 h 715842"/>
              <a:gd name="connsiteX4" fmla="*/ 0 w 715842"/>
              <a:gd name="connsiteY4" fmla="*/ 0 h 715842"/>
              <a:gd name="connsiteX0" fmla="*/ 715842 w 807282"/>
              <a:gd name="connsiteY0" fmla="*/ 715842 h 807282"/>
              <a:gd name="connsiteX1" fmla="*/ 0 w 807282"/>
              <a:gd name="connsiteY1" fmla="*/ 715842 h 807282"/>
              <a:gd name="connsiteX2" fmla="*/ 0 w 807282"/>
              <a:gd name="connsiteY2" fmla="*/ 0 h 807282"/>
              <a:gd name="connsiteX3" fmla="*/ 715842 w 807282"/>
              <a:gd name="connsiteY3" fmla="*/ 0 h 807282"/>
              <a:gd name="connsiteX4" fmla="*/ 807282 w 807282"/>
              <a:gd name="connsiteY4" fmla="*/ 807282 h 807282"/>
              <a:gd name="connsiteX0" fmla="*/ 0 w 807282"/>
              <a:gd name="connsiteY0" fmla="*/ 715842 h 807282"/>
              <a:gd name="connsiteX1" fmla="*/ 0 w 807282"/>
              <a:gd name="connsiteY1" fmla="*/ 0 h 807282"/>
              <a:gd name="connsiteX2" fmla="*/ 715842 w 807282"/>
              <a:gd name="connsiteY2" fmla="*/ 0 h 807282"/>
              <a:gd name="connsiteX3" fmla="*/ 807282 w 807282"/>
              <a:gd name="connsiteY3" fmla="*/ 807282 h 807282"/>
              <a:gd name="connsiteX0" fmla="*/ 0 w 796831"/>
              <a:gd name="connsiteY0" fmla="*/ 715842 h 807282"/>
              <a:gd name="connsiteX1" fmla="*/ 0 w 796831"/>
              <a:gd name="connsiteY1" fmla="*/ 0 h 807282"/>
              <a:gd name="connsiteX2" fmla="*/ 715842 w 796831"/>
              <a:gd name="connsiteY2" fmla="*/ 0 h 807282"/>
              <a:gd name="connsiteX3" fmla="*/ 796831 w 796831"/>
              <a:gd name="connsiteY3" fmla="*/ 807282 h 807282"/>
              <a:gd name="connsiteX0" fmla="*/ 0 w 715842"/>
              <a:gd name="connsiteY0" fmla="*/ 715842 h 715842"/>
              <a:gd name="connsiteX1" fmla="*/ 0 w 715842"/>
              <a:gd name="connsiteY1" fmla="*/ 0 h 715842"/>
              <a:gd name="connsiteX2" fmla="*/ 715842 w 715842"/>
              <a:gd name="connsiteY2" fmla="*/ 0 h 71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5842" h="715842">
                <a:moveTo>
                  <a:pt x="0" y="715842"/>
                </a:moveTo>
                <a:lnTo>
                  <a:pt x="0" y="0"/>
                </a:lnTo>
                <a:lnTo>
                  <a:pt x="715842" y="0"/>
                </a:lnTo>
              </a:path>
            </a:pathLst>
          </a:custGeom>
          <a:noFill/>
          <a:ln w="9525">
            <a:solidFill>
              <a:srgbClr val="A4B2BA"/>
            </a:solidFill>
            <a:headEnd type="arrow" w="lg" len="med"/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3" name="Rectangle 13">
            <a:extLst>
              <a:ext uri="{FF2B5EF4-FFF2-40B4-BE49-F238E27FC236}">
                <a16:creationId xmlns:a16="http://schemas.microsoft.com/office/drawing/2014/main" id="{CB91728A-7839-43E0-94DA-CF789F4C5AB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9738679" y="2517775"/>
            <a:ext cx="830262" cy="604155"/>
          </a:xfrm>
          <a:custGeom>
            <a:avLst/>
            <a:gdLst>
              <a:gd name="connsiteX0" fmla="*/ 0 w 715842"/>
              <a:gd name="connsiteY0" fmla="*/ 0 h 715842"/>
              <a:gd name="connsiteX1" fmla="*/ 715842 w 715842"/>
              <a:gd name="connsiteY1" fmla="*/ 0 h 715842"/>
              <a:gd name="connsiteX2" fmla="*/ 715842 w 715842"/>
              <a:gd name="connsiteY2" fmla="*/ 715842 h 715842"/>
              <a:gd name="connsiteX3" fmla="*/ 0 w 715842"/>
              <a:gd name="connsiteY3" fmla="*/ 715842 h 715842"/>
              <a:gd name="connsiteX4" fmla="*/ 0 w 715842"/>
              <a:gd name="connsiteY4" fmla="*/ 0 h 715842"/>
              <a:gd name="connsiteX0" fmla="*/ 715842 w 807282"/>
              <a:gd name="connsiteY0" fmla="*/ 715842 h 807282"/>
              <a:gd name="connsiteX1" fmla="*/ 0 w 807282"/>
              <a:gd name="connsiteY1" fmla="*/ 715842 h 807282"/>
              <a:gd name="connsiteX2" fmla="*/ 0 w 807282"/>
              <a:gd name="connsiteY2" fmla="*/ 0 h 807282"/>
              <a:gd name="connsiteX3" fmla="*/ 715842 w 807282"/>
              <a:gd name="connsiteY3" fmla="*/ 0 h 807282"/>
              <a:gd name="connsiteX4" fmla="*/ 807282 w 807282"/>
              <a:gd name="connsiteY4" fmla="*/ 807282 h 807282"/>
              <a:gd name="connsiteX0" fmla="*/ 0 w 807282"/>
              <a:gd name="connsiteY0" fmla="*/ 715842 h 807282"/>
              <a:gd name="connsiteX1" fmla="*/ 0 w 807282"/>
              <a:gd name="connsiteY1" fmla="*/ 0 h 807282"/>
              <a:gd name="connsiteX2" fmla="*/ 715842 w 807282"/>
              <a:gd name="connsiteY2" fmla="*/ 0 h 807282"/>
              <a:gd name="connsiteX3" fmla="*/ 807282 w 807282"/>
              <a:gd name="connsiteY3" fmla="*/ 807282 h 807282"/>
              <a:gd name="connsiteX0" fmla="*/ 0 w 796831"/>
              <a:gd name="connsiteY0" fmla="*/ 715842 h 807282"/>
              <a:gd name="connsiteX1" fmla="*/ 0 w 796831"/>
              <a:gd name="connsiteY1" fmla="*/ 0 h 807282"/>
              <a:gd name="connsiteX2" fmla="*/ 715842 w 796831"/>
              <a:gd name="connsiteY2" fmla="*/ 0 h 807282"/>
              <a:gd name="connsiteX3" fmla="*/ 796831 w 796831"/>
              <a:gd name="connsiteY3" fmla="*/ 807282 h 807282"/>
              <a:gd name="connsiteX0" fmla="*/ 0 w 715842"/>
              <a:gd name="connsiteY0" fmla="*/ 715842 h 715842"/>
              <a:gd name="connsiteX1" fmla="*/ 0 w 715842"/>
              <a:gd name="connsiteY1" fmla="*/ 0 h 715842"/>
              <a:gd name="connsiteX2" fmla="*/ 715842 w 715842"/>
              <a:gd name="connsiteY2" fmla="*/ 0 h 71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5842" h="715842">
                <a:moveTo>
                  <a:pt x="0" y="715842"/>
                </a:moveTo>
                <a:lnTo>
                  <a:pt x="0" y="0"/>
                </a:lnTo>
                <a:lnTo>
                  <a:pt x="715842" y="0"/>
                </a:lnTo>
              </a:path>
            </a:pathLst>
          </a:custGeom>
          <a:noFill/>
          <a:ln w="9525">
            <a:solidFill>
              <a:srgbClr val="A4B2BA"/>
            </a:solidFill>
            <a:headEnd type="none" w="lg" len="med"/>
            <a:tailEnd type="arrow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4" name="Rectangle 13">
            <a:extLst>
              <a:ext uri="{FF2B5EF4-FFF2-40B4-BE49-F238E27FC236}">
                <a16:creationId xmlns:a16="http://schemas.microsoft.com/office/drawing/2014/main" id="{30D5E98A-1DF6-4388-A71A-248CE146CC0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0944225" y="2530158"/>
            <a:ext cx="831849" cy="604155"/>
          </a:xfrm>
          <a:custGeom>
            <a:avLst/>
            <a:gdLst>
              <a:gd name="connsiteX0" fmla="*/ 0 w 715842"/>
              <a:gd name="connsiteY0" fmla="*/ 0 h 715842"/>
              <a:gd name="connsiteX1" fmla="*/ 715842 w 715842"/>
              <a:gd name="connsiteY1" fmla="*/ 0 h 715842"/>
              <a:gd name="connsiteX2" fmla="*/ 715842 w 715842"/>
              <a:gd name="connsiteY2" fmla="*/ 715842 h 715842"/>
              <a:gd name="connsiteX3" fmla="*/ 0 w 715842"/>
              <a:gd name="connsiteY3" fmla="*/ 715842 h 715842"/>
              <a:gd name="connsiteX4" fmla="*/ 0 w 715842"/>
              <a:gd name="connsiteY4" fmla="*/ 0 h 715842"/>
              <a:gd name="connsiteX0" fmla="*/ 715842 w 807282"/>
              <a:gd name="connsiteY0" fmla="*/ 715842 h 807282"/>
              <a:gd name="connsiteX1" fmla="*/ 0 w 807282"/>
              <a:gd name="connsiteY1" fmla="*/ 715842 h 807282"/>
              <a:gd name="connsiteX2" fmla="*/ 0 w 807282"/>
              <a:gd name="connsiteY2" fmla="*/ 0 h 807282"/>
              <a:gd name="connsiteX3" fmla="*/ 715842 w 807282"/>
              <a:gd name="connsiteY3" fmla="*/ 0 h 807282"/>
              <a:gd name="connsiteX4" fmla="*/ 807282 w 807282"/>
              <a:gd name="connsiteY4" fmla="*/ 807282 h 807282"/>
              <a:gd name="connsiteX0" fmla="*/ 0 w 807282"/>
              <a:gd name="connsiteY0" fmla="*/ 715842 h 807282"/>
              <a:gd name="connsiteX1" fmla="*/ 0 w 807282"/>
              <a:gd name="connsiteY1" fmla="*/ 0 h 807282"/>
              <a:gd name="connsiteX2" fmla="*/ 715842 w 807282"/>
              <a:gd name="connsiteY2" fmla="*/ 0 h 807282"/>
              <a:gd name="connsiteX3" fmla="*/ 807282 w 807282"/>
              <a:gd name="connsiteY3" fmla="*/ 807282 h 807282"/>
              <a:gd name="connsiteX0" fmla="*/ 0 w 796831"/>
              <a:gd name="connsiteY0" fmla="*/ 715842 h 807282"/>
              <a:gd name="connsiteX1" fmla="*/ 0 w 796831"/>
              <a:gd name="connsiteY1" fmla="*/ 0 h 807282"/>
              <a:gd name="connsiteX2" fmla="*/ 715842 w 796831"/>
              <a:gd name="connsiteY2" fmla="*/ 0 h 807282"/>
              <a:gd name="connsiteX3" fmla="*/ 796831 w 796831"/>
              <a:gd name="connsiteY3" fmla="*/ 807282 h 807282"/>
              <a:gd name="connsiteX0" fmla="*/ 0 w 715842"/>
              <a:gd name="connsiteY0" fmla="*/ 715842 h 715842"/>
              <a:gd name="connsiteX1" fmla="*/ 0 w 715842"/>
              <a:gd name="connsiteY1" fmla="*/ 0 h 715842"/>
              <a:gd name="connsiteX2" fmla="*/ 715842 w 715842"/>
              <a:gd name="connsiteY2" fmla="*/ 0 h 71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5842" h="715842">
                <a:moveTo>
                  <a:pt x="0" y="715842"/>
                </a:moveTo>
                <a:lnTo>
                  <a:pt x="0" y="0"/>
                </a:lnTo>
                <a:lnTo>
                  <a:pt x="715842" y="0"/>
                </a:lnTo>
              </a:path>
            </a:pathLst>
          </a:custGeom>
          <a:noFill/>
          <a:ln w="9525">
            <a:solidFill>
              <a:srgbClr val="A4B2BA"/>
            </a:solidFill>
            <a:headEnd type="arrow" w="lg" len="med"/>
            <a:tailEnd type="arrow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3B4702-FFDD-4253-8BD3-3B93C3909DF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417196" y="1677990"/>
            <a:ext cx="1660842" cy="14001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36000" rIns="126000" bIns="90000" rtlCol="0" anchor="t"/>
          <a:lstStyle/>
          <a:p>
            <a:pPr>
              <a:lnSpc>
                <a:spcPct val="110000"/>
              </a:lnSpc>
            </a:pPr>
            <a:r>
              <a:rPr lang="da-DK" sz="3200" b="1">
                <a:solidFill>
                  <a:schemeClr val="bg1"/>
                </a:solidFill>
              </a:rPr>
              <a:t>XX</a:t>
            </a:r>
          </a:p>
          <a:p>
            <a:pPr>
              <a:lnSpc>
                <a:spcPct val="110000"/>
              </a:lnSpc>
            </a:pPr>
            <a:r>
              <a:rPr lang="da-DK">
                <a:solidFill>
                  <a:schemeClr val="bg1"/>
                </a:solidFill>
              </a:rPr>
              <a:t>Fokus </a:t>
            </a:r>
            <a:br>
              <a:rPr lang="da-DK">
                <a:solidFill>
                  <a:schemeClr val="bg1"/>
                </a:solidFill>
              </a:rPr>
            </a:br>
            <a:r>
              <a:rPr lang="da-DK">
                <a:solidFill>
                  <a:schemeClr val="bg1"/>
                </a:solidFill>
              </a:rPr>
              <a:t>på noget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FC7C3D-75A9-36DC-B49A-A4A3DBB4BC6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417197" y="3357563"/>
            <a:ext cx="1660841" cy="14001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36000" rIns="126000" bIns="90000" rtlCol="0" anchor="t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da-DK" sz="3200" b="1" i="0" u="none" strike="noStrike" kern="1200" cap="none" spc="0" normalizeH="0" baseline="0" noProof="0">
                <a:ln>
                  <a:noFill/>
                </a:ln>
                <a:solidFill>
                  <a:srgbClr val="AB2026"/>
                </a:solidFill>
                <a:effectLst/>
                <a:uLnTx/>
                <a:uFillTx/>
                <a:ea typeface="+mn-ea"/>
                <a:cs typeface="+mn-cs"/>
              </a:rPr>
              <a:t>XX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da-DK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Fokus </a:t>
            </a:r>
            <a:br>
              <a:rPr kumimoji="0" lang="da-DK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da-DK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på noget</a:t>
            </a:r>
            <a:endParaRPr kumimoji="0" lang="da-DK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23194F-CC12-93DF-FB5F-EF0546EC855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2354264" y="3357563"/>
            <a:ext cx="2632074" cy="14001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90000" rIns="126000" bIns="9000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da-DK" sz="1600" b="1" dirty="0">
                <a:solidFill>
                  <a:srgbClr val="AB2026"/>
                </a:solidFill>
              </a:rPr>
              <a:t>IBM </a:t>
            </a:r>
            <a:r>
              <a:rPr lang="da-DK" sz="1600" b="1" dirty="0" err="1">
                <a:solidFill>
                  <a:srgbClr val="AB2026"/>
                </a:solidFill>
              </a:rPr>
              <a:t>Plex</a:t>
            </a:r>
            <a:r>
              <a:rPr lang="da-DK" sz="1600" b="1" dirty="0">
                <a:solidFill>
                  <a:srgbClr val="AB2026"/>
                </a:solidFill>
              </a:rPr>
              <a:t> Sans </a:t>
            </a:r>
            <a:br>
              <a:rPr lang="da-DK" sz="1600" b="1" dirty="0">
                <a:solidFill>
                  <a:srgbClr val="AB2026"/>
                </a:solidFill>
              </a:rPr>
            </a:br>
            <a:r>
              <a:rPr lang="da-DK" sz="1600" b="1" dirty="0">
                <a:solidFill>
                  <a:srgbClr val="AB2026"/>
                </a:solidFill>
              </a:rPr>
              <a:t>16 pt fed</a:t>
            </a:r>
          </a:p>
          <a:p>
            <a:pPr>
              <a:lnSpc>
                <a:spcPct val="110000"/>
              </a:lnSpc>
            </a:pPr>
            <a:r>
              <a:rPr lang="da-DK" sz="1600" dirty="0">
                <a:solidFill>
                  <a:schemeClr val="tx2"/>
                </a:solidFill>
              </a:rPr>
              <a:t>14 pt bullet</a:t>
            </a:r>
          </a:p>
          <a:p>
            <a:pPr marL="127000" indent="-127000">
              <a:lnSpc>
                <a:spcPct val="110000"/>
              </a:lnSpc>
              <a:buFont typeface="IBM Plex Sans" panose="020B0503050203000203" pitchFamily="34" charset="0"/>
              <a:buChar char="•"/>
            </a:pPr>
            <a:r>
              <a:rPr lang="da-DK" sz="1600" dirty="0">
                <a:solidFill>
                  <a:schemeClr val="tx2"/>
                </a:solidFill>
              </a:rPr>
              <a:t>Bullet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FE490E-44B3-F8CA-F0E9-C3A3F1EA455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2354263" y="1677990"/>
            <a:ext cx="2632075" cy="1400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90000" rIns="126000" bIns="9000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da-DK" sz="1600" b="1">
                <a:solidFill>
                  <a:schemeClr val="bg1"/>
                </a:solidFill>
              </a:rPr>
              <a:t>IBM Plex Sans </a:t>
            </a:r>
            <a:br>
              <a:rPr lang="da-DK" sz="1600" b="1">
                <a:solidFill>
                  <a:schemeClr val="bg1"/>
                </a:solidFill>
              </a:rPr>
            </a:br>
            <a:r>
              <a:rPr lang="da-DK" sz="1600" b="1">
                <a:solidFill>
                  <a:schemeClr val="bg1"/>
                </a:solidFill>
              </a:rPr>
              <a:t>16 pt fed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da-DK" sz="1600">
                <a:solidFill>
                  <a:schemeClr val="bg1"/>
                </a:solidFill>
              </a:rPr>
              <a:t>14 pt punkt tekst </a:t>
            </a:r>
          </a:p>
          <a:p>
            <a:pPr marL="127000" indent="-127000">
              <a:lnSpc>
                <a:spcPct val="110000"/>
              </a:lnSpc>
              <a:buFont typeface="IBM Plex Sans" panose="020B0503050203000203" pitchFamily="34" charset="0"/>
              <a:buChar char="•"/>
            </a:pPr>
            <a:r>
              <a:rPr lang="da-DK" sz="1600">
                <a:solidFill>
                  <a:schemeClr val="bg1"/>
                </a:solidFill>
              </a:rPr>
              <a:t>Bullet 2</a:t>
            </a:r>
            <a:endParaRPr lang="da-DK" sz="1600" dirty="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81709C5-023B-0A6B-C86E-79B431B092D3}"/>
              </a:ext>
            </a:extLst>
          </p:cNvPr>
          <p:cNvGrpSpPr/>
          <p:nvPr/>
        </p:nvGrpSpPr>
        <p:grpSpPr>
          <a:xfrm>
            <a:off x="2354263" y="5333364"/>
            <a:ext cx="1662112" cy="684848"/>
            <a:chOff x="2316163" y="5387975"/>
            <a:chExt cx="1706561" cy="703701"/>
          </a:xfrm>
          <a:solidFill>
            <a:srgbClr val="AB2026"/>
          </a:solidFill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6BB2D70-7600-73BC-D3DF-0E3BA145F870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2316163" y="5512350"/>
              <a:ext cx="1706561" cy="579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Clr>
                  <a:schemeClr val="bg2"/>
                </a:buClr>
              </a:pPr>
              <a:r>
                <a:rPr lang="da-DK" sz="1400" b="1">
                  <a:solidFill>
                    <a:schemeClr val="bg1"/>
                  </a:solidFill>
                  <a:cs typeface="IBM Plex Sans" panose="020B0503050203000203" pitchFamily="34" charset="0"/>
                </a:rPr>
                <a:t>XXX</a:t>
              </a:r>
              <a:endParaRPr lang="da-DK" sz="1400" b="1" dirty="0">
                <a:solidFill>
                  <a:schemeClr val="bg1"/>
                </a:solidFill>
                <a:cs typeface="IBM Plex Sans" panose="020B0503050203000203" pitchFamily="34" charset="0"/>
              </a:endParaRPr>
            </a:p>
          </p:txBody>
        </p:sp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id="{5F7B1189-BAFD-ACA9-2A85-E8B98CA80777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3098833" y="5387975"/>
              <a:ext cx="141221" cy="12437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2D4994A-AB85-9080-801B-71290DD294B7}"/>
              </a:ext>
            </a:extLst>
          </p:cNvPr>
          <p:cNvGrpSpPr/>
          <p:nvPr/>
        </p:nvGrpSpPr>
        <p:grpSpPr>
          <a:xfrm>
            <a:off x="417197" y="5457821"/>
            <a:ext cx="1660841" cy="679133"/>
            <a:chOff x="365126" y="5543162"/>
            <a:chExt cx="1706562" cy="697829"/>
          </a:xfrm>
          <a:solidFill>
            <a:srgbClr val="AB2026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D18640B-A625-A3FF-ED8E-06B3416B81F6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365126" y="5543162"/>
              <a:ext cx="1706562" cy="5795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Clr>
                  <a:schemeClr val="bg2"/>
                </a:buClr>
              </a:pPr>
              <a:r>
                <a:rPr lang="da-DK" sz="1400" b="1">
                  <a:solidFill>
                    <a:schemeClr val="bg1"/>
                  </a:solidFill>
                  <a:cs typeface="IBM Plex Sans" panose="020B0503050203000203" pitchFamily="34" charset="0"/>
                </a:rPr>
                <a:t>XXX</a:t>
              </a:r>
              <a:endParaRPr lang="da-DK" sz="1400" b="1" dirty="0">
                <a:solidFill>
                  <a:schemeClr val="bg1"/>
                </a:solidFill>
                <a:cs typeface="IBM Plex Sans" panose="020B0503050203000203" pitchFamily="34" charset="0"/>
              </a:endParaRPr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5B1831E6-A687-F678-382C-23A0B986E0DB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 rot="10800000">
              <a:off x="1130808" y="6087974"/>
              <a:ext cx="176783" cy="15301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B7BA85-ECE6-D56D-4297-EF2EBD4261D6}"/>
              </a:ext>
            </a:extLst>
          </p:cNvPr>
          <p:cNvGrpSpPr/>
          <p:nvPr/>
        </p:nvGrpSpPr>
        <p:grpSpPr>
          <a:xfrm>
            <a:off x="4176498" y="5457825"/>
            <a:ext cx="1779802" cy="564377"/>
            <a:chOff x="4144965" y="5543076"/>
            <a:chExt cx="1828798" cy="579914"/>
          </a:xfrm>
          <a:solidFill>
            <a:srgbClr val="AB2026"/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BB4E6B4-DD13-9177-B534-DBB6A96946BA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4267200" y="5543076"/>
              <a:ext cx="1706563" cy="5799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Clr>
                  <a:schemeClr val="bg2"/>
                </a:buClr>
              </a:pPr>
              <a:r>
                <a:rPr lang="da-DK" sz="1400" b="1">
                  <a:solidFill>
                    <a:schemeClr val="bg1"/>
                  </a:solidFill>
                  <a:cs typeface="IBM Plex Sans" panose="020B0503050203000203" pitchFamily="34" charset="0"/>
                </a:rPr>
                <a:t>XXX</a:t>
              </a:r>
              <a:endParaRPr lang="da-DK" sz="1400" b="1" dirty="0">
                <a:solidFill>
                  <a:schemeClr val="bg1"/>
                </a:solidFill>
                <a:cs typeface="IBM Plex Sans" panose="020B0503050203000203" pitchFamily="34" charset="0"/>
              </a:endParaRPr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F2F3077F-D008-A459-F6BF-8F53F8340674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 rot="16200000">
              <a:off x="4144966" y="5769047"/>
              <a:ext cx="122237" cy="1222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9D39BCA-A191-2EDA-617A-200BE1675970}"/>
              </a:ext>
            </a:extLst>
          </p:cNvPr>
          <p:cNvGrpSpPr/>
          <p:nvPr/>
        </p:nvGrpSpPr>
        <p:grpSpPr>
          <a:xfrm>
            <a:off x="6234113" y="5457825"/>
            <a:ext cx="1781351" cy="564379"/>
            <a:chOff x="6216649" y="5543074"/>
            <a:chExt cx="1830389" cy="579915"/>
          </a:xfrm>
          <a:solidFill>
            <a:srgbClr val="AB2026"/>
          </a:solidFill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391A66C-CF69-CBDF-F566-32C2997D05C6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216649" y="5543074"/>
              <a:ext cx="1708151" cy="5799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Clr>
                  <a:schemeClr val="bg2"/>
                </a:buClr>
              </a:pPr>
              <a:r>
                <a:rPr lang="da-DK" sz="1400" b="1">
                  <a:solidFill>
                    <a:schemeClr val="bg1"/>
                  </a:solidFill>
                  <a:cs typeface="IBM Plex Sans" panose="020B0503050203000203" pitchFamily="34" charset="0"/>
                </a:rPr>
                <a:t>XXX</a:t>
              </a:r>
              <a:endParaRPr lang="da-DK" sz="1400" b="1" dirty="0">
                <a:solidFill>
                  <a:schemeClr val="bg1"/>
                </a:solidFill>
                <a:cs typeface="IBM Plex Sans" panose="020B0503050203000203" pitchFamily="34" charset="0"/>
              </a:endParaRPr>
            </a:p>
          </p:txBody>
        </p:sp>
        <p:sp>
          <p:nvSpPr>
            <p:cNvPr id="60" name="Isosceles Triangle 59">
              <a:extLst>
                <a:ext uri="{FF2B5EF4-FFF2-40B4-BE49-F238E27FC236}">
                  <a16:creationId xmlns:a16="http://schemas.microsoft.com/office/drawing/2014/main" id="{7A53FBEB-7014-66B2-3EA9-8C5BC3F5259F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 rot="5400000">
              <a:off x="7924799" y="5769046"/>
              <a:ext cx="122240" cy="12223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AD1CDF2-BB71-00E4-C40F-E14C2FA31552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5264150" y="1677988"/>
            <a:ext cx="2632075" cy="1400175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0" tIns="234000" rIns="270000" bIns="234000" rtlCol="0" anchor="t"/>
          <a:lstStyle/>
          <a:p>
            <a:pPr>
              <a:lnSpc>
                <a:spcPct val="110000"/>
              </a:lnSpc>
            </a:pPr>
            <a:r>
              <a:rPr lang="da-DK" b="1" dirty="0">
                <a:solidFill>
                  <a:srgbClr val="AB2026"/>
                </a:solidFill>
              </a:rPr>
              <a:t>18 pt </a:t>
            </a:r>
            <a:r>
              <a:rPr lang="da-DK" dirty="0">
                <a:solidFill>
                  <a:schemeClr val="tx2"/>
                </a:solidFill>
              </a:rPr>
              <a:t>anbefales til præsentationer for større publikum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1E022E-BEA0-8295-C2F7-D9B3DC5DDD6D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5264150" y="3357563"/>
            <a:ext cx="2632075" cy="1400175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90000" rIns="126000" bIns="90000" rtlCol="0" anchor="t"/>
          <a:lstStyle/>
          <a:p>
            <a:pPr lvl="0">
              <a:lnSpc>
                <a:spcPct val="110000"/>
              </a:lnSpc>
              <a:defRPr/>
            </a:pPr>
            <a:r>
              <a:rPr lang="da-DK" sz="1400" b="1">
                <a:solidFill>
                  <a:srgbClr val="AB2026"/>
                </a:solidFill>
              </a:rPr>
              <a:t>Header</a:t>
            </a:r>
            <a:r>
              <a:rPr lang="da-DK" sz="1400" b="1">
                <a:solidFill>
                  <a:srgbClr val="F75019"/>
                </a:solidFill>
              </a:rPr>
              <a:t> </a:t>
            </a:r>
          </a:p>
          <a:p>
            <a:pPr lvl="0">
              <a:lnSpc>
                <a:spcPct val="110000"/>
              </a:lnSpc>
              <a:defRPr/>
            </a:pPr>
            <a:r>
              <a:rPr lang="da-DK" sz="1200">
                <a:solidFill>
                  <a:schemeClr val="tx2"/>
                </a:solidFill>
              </a:rPr>
              <a:t>12 pt tekststørrelse er ok hvis præsentationen skal læses af en enkelt burger på egen skærm eller i et møderum på projekter eller fladskærm for mindre grupper</a:t>
            </a:r>
            <a:endParaRPr lang="da-DK" sz="1200" dirty="0">
              <a:solidFill>
                <a:schemeClr val="tx2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CE2B0D-1C3B-46AD-BAB9-2911E5A16CA1}"/>
              </a:ext>
            </a:extLst>
          </p:cNvPr>
          <p:cNvCxnSpPr/>
          <p:nvPr>
            <p:custDataLst>
              <p:tags r:id="rId14"/>
            </p:custDataLst>
          </p:nvPr>
        </p:nvCxnSpPr>
        <p:spPr>
          <a:xfrm>
            <a:off x="8450262" y="3418697"/>
            <a:ext cx="3325813" cy="0"/>
          </a:xfrm>
          <a:prstGeom prst="line">
            <a:avLst/>
          </a:prstGeom>
          <a:ln w="9525">
            <a:solidFill>
              <a:schemeClr val="tx1"/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6057C12-6ADF-4BEB-9127-AE3570700A40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>
            <a:off x="8450262" y="3696946"/>
            <a:ext cx="3325813" cy="0"/>
          </a:xfrm>
          <a:prstGeom prst="line">
            <a:avLst/>
          </a:prstGeom>
          <a:ln w="9525">
            <a:solidFill>
              <a:schemeClr val="tx1"/>
            </a:solidFill>
            <a:headEnd type="none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5A5A5A9-100E-46AB-8065-4F19B5C77423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8450262" y="3967798"/>
            <a:ext cx="3325813" cy="0"/>
          </a:xfrm>
          <a:prstGeom prst="line">
            <a:avLst/>
          </a:prstGeom>
          <a:ln w="9525">
            <a:solidFill>
              <a:schemeClr val="tx1"/>
            </a:solidFill>
            <a:headEnd type="arrow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818917B-5146-4127-9A10-69B2F2028FAD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8450262" y="4386898"/>
            <a:ext cx="3325813" cy="0"/>
          </a:xfrm>
          <a:prstGeom prst="line">
            <a:avLst/>
          </a:prstGeom>
          <a:ln w="9525">
            <a:solidFill>
              <a:srgbClr val="A4B2BA"/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6B52434-1899-44F9-B113-C7F9479412CC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>
            <a:off x="8450262" y="4667885"/>
            <a:ext cx="3325813" cy="0"/>
          </a:xfrm>
          <a:prstGeom prst="line">
            <a:avLst/>
          </a:prstGeom>
          <a:ln w="9525">
            <a:solidFill>
              <a:srgbClr val="A4B2BA"/>
            </a:solidFill>
            <a:headEnd type="none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3D400D0-8D72-4CBE-BBF4-3F6B8AACF3DB}"/>
              </a:ext>
            </a:extLst>
          </p:cNvPr>
          <p:cNvCxnSpPr/>
          <p:nvPr>
            <p:custDataLst>
              <p:tags r:id="rId19"/>
            </p:custDataLst>
          </p:nvPr>
        </p:nvCxnSpPr>
        <p:spPr>
          <a:xfrm>
            <a:off x="8450262" y="4947285"/>
            <a:ext cx="3325813" cy="0"/>
          </a:xfrm>
          <a:prstGeom prst="line">
            <a:avLst/>
          </a:prstGeom>
          <a:ln w="9525">
            <a:solidFill>
              <a:srgbClr val="A4B2BA"/>
            </a:solidFill>
            <a:headEnd type="arrow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6">
            <a:extLst>
              <a:ext uri="{FF2B5EF4-FFF2-40B4-BE49-F238E27FC236}">
                <a16:creationId xmlns:a16="http://schemas.microsoft.com/office/drawing/2014/main" id="{7A269EB3-FDEB-2B2D-33D9-8E314976518C}"/>
              </a:ext>
            </a:extLst>
          </p:cNvPr>
          <p:cNvCxnSpPr/>
          <p:nvPr>
            <p:custDataLst>
              <p:tags r:id="rId20"/>
            </p:custDataLst>
          </p:nvPr>
        </p:nvCxnSpPr>
        <p:spPr>
          <a:xfrm>
            <a:off x="8450262" y="5366385"/>
            <a:ext cx="3325813" cy="0"/>
          </a:xfrm>
          <a:prstGeom prst="line">
            <a:avLst/>
          </a:prstGeom>
          <a:ln w="9525">
            <a:solidFill>
              <a:srgbClr val="AB2026"/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47">
            <a:extLst>
              <a:ext uri="{FF2B5EF4-FFF2-40B4-BE49-F238E27FC236}">
                <a16:creationId xmlns:a16="http://schemas.microsoft.com/office/drawing/2014/main" id="{A83D005A-AA09-FFDE-43AB-E205040830B8}"/>
              </a:ext>
            </a:extLst>
          </p:cNvPr>
          <p:cNvCxnSpPr/>
          <p:nvPr>
            <p:custDataLst>
              <p:tags r:id="rId21"/>
            </p:custDataLst>
          </p:nvPr>
        </p:nvCxnSpPr>
        <p:spPr>
          <a:xfrm>
            <a:off x="8450262" y="5647372"/>
            <a:ext cx="3325813" cy="0"/>
          </a:xfrm>
          <a:prstGeom prst="line">
            <a:avLst/>
          </a:prstGeom>
          <a:ln w="9525">
            <a:solidFill>
              <a:srgbClr val="AB2026"/>
            </a:solidFill>
            <a:headEnd type="none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48">
            <a:extLst>
              <a:ext uri="{FF2B5EF4-FFF2-40B4-BE49-F238E27FC236}">
                <a16:creationId xmlns:a16="http://schemas.microsoft.com/office/drawing/2014/main" id="{D41F232F-2281-CC64-FD90-8AA101776C40}"/>
              </a:ext>
            </a:extLst>
          </p:cNvPr>
          <p:cNvCxnSpPr/>
          <p:nvPr>
            <p:custDataLst>
              <p:tags r:id="rId22"/>
            </p:custDataLst>
          </p:nvPr>
        </p:nvCxnSpPr>
        <p:spPr>
          <a:xfrm>
            <a:off x="8450262" y="5926772"/>
            <a:ext cx="3325813" cy="0"/>
          </a:xfrm>
          <a:prstGeom prst="line">
            <a:avLst/>
          </a:prstGeom>
          <a:ln w="9525">
            <a:solidFill>
              <a:srgbClr val="AB2026"/>
            </a:solidFill>
            <a:headEnd type="arrow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ladsholder til dato 22">
            <a:extLst>
              <a:ext uri="{FF2B5EF4-FFF2-40B4-BE49-F238E27FC236}">
                <a16:creationId xmlns:a16="http://schemas.microsoft.com/office/drawing/2014/main" id="{560B7E37-10D1-BF53-9C7F-0C11B07F7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3645-2C67-4DB0-AB2D-A4490B50F90A}" type="datetime1">
              <a:rPr lang="da-DK" smtClean="0"/>
              <a:t>13-01-2025</a:t>
            </a:fld>
            <a:endParaRPr lang="da-DK" dirty="0"/>
          </a:p>
        </p:txBody>
      </p:sp>
      <p:sp>
        <p:nvSpPr>
          <p:cNvPr id="25" name="Pladsholder til sidefod 24">
            <a:extLst>
              <a:ext uri="{FF2B5EF4-FFF2-40B4-BE49-F238E27FC236}">
                <a16:creationId xmlns:a16="http://schemas.microsoft.com/office/drawing/2014/main" id="{01F5478B-E1ED-E96D-5B25-3614D7802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201095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heme/theme1.xml><?xml version="1.0" encoding="utf-8"?>
<a:theme xmlns:a="http://schemas.openxmlformats.org/drawingml/2006/main" name="Office-tema">
  <a:themeElements>
    <a:clrScheme name="Brugerdefineret 17">
      <a:dk1>
        <a:srgbClr val="000000"/>
      </a:dk1>
      <a:lt1>
        <a:srgbClr val="FFFFFF"/>
      </a:lt1>
      <a:dk2>
        <a:srgbClr val="192B37"/>
      </a:dk2>
      <a:lt2>
        <a:srgbClr val="DEE2E4"/>
      </a:lt2>
      <a:accent1>
        <a:srgbClr val="52575B"/>
      </a:accent1>
      <a:accent2>
        <a:srgbClr val="3A8182"/>
      </a:accent2>
      <a:accent3>
        <a:srgbClr val="E0B362"/>
      </a:accent3>
      <a:accent4>
        <a:srgbClr val="9DB4C7"/>
      </a:accent4>
      <a:accent5>
        <a:srgbClr val="BB575D"/>
      </a:accent5>
      <a:accent6>
        <a:srgbClr val="E4C6BA"/>
      </a:accent6>
      <a:hlink>
        <a:srgbClr val="AB2026"/>
      </a:hlink>
      <a:folHlink>
        <a:srgbClr val="B2B2B2"/>
      </a:folHlink>
    </a:clrScheme>
    <a:fontScheme name="Custom 29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EE2E4"/>
        </a:solidFill>
        <a:ln>
          <a:noFill/>
        </a:ln>
      </a:spPr>
      <a:bodyPr rtlCol="0" anchor="ctr"/>
      <a:lstStyle>
        <a:defPPr algn="ctr">
          <a:defRPr sz="1600" dirty="0" err="1" smtClean="0">
            <a:solidFill>
              <a:schemeClr val="tx2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rgbClr val="A4B2BA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Logo">
      <a:srgbClr val="AB2026"/>
    </a:custClr>
    <a:custClr name="BAggrund">
      <a:srgbClr val="192B37"/>
    </a:custClr>
    <a:custClr name="BLANK">
      <a:srgbClr val="FFFFFF"/>
    </a:custClr>
    <a:custClr name="Turkis">
      <a:srgbClr val="235656"/>
    </a:custClr>
    <a:custClr name="Brun">
      <a:srgbClr val="A36A24"/>
    </a:custClr>
    <a:custClr name="Rosa">
      <a:srgbClr val="BB575D"/>
    </a:custClr>
    <a:custClr name="BLANK">
      <a:srgbClr val="FFFFFF"/>
    </a:custClr>
    <a:custClr name="Graa">
      <a:srgbClr val="52575B"/>
    </a:custClr>
    <a:custClr name="Mellem Graa">
      <a:srgbClr val="B2B2B2"/>
    </a:custClr>
    <a:custClr name="Lys Graa">
      <a:srgbClr val="D7D9DA"/>
    </a:custClr>
    <a:custClr name="Streg">
      <a:srgbClr val="A4B2BA"/>
    </a:custClr>
    <a:custClr name="Baggrund Lys">
      <a:srgbClr val="DEE2E4"/>
    </a:custClr>
    <a:custClr name="BLANK">
      <a:srgbClr val="FFFFFF"/>
    </a:custClr>
    <a:custClr name="Turkis Lys">
      <a:srgbClr val="3A8182"/>
    </a:custClr>
    <a:custClr name="Guld">
      <a:srgbClr val="E0B362"/>
    </a:custClr>
    <a:custClr name="Rosa Lys">
      <a:srgbClr val="CF8B8F"/>
    </a:custClr>
    <a:custClr name="BLANK">
      <a:srgbClr val="FFFFFF"/>
    </a:custClr>
    <a:custClr name="Action GO">
      <a:srgbClr val="4E9E6F"/>
    </a:custClr>
    <a:custClr name="Avtion Vent">
      <a:srgbClr val="EC8618"/>
    </a:custClr>
    <a:custClr name="Action Stop">
      <a:srgbClr val="B94335"/>
    </a:custClr>
  </a:custClrLst>
  <a:extLst>
    <a:ext uri="{05A4C25C-085E-4340-85A3-A5531E510DB2}">
      <thm15:themeFamily xmlns:thm15="http://schemas.microsoft.com/office/thememl/2012/main" name="AES_ppt-skabelon-2024" id="{344F7B3E-C0CF-47A3-9868-BF4F1E56F7F0}" vid="{72B37E83-1C1E-439D-A622-BA3A06557D0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AES_ppt-skabelon-2024</Template>
  <TotalTime>0</TotalTime>
  <Words>736</Words>
  <Application>Microsoft Office PowerPoint</Application>
  <PresentationFormat>Widescreen</PresentationFormat>
  <Paragraphs>157</Paragraphs>
  <Slides>13</Slides>
  <Notes>9</Notes>
  <HiddenSlides>6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9" baseType="lpstr">
      <vt:lpstr>Aptos</vt:lpstr>
      <vt:lpstr>IBM Plex Sans Medium</vt:lpstr>
      <vt:lpstr>Wingdings 3</vt:lpstr>
      <vt:lpstr>Wingdings</vt:lpstr>
      <vt:lpstr>IBM Plex Sans</vt:lpstr>
      <vt:lpstr>Office-tema</vt:lpstr>
      <vt:lpstr>PowerPoint-præsentation</vt:lpstr>
      <vt:lpstr>Agenda</vt:lpstr>
      <vt:lpstr>Agenda</vt:lpstr>
      <vt:lpstr>PowerPoint-præsentation</vt:lpstr>
      <vt:lpstr>PowerPoint-præsentation</vt:lpstr>
      <vt:lpstr>PowerPoint-præsentation</vt:lpstr>
      <vt:lpstr>PowerPoint-præsentation</vt:lpstr>
      <vt:lpstr>Farver</vt:lpstr>
      <vt:lpstr>Brugerdefinerede farver</vt:lpstr>
      <vt:lpstr>Typografi</vt:lpstr>
      <vt:lpstr>Hjælpelinjer: sådan slår man dem til og fra</vt:lpstr>
      <vt:lpstr>Hjælpelinjer: Opbygning af slides med grid</vt:lpstr>
      <vt:lpstr>Standard elementer: Kopier og brug dem i din præsentation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Christina Krause Schütz</dc:creator>
  <cp:lastModifiedBy>Christina Krause Schütz</cp:lastModifiedBy>
  <cp:revision>1</cp:revision>
  <dcterms:created xsi:type="dcterms:W3CDTF">2025-01-13T15:18:58Z</dcterms:created>
  <dcterms:modified xsi:type="dcterms:W3CDTF">2025-01-13T15:19:47Z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2985337</vt:lpwstr>
  </property>
  <property fmtid="{D5CDD505-2E9C-101B-9397-08002B2CF9AE}" pid="3" name="NXPowerLiteSettings">
    <vt:lpwstr>F9000F7008E001</vt:lpwstr>
  </property>
  <property fmtid="{D5CDD505-2E9C-101B-9397-08002B2CF9AE}" pid="4" name="NXPowerLiteVersion">
    <vt:lpwstr>D10.0.1</vt:lpwstr>
  </property>
</Properties>
</file>