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363" r:id="rId2"/>
    <p:sldId id="348" r:id="rId3"/>
  </p:sldIdLst>
  <p:sldSz cx="12192000" cy="6858000"/>
  <p:notesSz cx="6805613" cy="99441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81A4"/>
    <a:srgbClr val="008484"/>
    <a:srgbClr val="C11D20"/>
    <a:srgbClr val="6F83A6"/>
    <a:srgbClr val="4EA8B0"/>
    <a:srgbClr val="1A4D84"/>
    <a:srgbClr val="D8639E"/>
    <a:srgbClr val="6A2372"/>
    <a:srgbClr val="9D1E65"/>
    <a:srgbClr val="2B94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1" autoAdjust="0"/>
    <p:restoredTop sz="97342" autoAdjust="0"/>
  </p:normalViewPr>
  <p:slideViewPr>
    <p:cSldViewPr snapToGrid="0">
      <p:cViewPr>
        <p:scale>
          <a:sx n="80" d="100"/>
          <a:sy n="80" d="100"/>
        </p:scale>
        <p:origin x="-749" y="-2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7D922-BC6F-4270-93EB-D0645D00DC11}" type="datetimeFigureOut">
              <a:rPr lang="da-DK" smtClean="0"/>
              <a:pPr/>
              <a:t>18-01-2019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F790B-0366-4B32-A326-E5DECB4793F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404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62806-1435-451F-A1A0-33F32AB28C79}" type="datetimeFigureOut">
              <a:rPr lang="da-DK" smtClean="0"/>
              <a:pPr/>
              <a:t>18-01-2019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23C5F-1057-4D02-8278-9373A92525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46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-1" y="0"/>
            <a:ext cx="12192000" cy="2442572"/>
          </a:xfrm>
          <a:prstGeom prst="rect">
            <a:avLst/>
          </a:prstGeom>
          <a:solidFill>
            <a:schemeClr val="bg2"/>
          </a:solidFill>
          <a:ln w="9525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-575" y="4415428"/>
            <a:ext cx="12192000" cy="2442572"/>
          </a:xfrm>
          <a:prstGeom prst="rect">
            <a:avLst/>
          </a:prstGeom>
          <a:solidFill>
            <a:schemeClr val="bg2"/>
          </a:solidFill>
          <a:ln w="9525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7"/>
          <p:cNvSpPr/>
          <p:nvPr userDrawn="1"/>
        </p:nvSpPr>
        <p:spPr>
          <a:xfrm>
            <a:off x="-1" y="4406901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chemeClr val="tx1">
                <a:lumMod val="65000"/>
                <a:lumOff val="3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5" y="2396853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chemeClr val="tx1">
                <a:lumMod val="65000"/>
                <a:lumOff val="3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78063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68" y="327026"/>
            <a:ext cx="5719233" cy="5910263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9890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7" y="349251"/>
            <a:ext cx="11228917" cy="4211205"/>
          </a:xfr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0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8" name="Shape 3"/>
          <p:cNvSpPr/>
          <p:nvPr userDrawn="1"/>
        </p:nvSpPr>
        <p:spPr>
          <a:xfrm>
            <a:off x="476250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0263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198151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3716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514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6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28" y="3441526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0" y="2560596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1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" name="Shape 8"/>
          <p:cNvSpPr/>
          <p:nvPr/>
        </p:nvSpPr>
        <p:spPr>
          <a:xfrm>
            <a:off x="476252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1723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0" y="1516530"/>
            <a:ext cx="10707843" cy="4706471"/>
          </a:xfrm>
        </p:spPr>
        <p:txBody>
          <a:bodyPr vert="horz"/>
          <a:lstStyle>
            <a:lvl1pPr>
              <a:buClr>
                <a:schemeClr val="tx2"/>
              </a:buClr>
              <a:buSzPct val="100000"/>
              <a:defRPr baseline="0"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96086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1" y="1875119"/>
            <a:ext cx="10708217" cy="4340411"/>
          </a:xfrm>
        </p:spPr>
        <p:txBody>
          <a:bodyPr vert="horz">
            <a:normAutofit/>
          </a:bodyPr>
          <a:lstStyle>
            <a:lvl1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1pPr>
            <a:lvl2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2pPr>
            <a:lvl3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3pPr>
            <a:lvl4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4pPr>
            <a:lvl5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329745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612849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ctr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8673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2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1" y="333375"/>
            <a:ext cx="5617633" cy="5881688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6173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>
            <a:lvl1pPr>
              <a:buClr>
                <a:schemeClr val="tx2"/>
              </a:buClr>
              <a:buSzPct val="100000"/>
              <a:defRPr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</p:spTree>
    <p:extLst>
      <p:ext uri="{BB962C8B-B14F-4D97-AF65-F5344CB8AC3E}">
        <p14:creationId xmlns:p14="http://schemas.microsoft.com/office/powerpoint/2010/main" val="68393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>
            <a:lvl1pPr>
              <a:buClr>
                <a:schemeClr val="tx2"/>
              </a:buClr>
              <a:buSzPct val="100000"/>
              <a:defRPr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8271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0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3" name="Shape 3"/>
          <p:cNvSpPr/>
          <p:nvPr/>
        </p:nvSpPr>
        <p:spPr>
          <a:xfrm>
            <a:off x="476250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3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9486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RRR Modellen</a:t>
            </a:r>
            <a:endParaRPr lang="da-DK" dirty="0"/>
          </a:p>
        </p:txBody>
      </p:sp>
      <p:pic>
        <p:nvPicPr>
          <p:cNvPr id="4" name="Pladsholder til indhold 3" descr="Attachment-1.png"/>
          <p:cNvPicPr>
            <a:picLocks noGrp="1" noChangeAspect="1"/>
          </p:cNvPicPr>
          <p:nvPr>
            <p:ph sz="quarter" idx="10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10647" y="1393176"/>
            <a:ext cx="8919793" cy="5005569"/>
          </a:xfrm>
        </p:spPr>
      </p:pic>
    </p:spTree>
    <p:extLst>
      <p:ext uri="{BB962C8B-B14F-4D97-AF65-F5344CB8AC3E}">
        <p14:creationId xmlns:p14="http://schemas.microsoft.com/office/powerpoint/2010/main" val="267763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dsholder til indhold 3" descr="Attachment-1.pn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85914" y="1895474"/>
            <a:ext cx="4250230" cy="2385125"/>
          </a:xfrm>
          <a:prstGeom prst="rect">
            <a:avLst/>
          </a:prstGeom>
          <a:ln w="3175" cap="sq" cmpd="sng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Dialog: RRR modellen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0"/>
          </p:nvPr>
        </p:nvSpPr>
        <p:spPr>
          <a:xfrm>
            <a:off x="561976" y="1516530"/>
            <a:ext cx="6750142" cy="47064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000" dirty="0" smtClean="0"/>
              <a:t>Trivsel er afgørende for frivilliges lyst til at være med i Ældre Sagen og til at yde en frivillig indsats.</a:t>
            </a:r>
          </a:p>
          <a:p>
            <a:r>
              <a:rPr lang="da-DK" dirty="0" smtClean="0"/>
              <a:t>Vedtægten for Ældre Sagen er rammen om al frivillig indsats. </a:t>
            </a:r>
            <a:r>
              <a:rPr lang="da-DK" b="1" dirty="0" smtClean="0"/>
              <a:t>Hvad tænker I om rammen?</a:t>
            </a:r>
          </a:p>
          <a:p>
            <a:r>
              <a:rPr lang="da-DK" dirty="0" smtClean="0"/>
              <a:t>Relationer er altid i spil når vi mødes – og der er mange møder mellem frivillige og medlemmer og/eller borgere. </a:t>
            </a:r>
            <a:r>
              <a:rPr lang="da-DK" b="1" dirty="0" smtClean="0"/>
              <a:t>Hvordan arbejder I med relationer?</a:t>
            </a:r>
          </a:p>
          <a:p>
            <a:r>
              <a:rPr lang="da-DK" dirty="0" smtClean="0"/>
              <a:t>Rygsækken er vores personlige ”guld” – vores livserfaring, uddannelse, job, familie, oplevelser – alt det, der har rundet os og gjort os til dem vi er. </a:t>
            </a:r>
            <a:r>
              <a:rPr lang="da-DK" b="1" dirty="0" smtClean="0"/>
              <a:t>Hvornår taler </a:t>
            </a:r>
            <a:r>
              <a:rPr lang="da-DK" b="1" smtClean="0"/>
              <a:t>I om, </a:t>
            </a:r>
            <a:r>
              <a:rPr lang="da-DK" b="1" dirty="0" smtClean="0"/>
              <a:t>hvad I hver især har med i jeres rygsæk?</a:t>
            </a:r>
          </a:p>
        </p:txBody>
      </p:sp>
      <p:sp>
        <p:nvSpPr>
          <p:cNvPr id="5" name="Tekstboks 4"/>
          <p:cNvSpPr txBox="1"/>
          <p:nvPr/>
        </p:nvSpPr>
        <p:spPr>
          <a:xfrm>
            <a:off x="7685914" y="4478436"/>
            <a:ext cx="4334636" cy="194925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 smtClean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Kig på</a:t>
            </a:r>
            <a:r>
              <a:rPr kumimoji="0" lang="da-DK" sz="2400" b="0" i="0" u="none" strike="noStrike" cap="none" spc="0" normalizeH="0" dirty="0" smtClean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 ”sagen” der ligger ned.</a:t>
            </a: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dirty="0" smtClean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Er det et 6 eller 9 tal?</a:t>
            </a: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dirty="0" smtClean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Hvem har ret?</a:t>
            </a: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1200" baseline="0" dirty="0" smtClean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Pointen er, at</a:t>
            </a:r>
            <a:r>
              <a:rPr lang="da-DK" sz="1200" dirty="0" smtClean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 alle har ret – vi ser noget forskelligt afhængigt af vores perspektiv – hvis vi vil opnå positive relationer så må vi</a:t>
            </a: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1200" dirty="0" smtClean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interessere os for hinanden og hinandens rygsæk fremfor </a:t>
            </a: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1200" smtClean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stædigt </a:t>
            </a:r>
            <a:r>
              <a:rPr lang="da-DK" sz="1200" smtClean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at fastholde </a:t>
            </a:r>
            <a:r>
              <a:rPr lang="da-DK" sz="1200" dirty="0" smtClean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”jeg har ret”…</a:t>
            </a:r>
            <a:endParaRPr kumimoji="0" lang="da-DK" sz="1200" b="0" i="0" u="none" strike="noStrike" cap="none" spc="0" normalizeH="0" baseline="0" dirty="0" smtClean="0">
              <a:ln>
                <a:noFill/>
              </a:ln>
              <a:solidFill>
                <a:srgbClr val="414141"/>
              </a:solidFill>
              <a:effectLst/>
              <a:uFillTx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314456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_Ældre Sagen Powerpoint 11-01_2018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700" b="0" i="0" u="none" strike="noStrike" cap="none" spc="0" normalizeH="0" baseline="0" dirty="0" err="1" smtClean="0">
            <a:solidFill>
              <a:srgbClr val="FFFFFF"/>
            </a:solidFill>
            <a:uFillTx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xmlns="" name="Ledelse og samarbejde modul 1 dag 2" id="{7200B656-DAF7-2D43-ACEC-1F0DE3CC8E3D}" vid="{9094BCCD-9F4F-DA4B-85D0-021C06DFF969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18333</TotalTime>
  <Words>183</Words>
  <Application>Microsoft Office PowerPoint</Application>
  <PresentationFormat>Brugerdefineret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</vt:i4>
      </vt:variant>
    </vt:vector>
  </HeadingPairs>
  <TitlesOfParts>
    <vt:vector size="3" baseType="lpstr">
      <vt:lpstr>a_Ældre Sagen Powerpoint 11-01_2018</vt:lpstr>
      <vt:lpstr>RRR Modellen</vt:lpstr>
      <vt:lpstr>Dialog: RRR modellen</vt:lpstr>
    </vt:vector>
  </TitlesOfParts>
  <Company>Ældre Sagen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Christina Krause Schütz</dc:creator>
  <cp:lastModifiedBy>Bente Petersen</cp:lastModifiedBy>
  <cp:revision>133</cp:revision>
  <cp:lastPrinted>2018-09-10T08:46:21Z</cp:lastPrinted>
  <dcterms:created xsi:type="dcterms:W3CDTF">2018-01-11T12:45:36Z</dcterms:created>
  <dcterms:modified xsi:type="dcterms:W3CDTF">2019-01-18T09:48:42Z</dcterms:modified>
</cp:coreProperties>
</file>